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353" r:id="rId5"/>
    <p:sldId id="443" r:id="rId6"/>
    <p:sldId id="454" r:id="rId7"/>
    <p:sldId id="455" r:id="rId8"/>
    <p:sldId id="456" r:id="rId9"/>
    <p:sldId id="461" r:id="rId10"/>
    <p:sldId id="450" r:id="rId11"/>
    <p:sldId id="466" r:id="rId12"/>
    <p:sldId id="462" r:id="rId13"/>
    <p:sldId id="467" r:id="rId14"/>
    <p:sldId id="463" r:id="rId15"/>
    <p:sldId id="446" r:id="rId16"/>
    <p:sldId id="441" r:id="rId17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3D"/>
    <a:srgbClr val="4CAC4E"/>
    <a:srgbClr val="B2D349"/>
    <a:srgbClr val="90C08F"/>
    <a:srgbClr val="9A9A9A"/>
    <a:srgbClr val="4C78A8"/>
    <a:srgbClr val="E7298A"/>
    <a:srgbClr val="C0C0C0"/>
    <a:srgbClr val="1B9E7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62925" autoAdjust="0"/>
  </p:normalViewPr>
  <p:slideViewPr>
    <p:cSldViewPr snapToGrid="0">
      <p:cViewPr varScale="1">
        <p:scale>
          <a:sx n="71" d="100"/>
          <a:sy n="71" d="100"/>
        </p:scale>
        <p:origin x="1938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3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 " userId="bbd3af97-61af-4c82-be79-10e0cf6a7bb4" providerId="ADAL" clId="{6D26A6EE-9171-4A33-BEE1-BAA665B98C7F}"/>
    <pc:docChg chg="undo redo custSel addSld delSld modSld sldOrd">
      <pc:chgData name=" " userId="bbd3af97-61af-4c82-be79-10e0cf6a7bb4" providerId="ADAL" clId="{6D26A6EE-9171-4A33-BEE1-BAA665B98C7F}" dt="2022-09-22T16:18:03.202" v="9831" actId="13822"/>
      <pc:docMkLst>
        <pc:docMk/>
      </pc:docMkLst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1617557460" sldId="264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680159795" sldId="277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4272945418" sldId="278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2158133811" sldId="280"/>
        </pc:sldMkLst>
      </pc:sldChg>
      <pc:sldChg chg="delSp modSp add del mod delAnim">
        <pc:chgData name=" " userId="bbd3af97-61af-4c82-be79-10e0cf6a7bb4" providerId="ADAL" clId="{6D26A6EE-9171-4A33-BEE1-BAA665B98C7F}" dt="2022-09-16T10:09:03.782" v="1209" actId="47"/>
        <pc:sldMkLst>
          <pc:docMk/>
          <pc:sldMk cId="1302930461" sldId="317"/>
        </pc:sldMkLst>
        <pc:spChg chg="del">
          <ac:chgData name=" " userId="bbd3af97-61af-4c82-be79-10e0cf6a7bb4" providerId="ADAL" clId="{6D26A6EE-9171-4A33-BEE1-BAA665B98C7F}" dt="2022-09-15T14:42:14.776" v="1162" actId="478"/>
          <ac:spMkLst>
            <pc:docMk/>
            <pc:sldMk cId="1302930461" sldId="317"/>
            <ac:spMk id="4" creationId="{00000000-0000-0000-0000-000000000000}"/>
          </ac:spMkLst>
        </pc:spChg>
        <pc:spChg chg="del">
          <ac:chgData name=" " userId="bbd3af97-61af-4c82-be79-10e0cf6a7bb4" providerId="ADAL" clId="{6D26A6EE-9171-4A33-BEE1-BAA665B98C7F}" dt="2022-09-15T14:42:09.116" v="1161" actId="478"/>
          <ac:spMkLst>
            <pc:docMk/>
            <pc:sldMk cId="1302930461" sldId="317"/>
            <ac:spMk id="10" creationId="{00000000-0000-0000-0000-000000000000}"/>
          </ac:spMkLst>
        </pc:spChg>
        <pc:picChg chg="del mod">
          <ac:chgData name=" " userId="bbd3af97-61af-4c82-be79-10e0cf6a7bb4" providerId="ADAL" clId="{6D26A6EE-9171-4A33-BEE1-BAA665B98C7F}" dt="2022-09-16T10:06:41.526" v="1166" actId="21"/>
          <ac:picMkLst>
            <pc:docMk/>
            <pc:sldMk cId="1302930461" sldId="317"/>
            <ac:picMk id="6" creationId="{00000000-0000-0000-0000-000000000000}"/>
          </ac:picMkLst>
        </pc:picChg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2631710104" sldId="341"/>
        </pc:sldMkLst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1377453145" sldId="342"/>
        </pc:sldMkLst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2911939753" sldId="343"/>
        </pc:sldMkLst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1420705895" sldId="344"/>
        </pc:sldMkLst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1323600149" sldId="346"/>
        </pc:sldMkLst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704751380" sldId="347"/>
        </pc:sldMkLst>
      </pc:sldChg>
      <pc:sldChg chg="modSp mod">
        <pc:chgData name=" " userId="bbd3af97-61af-4c82-be79-10e0cf6a7bb4" providerId="ADAL" clId="{6D26A6EE-9171-4A33-BEE1-BAA665B98C7F}" dt="2022-09-22T16:18:03.202" v="9831" actId="13822"/>
        <pc:sldMkLst>
          <pc:docMk/>
          <pc:sldMk cId="3944286505" sldId="350"/>
        </pc:sldMkLst>
        <pc:spChg chg="mod">
          <ac:chgData name=" " userId="bbd3af97-61af-4c82-be79-10e0cf6a7bb4" providerId="ADAL" clId="{6D26A6EE-9171-4A33-BEE1-BAA665B98C7F}" dt="2022-09-22T16:18:03.202" v="9831" actId="13822"/>
          <ac:spMkLst>
            <pc:docMk/>
            <pc:sldMk cId="3944286505" sldId="350"/>
            <ac:spMk id="9" creationId="{00000000-0000-0000-0000-000000000000}"/>
          </ac:spMkLst>
        </pc:spChg>
      </pc:sldChg>
      <pc:sldChg chg="addSp delSp modSp mod modNotesTx">
        <pc:chgData name=" " userId="bbd3af97-61af-4c82-be79-10e0cf6a7bb4" providerId="ADAL" clId="{6D26A6EE-9171-4A33-BEE1-BAA665B98C7F}" dt="2022-09-22T16:02:57.083" v="9580" actId="478"/>
        <pc:sldMkLst>
          <pc:docMk/>
          <pc:sldMk cId="2043105140" sldId="353"/>
        </pc:sldMkLst>
        <pc:spChg chg="mod">
          <ac:chgData name=" " userId="bbd3af97-61af-4c82-be79-10e0cf6a7bb4" providerId="ADAL" clId="{6D26A6EE-9171-4A33-BEE1-BAA665B98C7F}" dt="2022-09-16T10:11:52.178" v="1241" actId="403"/>
          <ac:spMkLst>
            <pc:docMk/>
            <pc:sldMk cId="2043105140" sldId="353"/>
            <ac:spMk id="2" creationId="{00000000-0000-0000-0000-000000000000}"/>
          </ac:spMkLst>
        </pc:spChg>
        <pc:spChg chg="mod">
          <ac:chgData name=" " userId="bbd3af97-61af-4c82-be79-10e0cf6a7bb4" providerId="ADAL" clId="{6D26A6EE-9171-4A33-BEE1-BAA665B98C7F}" dt="2022-09-15T14:23:03.427" v="720" actId="122"/>
          <ac:spMkLst>
            <pc:docMk/>
            <pc:sldMk cId="2043105140" sldId="353"/>
            <ac:spMk id="3" creationId="{00000000-0000-0000-0000-000000000000}"/>
          </ac:spMkLst>
        </pc:spChg>
        <pc:spChg chg="mod">
          <ac:chgData name=" " userId="bbd3af97-61af-4c82-be79-10e0cf6a7bb4" providerId="ADAL" clId="{6D26A6EE-9171-4A33-BEE1-BAA665B98C7F}" dt="2022-09-15T13:00:51.377" v="593" actId="207"/>
          <ac:spMkLst>
            <pc:docMk/>
            <pc:sldMk cId="2043105140" sldId="353"/>
            <ac:spMk id="4" creationId="{00000000-0000-0000-0000-000000000000}"/>
          </ac:spMkLst>
        </pc:spChg>
        <pc:spChg chg="add del mod">
          <ac:chgData name=" " userId="bbd3af97-61af-4c82-be79-10e0cf6a7bb4" providerId="ADAL" clId="{6D26A6EE-9171-4A33-BEE1-BAA665B98C7F}" dt="2022-09-15T12:44:14.649" v="210" actId="478"/>
          <ac:spMkLst>
            <pc:docMk/>
            <pc:sldMk cId="2043105140" sldId="353"/>
            <ac:spMk id="7" creationId="{4B52C6A1-8F32-4C6A-BF69-B7D8B17CD711}"/>
          </ac:spMkLst>
        </pc:spChg>
        <pc:spChg chg="add del mod ord">
          <ac:chgData name=" " userId="bbd3af97-61af-4c82-be79-10e0cf6a7bb4" providerId="ADAL" clId="{6D26A6EE-9171-4A33-BEE1-BAA665B98C7F}" dt="2022-09-15T12:46:19.203" v="229" actId="21"/>
          <ac:spMkLst>
            <pc:docMk/>
            <pc:sldMk cId="2043105140" sldId="353"/>
            <ac:spMk id="8" creationId="{901D4E95-4836-454F-9D68-1B1D3E4B1911}"/>
          </ac:spMkLst>
        </pc:spChg>
        <pc:spChg chg="add mod">
          <ac:chgData name=" " userId="bbd3af97-61af-4c82-be79-10e0cf6a7bb4" providerId="ADAL" clId="{6D26A6EE-9171-4A33-BEE1-BAA665B98C7F}" dt="2022-09-15T12:57:34.477" v="553" actId="1076"/>
          <ac:spMkLst>
            <pc:docMk/>
            <pc:sldMk cId="2043105140" sldId="353"/>
            <ac:spMk id="14" creationId="{9A0B2D53-B7AC-4FBB-A3BD-62A0916A3808}"/>
          </ac:spMkLst>
        </pc:spChg>
        <pc:spChg chg="add">
          <ac:chgData name=" " userId="bbd3af97-61af-4c82-be79-10e0cf6a7bb4" providerId="ADAL" clId="{6D26A6EE-9171-4A33-BEE1-BAA665B98C7F}" dt="2022-09-15T12:57:43.384" v="554" actId="11529"/>
          <ac:spMkLst>
            <pc:docMk/>
            <pc:sldMk cId="2043105140" sldId="353"/>
            <ac:spMk id="15" creationId="{2D1797D9-4606-4F7F-945C-2B6E642FB1F7}"/>
          </ac:spMkLst>
        </pc:spChg>
        <pc:spChg chg="add mod ord">
          <ac:chgData name=" " userId="bbd3af97-61af-4c82-be79-10e0cf6a7bb4" providerId="ADAL" clId="{6D26A6EE-9171-4A33-BEE1-BAA665B98C7F}" dt="2022-09-15T12:58:15.083" v="558" actId="166"/>
          <ac:spMkLst>
            <pc:docMk/>
            <pc:sldMk cId="2043105140" sldId="353"/>
            <ac:spMk id="17" creationId="{5B6615C9-8DFB-4397-B25A-8093EF03B391}"/>
          </ac:spMkLst>
        </pc:spChg>
        <pc:spChg chg="add">
          <ac:chgData name=" " userId="bbd3af97-61af-4c82-be79-10e0cf6a7bb4" providerId="ADAL" clId="{6D26A6EE-9171-4A33-BEE1-BAA665B98C7F}" dt="2022-09-15T12:58:10.794" v="557" actId="11529"/>
          <ac:spMkLst>
            <pc:docMk/>
            <pc:sldMk cId="2043105140" sldId="353"/>
            <ac:spMk id="18" creationId="{F265E4F6-8666-4B65-A148-B7A58FBEAD9C}"/>
          </ac:spMkLst>
        </pc:spChg>
        <pc:spChg chg="add mod">
          <ac:chgData name=" " userId="bbd3af97-61af-4c82-be79-10e0cf6a7bb4" providerId="ADAL" clId="{6D26A6EE-9171-4A33-BEE1-BAA665B98C7F}" dt="2022-09-15T12:46:28.606" v="236"/>
          <ac:spMkLst>
            <pc:docMk/>
            <pc:sldMk cId="2043105140" sldId="353"/>
            <ac:spMk id="19" creationId="{5B0E575C-4171-496D-AA26-B72A3762E1D0}"/>
          </ac:spMkLst>
        </pc:spChg>
        <pc:spChg chg="add del mod">
          <ac:chgData name=" " userId="bbd3af97-61af-4c82-be79-10e0cf6a7bb4" providerId="ADAL" clId="{6D26A6EE-9171-4A33-BEE1-BAA665B98C7F}" dt="2022-09-20T17:08:29.905" v="1822"/>
          <ac:spMkLst>
            <pc:docMk/>
            <pc:sldMk cId="2043105140" sldId="353"/>
            <ac:spMk id="21" creationId="{74EBD267-1135-40BE-B3BD-7A4C654EBC83}"/>
          </ac:spMkLst>
        </pc:spChg>
        <pc:spChg chg="mod">
          <ac:chgData name=" " userId="bbd3af97-61af-4c82-be79-10e0cf6a7bb4" providerId="ADAL" clId="{6D26A6EE-9171-4A33-BEE1-BAA665B98C7F}" dt="2022-09-15T13:00:51.377" v="593" actId="207"/>
          <ac:spMkLst>
            <pc:docMk/>
            <pc:sldMk cId="2043105140" sldId="353"/>
            <ac:spMk id="69" creationId="{00000000-0000-0000-0000-000000000000}"/>
          </ac:spMkLst>
        </pc:spChg>
        <pc:spChg chg="mod">
          <ac:chgData name=" " userId="bbd3af97-61af-4c82-be79-10e0cf6a7bb4" providerId="ADAL" clId="{6D26A6EE-9171-4A33-BEE1-BAA665B98C7F}" dt="2022-09-15T13:00:51.377" v="593" actId="207"/>
          <ac:spMkLst>
            <pc:docMk/>
            <pc:sldMk cId="2043105140" sldId="353"/>
            <ac:spMk id="70" creationId="{00000000-0000-0000-0000-000000000000}"/>
          </ac:spMkLst>
        </pc:spChg>
        <pc:grpChg chg="add del mod">
          <ac:chgData name=" " userId="bbd3af97-61af-4c82-be79-10e0cf6a7bb4" providerId="ADAL" clId="{6D26A6EE-9171-4A33-BEE1-BAA665B98C7F}" dt="2022-09-15T12:51:27.688" v="315" actId="165"/>
          <ac:grpSpMkLst>
            <pc:docMk/>
            <pc:sldMk cId="2043105140" sldId="353"/>
            <ac:grpSpMk id="9" creationId="{05AA6F23-1F64-4D75-9AC5-74705D693E5F}"/>
          </ac:grpSpMkLst>
        </pc:grpChg>
        <pc:grpChg chg="add mod">
          <ac:chgData name=" " userId="bbd3af97-61af-4c82-be79-10e0cf6a7bb4" providerId="ADAL" clId="{6D26A6EE-9171-4A33-BEE1-BAA665B98C7F}" dt="2022-09-15T12:54:53.581" v="528" actId="1036"/>
          <ac:grpSpMkLst>
            <pc:docMk/>
            <pc:sldMk cId="2043105140" sldId="353"/>
            <ac:grpSpMk id="11" creationId="{A364852F-D413-445D-A452-E1FAE03095AC}"/>
          </ac:grpSpMkLst>
        </pc:grpChg>
        <pc:grpChg chg="mod">
          <ac:chgData name=" " userId="bbd3af97-61af-4c82-be79-10e0cf6a7bb4" providerId="ADAL" clId="{6D26A6EE-9171-4A33-BEE1-BAA665B98C7F}" dt="2022-09-15T13:00:16.385" v="591" actId="1037"/>
          <ac:grpSpMkLst>
            <pc:docMk/>
            <pc:sldMk cId="2043105140" sldId="353"/>
            <ac:grpSpMk id="66" creationId="{00000000-0000-0000-0000-000000000000}"/>
          </ac:grpSpMkLst>
        </pc:grpChg>
        <pc:picChg chg="add mod ord">
          <ac:chgData name=" " userId="bbd3af97-61af-4c82-be79-10e0cf6a7bb4" providerId="ADAL" clId="{6D26A6EE-9171-4A33-BEE1-BAA665B98C7F}" dt="2022-09-15T12:54:44.897" v="497" actId="1036"/>
          <ac:picMkLst>
            <pc:docMk/>
            <pc:sldMk cId="2043105140" sldId="353"/>
            <ac:picMk id="6" creationId="{76B770FF-28FC-40A9-A17F-E4C20190D71E}"/>
          </ac:picMkLst>
        </pc:picChg>
        <pc:picChg chg="add del mod modCrop">
          <ac:chgData name=" " userId="bbd3af97-61af-4c82-be79-10e0cf6a7bb4" providerId="ADAL" clId="{6D26A6EE-9171-4A33-BEE1-BAA665B98C7F}" dt="2022-09-22T16:02:57.083" v="9580" actId="478"/>
          <ac:picMkLst>
            <pc:docMk/>
            <pc:sldMk cId="2043105140" sldId="353"/>
            <ac:picMk id="7" creationId="{FAFD621A-FFE3-4E2D-BBF7-1DBB7A7C34CD}"/>
          </ac:picMkLst>
        </pc:picChg>
        <pc:picChg chg="add del">
          <ac:chgData name=" " userId="bbd3af97-61af-4c82-be79-10e0cf6a7bb4" providerId="ADAL" clId="{6D26A6EE-9171-4A33-BEE1-BAA665B98C7F}" dt="2022-09-15T12:32:59.595" v="26" actId="478"/>
          <ac:picMkLst>
            <pc:docMk/>
            <pc:sldMk cId="2043105140" sldId="353"/>
            <ac:picMk id="10" creationId="{D4634326-C103-483E-A3A7-CF21122BB80B}"/>
          </ac:picMkLst>
        </pc:picChg>
        <pc:picChg chg="add mod topLvl">
          <ac:chgData name=" " userId="bbd3af97-61af-4c82-be79-10e0cf6a7bb4" providerId="ADAL" clId="{6D26A6EE-9171-4A33-BEE1-BAA665B98C7F}" dt="2022-09-15T12:54:20.943" v="368" actId="164"/>
          <ac:picMkLst>
            <pc:docMk/>
            <pc:sldMk cId="2043105140" sldId="353"/>
            <ac:picMk id="16" creationId="{4E82B765-56AF-4BEF-AB55-C9EA785B430F}"/>
          </ac:picMkLst>
        </pc:picChg>
        <pc:picChg chg="add del mod">
          <ac:chgData name=" " userId="bbd3af97-61af-4c82-be79-10e0cf6a7bb4" providerId="ADAL" clId="{6D26A6EE-9171-4A33-BEE1-BAA665B98C7F}" dt="2022-09-15T12:47:35.706" v="262" actId="478"/>
          <ac:picMkLst>
            <pc:docMk/>
            <pc:sldMk cId="2043105140" sldId="353"/>
            <ac:picMk id="20" creationId="{D271A815-80CE-4AE3-9BD8-F4E525CD9AF2}"/>
          </ac:picMkLst>
        </pc:picChg>
        <pc:picChg chg="add del mod modCrop">
          <ac:chgData name=" " userId="bbd3af97-61af-4c82-be79-10e0cf6a7bb4" providerId="ADAL" clId="{6D26A6EE-9171-4A33-BEE1-BAA665B98C7F}" dt="2022-09-16T10:13:57.645" v="1282" actId="478"/>
          <ac:picMkLst>
            <pc:docMk/>
            <pc:sldMk cId="2043105140" sldId="353"/>
            <ac:picMk id="22" creationId="{2839ECB1-D6AD-42B0-8B09-939936CF5CA1}"/>
          </ac:picMkLst>
        </pc:picChg>
        <pc:picChg chg="del">
          <ac:chgData name=" " userId="bbd3af97-61af-4c82-be79-10e0cf6a7bb4" providerId="ADAL" clId="{6D26A6EE-9171-4A33-BEE1-BAA665B98C7F}" dt="2022-09-15T12:39:01.330" v="122" actId="478"/>
          <ac:picMkLst>
            <pc:docMk/>
            <pc:sldMk cId="2043105140" sldId="353"/>
            <ac:picMk id="73" creationId="{00000000-0000-0000-0000-000000000000}"/>
          </ac:picMkLst>
        </pc:picChg>
        <pc:picChg chg="mod topLvl modCrop">
          <ac:chgData name=" " userId="bbd3af97-61af-4c82-be79-10e0cf6a7bb4" providerId="ADAL" clId="{6D26A6EE-9171-4A33-BEE1-BAA665B98C7F}" dt="2022-09-15T12:54:20.943" v="368" actId="164"/>
          <ac:picMkLst>
            <pc:docMk/>
            <pc:sldMk cId="2043105140" sldId="353"/>
            <ac:picMk id="74" creationId="{00000000-0000-0000-0000-000000000000}"/>
          </ac:picMkLst>
        </pc:picChg>
        <pc:picChg chg="mod topLvl">
          <ac:chgData name=" " userId="bbd3af97-61af-4c82-be79-10e0cf6a7bb4" providerId="ADAL" clId="{6D26A6EE-9171-4A33-BEE1-BAA665B98C7F}" dt="2022-09-15T12:54:20.943" v="368" actId="164"/>
          <ac:picMkLst>
            <pc:docMk/>
            <pc:sldMk cId="2043105140" sldId="353"/>
            <ac:picMk id="78" creationId="{00000000-0000-0000-0000-000000000000}"/>
          </ac:picMkLst>
        </pc:picChg>
        <pc:cxnChg chg="add mod">
          <ac:chgData name=" " userId="bbd3af97-61af-4c82-be79-10e0cf6a7bb4" providerId="ADAL" clId="{6D26A6EE-9171-4A33-BEE1-BAA665B98C7F}" dt="2022-09-15T12:55:47.911" v="540" actId="1036"/>
          <ac:cxnSpMkLst>
            <pc:docMk/>
            <pc:sldMk cId="2043105140" sldId="353"/>
            <ac:cxnSpMk id="13" creationId="{152D8898-E633-4B15-B23A-2D2075E8F673}"/>
          </ac:cxnSpMkLst>
        </pc:cxnChg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1321921531" sldId="357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4066292415" sldId="358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1547657347" sldId="359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3589334131" sldId="363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941666803" sldId="391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3646250851" sldId="393"/>
        </pc:sldMkLst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1965428066" sldId="410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4119485723" sldId="411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3003687808" sldId="425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2090712114" sldId="429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1362810111" sldId="430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1228617212" sldId="434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3091323292" sldId="435"/>
        </pc:sldMkLst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2327437247" sldId="437"/>
        </pc:sldMkLst>
      </pc:sldChg>
      <pc:sldChg chg="addSp delSp modSp add del mod ord delAnim modAnim modShow modNotesTx">
        <pc:chgData name=" " userId="bbd3af97-61af-4c82-be79-10e0cf6a7bb4" providerId="ADAL" clId="{6D26A6EE-9171-4A33-BEE1-BAA665B98C7F}" dt="2022-09-21T15:04:14.407" v="8285" actId="47"/>
        <pc:sldMkLst>
          <pc:docMk/>
          <pc:sldMk cId="2483905279" sldId="439"/>
        </pc:sldMkLst>
        <pc:spChg chg="mod">
          <ac:chgData name=" " userId="bbd3af97-61af-4c82-be79-10e0cf6a7bb4" providerId="ADAL" clId="{6D26A6EE-9171-4A33-BEE1-BAA665B98C7F}" dt="2022-09-21T06:37:45.295" v="5466" actId="20577"/>
          <ac:spMkLst>
            <pc:docMk/>
            <pc:sldMk cId="2483905279" sldId="439"/>
            <ac:spMk id="9" creationId="{00000000-0000-0000-0000-000000000000}"/>
          </ac:spMkLst>
        </pc:spChg>
        <pc:picChg chg="add del mod">
          <ac:chgData name=" " userId="bbd3af97-61af-4c82-be79-10e0cf6a7bb4" providerId="ADAL" clId="{6D26A6EE-9171-4A33-BEE1-BAA665B98C7F}" dt="2022-09-16T10:06:54.382" v="1172" actId="21"/>
          <ac:picMkLst>
            <pc:docMk/>
            <pc:sldMk cId="2483905279" sldId="439"/>
            <ac:picMk id="14" creationId="{FDF4F142-E6C1-453C-B71C-BB57B1D9FF88}"/>
          </ac:picMkLst>
        </pc:picChg>
      </pc:sldChg>
      <pc:sldChg chg="delSp del mod">
        <pc:chgData name=" " userId="bbd3af97-61af-4c82-be79-10e0cf6a7bb4" providerId="ADAL" clId="{6D26A6EE-9171-4A33-BEE1-BAA665B98C7F}" dt="2022-09-15T12:36:13.243" v="91" actId="47"/>
        <pc:sldMkLst>
          <pc:docMk/>
          <pc:sldMk cId="2405334381" sldId="440"/>
        </pc:sldMkLst>
        <pc:picChg chg="del">
          <ac:chgData name=" " userId="bbd3af97-61af-4c82-be79-10e0cf6a7bb4" providerId="ADAL" clId="{6D26A6EE-9171-4A33-BEE1-BAA665B98C7F}" dt="2022-09-15T12:35:10.009" v="75" actId="21"/>
          <ac:picMkLst>
            <pc:docMk/>
            <pc:sldMk cId="2405334381" sldId="440"/>
            <ac:picMk id="8" creationId="{00000000-0000-0000-0000-000000000000}"/>
          </ac:picMkLst>
        </pc:picChg>
      </pc:sldChg>
      <pc:sldChg chg="addSp delSp modSp mod modNotesTx">
        <pc:chgData name=" " userId="bbd3af97-61af-4c82-be79-10e0cf6a7bb4" providerId="ADAL" clId="{6D26A6EE-9171-4A33-BEE1-BAA665B98C7F}" dt="2022-09-21T15:19:58.225" v="9011" actId="1038"/>
        <pc:sldMkLst>
          <pc:docMk/>
          <pc:sldMk cId="3166470043" sldId="441"/>
        </pc:sldMkLst>
        <pc:spChg chg="mod">
          <ac:chgData name=" " userId="bbd3af97-61af-4c82-be79-10e0cf6a7bb4" providerId="ADAL" clId="{6D26A6EE-9171-4A33-BEE1-BAA665B98C7F}" dt="2022-09-15T12:38:45.651" v="119" actId="1076"/>
          <ac:spMkLst>
            <pc:docMk/>
            <pc:sldMk cId="3166470043" sldId="441"/>
            <ac:spMk id="2" creationId="{00000000-0000-0000-0000-000000000000}"/>
          </ac:spMkLst>
        </pc:spChg>
        <pc:spChg chg="mod">
          <ac:chgData name=" " userId="bbd3af97-61af-4c82-be79-10e0cf6a7bb4" providerId="ADAL" clId="{6D26A6EE-9171-4A33-BEE1-BAA665B98C7F}" dt="2022-09-15T12:38:34.987" v="118" actId="207"/>
          <ac:spMkLst>
            <pc:docMk/>
            <pc:sldMk cId="3166470043" sldId="441"/>
            <ac:spMk id="3" creationId="{00000000-0000-0000-0000-000000000000}"/>
          </ac:spMkLst>
        </pc:spChg>
        <pc:spChg chg="mod">
          <ac:chgData name=" " userId="bbd3af97-61af-4c82-be79-10e0cf6a7bb4" providerId="ADAL" clId="{6D26A6EE-9171-4A33-BEE1-BAA665B98C7F}" dt="2022-09-21T15:19:58.225" v="9011" actId="1038"/>
          <ac:spMkLst>
            <pc:docMk/>
            <pc:sldMk cId="3166470043" sldId="441"/>
            <ac:spMk id="17" creationId="{00000000-0000-0000-0000-000000000000}"/>
          </ac:spMkLst>
        </pc:spChg>
        <pc:spChg chg="mod">
          <ac:chgData name=" " userId="bbd3af97-61af-4c82-be79-10e0cf6a7bb4" providerId="ADAL" clId="{6D26A6EE-9171-4A33-BEE1-BAA665B98C7F}" dt="2022-09-15T13:01:20.049" v="594" actId="207"/>
          <ac:spMkLst>
            <pc:docMk/>
            <pc:sldMk cId="3166470043" sldId="441"/>
            <ac:spMk id="69" creationId="{00000000-0000-0000-0000-000000000000}"/>
          </ac:spMkLst>
        </pc:spChg>
        <pc:spChg chg="mod">
          <ac:chgData name=" " userId="bbd3af97-61af-4c82-be79-10e0cf6a7bb4" providerId="ADAL" clId="{6D26A6EE-9171-4A33-BEE1-BAA665B98C7F}" dt="2022-09-15T13:01:20.049" v="594" actId="207"/>
          <ac:spMkLst>
            <pc:docMk/>
            <pc:sldMk cId="3166470043" sldId="441"/>
            <ac:spMk id="70" creationId="{00000000-0000-0000-0000-000000000000}"/>
          </ac:spMkLst>
        </pc:spChg>
        <pc:grpChg chg="mod">
          <ac:chgData name=" " userId="bbd3af97-61af-4c82-be79-10e0cf6a7bb4" providerId="ADAL" clId="{6D26A6EE-9171-4A33-BEE1-BAA665B98C7F}" dt="2022-09-15T12:38:45.651" v="119" actId="1076"/>
          <ac:grpSpMkLst>
            <pc:docMk/>
            <pc:sldMk cId="3166470043" sldId="441"/>
            <ac:grpSpMk id="66" creationId="{00000000-0000-0000-0000-000000000000}"/>
          </ac:grpSpMkLst>
        </pc:grpChg>
        <pc:picChg chg="add del mod modCrop">
          <ac:chgData name=" " userId="bbd3af97-61af-4c82-be79-10e0cf6a7bb4" providerId="ADAL" clId="{6D26A6EE-9171-4A33-BEE1-BAA665B98C7F}" dt="2022-09-15T13:12:35.266" v="616"/>
          <ac:picMkLst>
            <pc:docMk/>
            <pc:sldMk cId="3166470043" sldId="441"/>
            <ac:picMk id="5" creationId="{B3197D18-D652-4A6F-814A-4E253DFC6B25}"/>
          </ac:picMkLst>
        </pc:picChg>
        <pc:picChg chg="add del">
          <ac:chgData name=" " userId="bbd3af97-61af-4c82-be79-10e0cf6a7bb4" providerId="ADAL" clId="{6D26A6EE-9171-4A33-BEE1-BAA665B98C7F}" dt="2022-09-15T13:12:45.165" v="621" actId="478"/>
          <ac:picMkLst>
            <pc:docMk/>
            <pc:sldMk cId="3166470043" sldId="441"/>
            <ac:picMk id="7" creationId="{29CFA3C1-B18E-4A4E-A8BD-8D1FF4268CA8}"/>
          </ac:picMkLst>
        </pc:picChg>
        <pc:picChg chg="del">
          <ac:chgData name=" " userId="bbd3af97-61af-4c82-be79-10e0cf6a7bb4" providerId="ADAL" clId="{6D26A6EE-9171-4A33-BEE1-BAA665B98C7F}" dt="2022-09-15T12:33:42.965" v="31" actId="478"/>
          <ac:picMkLst>
            <pc:docMk/>
            <pc:sldMk cId="3166470043" sldId="441"/>
            <ac:picMk id="13" creationId="{25756478-AE47-4639-83C7-5B0D4218F107}"/>
          </ac:picMkLst>
        </pc:picChg>
        <pc:picChg chg="add mod ord">
          <ac:chgData name=" " userId="bbd3af97-61af-4c82-be79-10e0cf6a7bb4" providerId="ADAL" clId="{6D26A6EE-9171-4A33-BEE1-BAA665B98C7F}" dt="2022-09-21T15:19:11.081" v="8983" actId="1076"/>
          <ac:picMkLst>
            <pc:docMk/>
            <pc:sldMk cId="3166470043" sldId="441"/>
            <ac:picMk id="14" creationId="{5A338329-71FA-4505-BEF6-9962CD071802}"/>
          </ac:picMkLst>
        </pc:picChg>
        <pc:picChg chg="add mod">
          <ac:chgData name=" " userId="bbd3af97-61af-4c82-be79-10e0cf6a7bb4" providerId="ADAL" clId="{6D26A6EE-9171-4A33-BEE1-BAA665B98C7F}" dt="2022-09-15T12:38:53.390" v="121" actId="1076"/>
          <ac:picMkLst>
            <pc:docMk/>
            <pc:sldMk cId="3166470043" sldId="441"/>
            <ac:picMk id="15" creationId="{B9AAA7A9-6B61-4FB0-B7DF-0BD7E15FDD01}"/>
          </ac:picMkLst>
        </pc:picChg>
        <pc:picChg chg="add mod modCrop">
          <ac:chgData name=" " userId="bbd3af97-61af-4c82-be79-10e0cf6a7bb4" providerId="ADAL" clId="{6D26A6EE-9171-4A33-BEE1-BAA665B98C7F}" dt="2022-09-21T15:19:27.886" v="8993" actId="1076"/>
          <ac:picMkLst>
            <pc:docMk/>
            <pc:sldMk cId="3166470043" sldId="441"/>
            <ac:picMk id="18" creationId="{6F6B69C5-4C6F-4F30-8E59-1412C240D242}"/>
          </ac:picMkLst>
        </pc:picChg>
        <pc:picChg chg="add del mod">
          <ac:chgData name=" " userId="bbd3af97-61af-4c82-be79-10e0cf6a7bb4" providerId="ADAL" clId="{6D26A6EE-9171-4A33-BEE1-BAA665B98C7F}" dt="2022-09-15T14:25:31.833" v="743" actId="21"/>
          <ac:picMkLst>
            <pc:docMk/>
            <pc:sldMk cId="3166470043" sldId="441"/>
            <ac:picMk id="19" creationId="{8E7592F6-CD07-4BD3-8B26-40F42E9650D5}"/>
          </ac:picMkLst>
        </pc:picChg>
        <pc:picChg chg="mod">
          <ac:chgData name=" " userId="bbd3af97-61af-4c82-be79-10e0cf6a7bb4" providerId="ADAL" clId="{6D26A6EE-9171-4A33-BEE1-BAA665B98C7F}" dt="2022-09-15T12:35:19.108" v="79" actId="14100"/>
          <ac:picMkLst>
            <pc:docMk/>
            <pc:sldMk cId="3166470043" sldId="441"/>
            <ac:picMk id="23" creationId="{00000000-0000-0000-0000-000000000000}"/>
          </ac:picMkLst>
        </pc:picChg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1353189949" sldId="442"/>
        </pc:sldMkLst>
      </pc:sldChg>
      <pc:sldChg chg="new del">
        <pc:chgData name=" " userId="bbd3af97-61af-4c82-be79-10e0cf6a7bb4" providerId="ADAL" clId="{6D26A6EE-9171-4A33-BEE1-BAA665B98C7F}" dt="2022-09-15T13:01:41.265" v="598" actId="47"/>
        <pc:sldMkLst>
          <pc:docMk/>
          <pc:sldMk cId="2912374259" sldId="442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2587050951" sldId="443"/>
        </pc:sldMkLst>
      </pc:sldChg>
      <pc:sldChg chg="addSp delSp modSp new mod delAnim modAnim modNotesTx">
        <pc:chgData name=" " userId="bbd3af97-61af-4c82-be79-10e0cf6a7bb4" providerId="ADAL" clId="{6D26A6EE-9171-4A33-BEE1-BAA665B98C7F}" dt="2022-09-22T16:00:24.447" v="9579"/>
        <pc:sldMkLst>
          <pc:docMk/>
          <pc:sldMk cId="4230032268" sldId="443"/>
        </pc:sldMkLst>
        <pc:spChg chg="add del mod">
          <ac:chgData name=" " userId="bbd3af97-61af-4c82-be79-10e0cf6a7bb4" providerId="ADAL" clId="{6D26A6EE-9171-4A33-BEE1-BAA665B98C7F}" dt="2022-09-20T17:03:41.299" v="1773" actId="478"/>
          <ac:spMkLst>
            <pc:docMk/>
            <pc:sldMk cId="4230032268" sldId="443"/>
            <ac:spMk id="4" creationId="{9E5EF687-91D0-424A-92C1-D61E0AE9010B}"/>
          </ac:spMkLst>
        </pc:spChg>
        <pc:spChg chg="add mod">
          <ac:chgData name=" " userId="bbd3af97-61af-4c82-be79-10e0cf6a7bb4" providerId="ADAL" clId="{6D26A6EE-9171-4A33-BEE1-BAA665B98C7F}" dt="2022-09-22T15:59:50.744" v="9577" actId="1038"/>
          <ac:spMkLst>
            <pc:docMk/>
            <pc:sldMk cId="4230032268" sldId="443"/>
            <ac:spMk id="6" creationId="{6C536EF4-8560-454C-8C2F-1537CD32F506}"/>
          </ac:spMkLst>
        </pc:spChg>
        <pc:spChg chg="add mod">
          <ac:chgData name=" " userId="bbd3af97-61af-4c82-be79-10e0cf6a7bb4" providerId="ADAL" clId="{6D26A6EE-9171-4A33-BEE1-BAA665B98C7F}" dt="2022-09-22T15:59:22.281" v="9571" actId="1036"/>
          <ac:spMkLst>
            <pc:docMk/>
            <pc:sldMk cId="4230032268" sldId="443"/>
            <ac:spMk id="10" creationId="{F5CC39A7-C73A-49D7-A69B-64845D52F6F5}"/>
          </ac:spMkLst>
        </pc:spChg>
        <pc:spChg chg="add mod">
          <ac:chgData name=" " userId="bbd3af97-61af-4c82-be79-10e0cf6a7bb4" providerId="ADAL" clId="{6D26A6EE-9171-4A33-BEE1-BAA665B98C7F}" dt="2022-09-22T15:59:36.326" v="9574" actId="1036"/>
          <ac:spMkLst>
            <pc:docMk/>
            <pc:sldMk cId="4230032268" sldId="443"/>
            <ac:spMk id="11" creationId="{34882853-9653-48EE-A208-2D26965308EB}"/>
          </ac:spMkLst>
        </pc:spChg>
        <pc:spChg chg="add mod">
          <ac:chgData name=" " userId="bbd3af97-61af-4c82-be79-10e0cf6a7bb4" providerId="ADAL" clId="{6D26A6EE-9171-4A33-BEE1-BAA665B98C7F}" dt="2022-09-22T15:59:50.744" v="9577" actId="1038"/>
          <ac:spMkLst>
            <pc:docMk/>
            <pc:sldMk cId="4230032268" sldId="443"/>
            <ac:spMk id="12" creationId="{55EEE812-D62E-4D91-8C5C-A6D9F2ECA2FB}"/>
          </ac:spMkLst>
        </pc:spChg>
        <pc:spChg chg="add mod">
          <ac:chgData name=" " userId="bbd3af97-61af-4c82-be79-10e0cf6a7bb4" providerId="ADAL" clId="{6D26A6EE-9171-4A33-BEE1-BAA665B98C7F}" dt="2022-09-22T15:59:50.744" v="9577" actId="1038"/>
          <ac:spMkLst>
            <pc:docMk/>
            <pc:sldMk cId="4230032268" sldId="443"/>
            <ac:spMk id="13" creationId="{36529BE2-E104-4705-85BC-E66ED140F6BA}"/>
          </ac:spMkLst>
        </pc:spChg>
        <pc:picChg chg="add del mod">
          <ac:chgData name=" " userId="bbd3af97-61af-4c82-be79-10e0cf6a7bb4" providerId="ADAL" clId="{6D26A6EE-9171-4A33-BEE1-BAA665B98C7F}" dt="2022-09-22T15:58:37.499" v="9565" actId="478"/>
          <ac:picMkLst>
            <pc:docMk/>
            <pc:sldMk cId="4230032268" sldId="443"/>
            <ac:picMk id="5" creationId="{176F20DD-6231-43C6-B78C-B5C5B3E3BF6D}"/>
          </ac:picMkLst>
        </pc:picChg>
        <pc:picChg chg="add del mod modCrop">
          <ac:chgData name=" " userId="bbd3af97-61af-4c82-be79-10e0cf6a7bb4" providerId="ADAL" clId="{6D26A6EE-9171-4A33-BEE1-BAA665B98C7F}" dt="2022-09-22T15:58:38.005" v="9566" actId="478"/>
          <ac:picMkLst>
            <pc:docMk/>
            <pc:sldMk cId="4230032268" sldId="443"/>
            <ac:picMk id="7" creationId="{B89A9DFC-A782-470D-A711-6DE104AF0060}"/>
          </ac:picMkLst>
        </pc:picChg>
        <pc:picChg chg="add mod modCrop">
          <ac:chgData name=" " userId="bbd3af97-61af-4c82-be79-10e0cf6a7bb4" providerId="ADAL" clId="{6D26A6EE-9171-4A33-BEE1-BAA665B98C7F}" dt="2022-09-22T15:58:38.542" v="9567" actId="14100"/>
          <ac:picMkLst>
            <pc:docMk/>
            <pc:sldMk cId="4230032268" sldId="443"/>
            <ac:picMk id="9" creationId="{B4EA61EF-F618-4A0E-8F05-1EB1E9B065C3}"/>
          </ac:picMkLst>
        </pc:picChg>
      </pc:sldChg>
      <pc:sldChg chg="addSp delSp modSp new del mod modShow modNotesTx">
        <pc:chgData name=" " userId="bbd3af97-61af-4c82-be79-10e0cf6a7bb4" providerId="ADAL" clId="{6D26A6EE-9171-4A33-BEE1-BAA665B98C7F}" dt="2022-09-21T06:10:15.993" v="5339" actId="47"/>
        <pc:sldMkLst>
          <pc:docMk/>
          <pc:sldMk cId="2196119192" sldId="444"/>
        </pc:sldMkLst>
        <pc:spChg chg="mod">
          <ac:chgData name=" " userId="bbd3af97-61af-4c82-be79-10e0cf6a7bb4" providerId="ADAL" clId="{6D26A6EE-9171-4A33-BEE1-BAA665B98C7F}" dt="2022-09-16T10:13:35.639" v="1277" actId="20577"/>
          <ac:spMkLst>
            <pc:docMk/>
            <pc:sldMk cId="2196119192" sldId="444"/>
            <ac:spMk id="2" creationId="{16CCDB4D-45E6-4874-876C-DB37A902B309}"/>
          </ac:spMkLst>
        </pc:spChg>
        <pc:spChg chg="add mod topLvl">
          <ac:chgData name=" " userId="bbd3af97-61af-4c82-be79-10e0cf6a7bb4" providerId="ADAL" clId="{6D26A6EE-9171-4A33-BEE1-BAA665B98C7F}" dt="2022-09-15T14:34:42.176" v="1062" actId="14100"/>
          <ac:spMkLst>
            <pc:docMk/>
            <pc:sldMk cId="2196119192" sldId="444"/>
            <ac:spMk id="4" creationId="{650F5EDA-6998-42D1-894C-FC5C0E9C024C}"/>
          </ac:spMkLst>
        </pc:spChg>
        <pc:spChg chg="add del mod">
          <ac:chgData name=" " userId="bbd3af97-61af-4c82-be79-10e0cf6a7bb4" providerId="ADAL" clId="{6D26A6EE-9171-4A33-BEE1-BAA665B98C7F}" dt="2022-09-16T10:37:48.079" v="1450" actId="21"/>
          <ac:spMkLst>
            <pc:docMk/>
            <pc:sldMk cId="2196119192" sldId="444"/>
            <ac:spMk id="11" creationId="{36F76634-1F1F-499D-8E2D-1D2862614E7B}"/>
          </ac:spMkLst>
        </pc:spChg>
        <pc:spChg chg="add mod">
          <ac:chgData name=" " userId="bbd3af97-61af-4c82-be79-10e0cf6a7bb4" providerId="ADAL" clId="{6D26A6EE-9171-4A33-BEE1-BAA665B98C7F}" dt="2022-09-16T10:29:19.007" v="1441" actId="1035"/>
          <ac:spMkLst>
            <pc:docMk/>
            <pc:sldMk cId="2196119192" sldId="444"/>
            <ac:spMk id="12" creationId="{8F980A94-9E4E-4277-BC87-8A57DA3E9955}"/>
          </ac:spMkLst>
        </pc:spChg>
        <pc:grpChg chg="add del mod">
          <ac:chgData name=" " userId="bbd3af97-61af-4c82-be79-10e0cf6a7bb4" providerId="ADAL" clId="{6D26A6EE-9171-4A33-BEE1-BAA665B98C7F}" dt="2022-09-15T14:31:25.973" v="1044" actId="165"/>
          <ac:grpSpMkLst>
            <pc:docMk/>
            <pc:sldMk cId="2196119192" sldId="444"/>
            <ac:grpSpMk id="6" creationId="{F614ACA2-3FEB-4163-81B9-750B7B7AB613}"/>
          </ac:grpSpMkLst>
        </pc:grpChg>
        <pc:picChg chg="add mod topLvl">
          <ac:chgData name=" " userId="bbd3af97-61af-4c82-be79-10e0cf6a7bb4" providerId="ADAL" clId="{6D26A6EE-9171-4A33-BEE1-BAA665B98C7F}" dt="2022-09-15T14:34:28.098" v="1058" actId="14100"/>
          <ac:picMkLst>
            <pc:docMk/>
            <pc:sldMk cId="2196119192" sldId="444"/>
            <ac:picMk id="5" creationId="{0A63BECA-DEA1-4C15-9348-F29180C50F18}"/>
          </ac:picMkLst>
        </pc:picChg>
        <pc:picChg chg="add del mod modCrop">
          <ac:chgData name=" " userId="bbd3af97-61af-4c82-be79-10e0cf6a7bb4" providerId="ADAL" clId="{6D26A6EE-9171-4A33-BEE1-BAA665B98C7F}" dt="2022-09-16T10:37:48.079" v="1450" actId="21"/>
          <ac:picMkLst>
            <pc:docMk/>
            <pc:sldMk cId="2196119192" sldId="444"/>
            <ac:picMk id="8" creationId="{50612017-4965-4ED2-ADDC-58DD897044E6}"/>
          </ac:picMkLst>
        </pc:picChg>
        <pc:picChg chg="add del mod">
          <ac:chgData name=" " userId="bbd3af97-61af-4c82-be79-10e0cf6a7bb4" providerId="ADAL" clId="{6D26A6EE-9171-4A33-BEE1-BAA665B98C7F}" dt="2022-09-20T07:45:22.605" v="1466" actId="21"/>
          <ac:picMkLst>
            <pc:docMk/>
            <pc:sldMk cId="2196119192" sldId="444"/>
            <ac:picMk id="9" creationId="{469DCA7D-9648-4F20-89B8-54F349F5EC7F}"/>
          </ac:picMkLst>
        </pc:picChg>
        <pc:picChg chg="add del mod">
          <ac:chgData name=" " userId="bbd3af97-61af-4c82-be79-10e0cf6a7bb4" providerId="ADAL" clId="{6D26A6EE-9171-4A33-BEE1-BAA665B98C7F}" dt="2022-09-15T14:25:14.366" v="739" actId="21"/>
          <ac:picMkLst>
            <pc:docMk/>
            <pc:sldMk cId="2196119192" sldId="444"/>
            <ac:picMk id="1026" creationId="{29C84135-A9E9-4321-9289-2101E85D44C4}"/>
          </ac:picMkLst>
        </pc:picChg>
        <pc:picChg chg="add del mod">
          <ac:chgData name=" " userId="bbd3af97-61af-4c82-be79-10e0cf6a7bb4" providerId="ADAL" clId="{6D26A6EE-9171-4A33-BEE1-BAA665B98C7F}" dt="2022-09-15T14:34:15.351" v="1056" actId="478"/>
          <ac:picMkLst>
            <pc:docMk/>
            <pc:sldMk cId="2196119192" sldId="444"/>
            <ac:picMk id="1028" creationId="{E0CB02C4-71E5-4880-A588-71C37ACF52D8}"/>
          </ac:picMkLst>
        </pc:picChg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2358769920" sldId="444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4089843141" sldId="445"/>
        </pc:sldMkLst>
      </pc:sldChg>
      <pc:sldChg chg="addSp delSp modSp new del mod modNotesTx">
        <pc:chgData name=" " userId="bbd3af97-61af-4c82-be79-10e0cf6a7bb4" providerId="ADAL" clId="{6D26A6EE-9171-4A33-BEE1-BAA665B98C7F}" dt="2022-09-20T16:55:51.770" v="1740" actId="47"/>
        <pc:sldMkLst>
          <pc:docMk/>
          <pc:sldMk cId="4211054239" sldId="445"/>
        </pc:sldMkLst>
        <pc:spChg chg="mod">
          <ac:chgData name=" " userId="bbd3af97-61af-4c82-be79-10e0cf6a7bb4" providerId="ADAL" clId="{6D26A6EE-9171-4A33-BEE1-BAA665B98C7F}" dt="2022-09-15T13:14:26.012" v="651" actId="20577"/>
          <ac:spMkLst>
            <pc:docMk/>
            <pc:sldMk cId="4211054239" sldId="445"/>
            <ac:spMk id="2" creationId="{1C6BC8C6-A7A2-49DA-BE34-951BF2DA73F9}"/>
          </ac:spMkLst>
        </pc:spChg>
        <pc:spChg chg="add del mod">
          <ac:chgData name=" " userId="bbd3af97-61af-4c82-be79-10e0cf6a7bb4" providerId="ADAL" clId="{6D26A6EE-9171-4A33-BEE1-BAA665B98C7F}" dt="2022-09-16T10:37:47.271" v="1449"/>
          <ac:spMkLst>
            <pc:docMk/>
            <pc:sldMk cId="4211054239" sldId="445"/>
            <ac:spMk id="5" creationId="{E04F95AB-C3BE-4244-AF74-E7E6DFEA7263}"/>
          </ac:spMkLst>
        </pc:spChg>
        <pc:spChg chg="add del mod">
          <ac:chgData name=" " userId="bbd3af97-61af-4c82-be79-10e0cf6a7bb4" providerId="ADAL" clId="{6D26A6EE-9171-4A33-BEE1-BAA665B98C7F}" dt="2022-09-20T07:54:24.743" v="1602" actId="164"/>
          <ac:spMkLst>
            <pc:docMk/>
            <pc:sldMk cId="4211054239" sldId="445"/>
            <ac:spMk id="7" creationId="{E755B631-F8B1-48E4-BC5C-155DAB8EFC4A}"/>
          </ac:spMkLst>
        </pc:spChg>
        <pc:spChg chg="add del mod">
          <ac:chgData name=" " userId="bbd3af97-61af-4c82-be79-10e0cf6a7bb4" providerId="ADAL" clId="{6D26A6EE-9171-4A33-BEE1-BAA665B98C7F}" dt="2022-09-20T07:52:49.656" v="1522" actId="478"/>
          <ac:spMkLst>
            <pc:docMk/>
            <pc:sldMk cId="4211054239" sldId="445"/>
            <ac:spMk id="9" creationId="{27E31458-3DDF-4B03-B56E-A82758FC3F51}"/>
          </ac:spMkLst>
        </pc:spChg>
        <pc:grpChg chg="add del mod">
          <ac:chgData name=" " userId="bbd3af97-61af-4c82-be79-10e0cf6a7bb4" providerId="ADAL" clId="{6D26A6EE-9171-4A33-BEE1-BAA665B98C7F}" dt="2022-09-20T07:54:25.214" v="1603" actId="21"/>
          <ac:grpSpMkLst>
            <pc:docMk/>
            <pc:sldMk cId="4211054239" sldId="445"/>
            <ac:grpSpMk id="10" creationId="{A05C2474-7CE1-4D9E-AABF-1AF5FA7479C0}"/>
          </ac:grpSpMkLst>
        </pc:grpChg>
        <pc:picChg chg="add del mod">
          <ac:chgData name=" " userId="bbd3af97-61af-4c82-be79-10e0cf6a7bb4" providerId="ADAL" clId="{6D26A6EE-9171-4A33-BEE1-BAA665B98C7F}" dt="2022-09-16T10:37:47.271" v="1449"/>
          <ac:picMkLst>
            <pc:docMk/>
            <pc:sldMk cId="4211054239" sldId="445"/>
            <ac:picMk id="4" creationId="{85E7A24F-8E2D-4DF8-BAED-6B5377B7966E}"/>
          </ac:picMkLst>
        </pc:picChg>
        <pc:picChg chg="add del mod">
          <ac:chgData name=" " userId="bbd3af97-61af-4c82-be79-10e0cf6a7bb4" providerId="ADAL" clId="{6D26A6EE-9171-4A33-BEE1-BAA665B98C7F}" dt="2022-09-20T07:45:16.876" v="1463" actId="21"/>
          <ac:picMkLst>
            <pc:docMk/>
            <pc:sldMk cId="4211054239" sldId="445"/>
            <ac:picMk id="5" creationId="{8B870792-B6D6-4427-8977-8E0D20959322}"/>
          </ac:picMkLst>
        </pc:picChg>
        <pc:picChg chg="add del mod">
          <ac:chgData name=" " userId="bbd3af97-61af-4c82-be79-10e0cf6a7bb4" providerId="ADAL" clId="{6D26A6EE-9171-4A33-BEE1-BAA665B98C7F}" dt="2022-09-20T07:54:24.743" v="1602" actId="164"/>
          <ac:picMkLst>
            <pc:docMk/>
            <pc:sldMk cId="4211054239" sldId="445"/>
            <ac:picMk id="6" creationId="{813E69CC-3A0E-4A8E-8D86-BEC1651EC36A}"/>
          </ac:picMkLst>
        </pc:picChg>
        <pc:picChg chg="add del mod modCrop">
          <ac:chgData name=" " userId="bbd3af97-61af-4c82-be79-10e0cf6a7bb4" providerId="ADAL" clId="{6D26A6EE-9171-4A33-BEE1-BAA665B98C7F}" dt="2022-09-20T07:52:49.656" v="1522" actId="478"/>
          <ac:picMkLst>
            <pc:docMk/>
            <pc:sldMk cId="4211054239" sldId="445"/>
            <ac:picMk id="8" creationId="{AF08DD25-2CF0-4039-8AA5-4B8CE0B88B3C}"/>
          </ac:picMkLst>
        </pc:picChg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597921630" sldId="446"/>
        </pc:sldMkLst>
      </pc:sldChg>
      <pc:sldChg chg="addSp delSp modSp new mod delAnim modAnim modNotesTx">
        <pc:chgData name=" " userId="bbd3af97-61af-4c82-be79-10e0cf6a7bb4" providerId="ADAL" clId="{6D26A6EE-9171-4A33-BEE1-BAA665B98C7F}" dt="2022-09-21T16:15:15.125" v="9483"/>
        <pc:sldMkLst>
          <pc:docMk/>
          <pc:sldMk cId="3420831025" sldId="446"/>
        </pc:sldMkLst>
        <pc:spChg chg="mod">
          <ac:chgData name=" " userId="bbd3af97-61af-4c82-be79-10e0cf6a7bb4" providerId="ADAL" clId="{6D26A6EE-9171-4A33-BEE1-BAA665B98C7F}" dt="2022-09-21T10:33:07.049" v="5666" actId="207"/>
          <ac:spMkLst>
            <pc:docMk/>
            <pc:sldMk cId="3420831025" sldId="446"/>
            <ac:spMk id="2" creationId="{147BD3FC-40A0-4969-84FC-1D3E83D43709}"/>
          </ac:spMkLst>
        </pc:spChg>
        <pc:spChg chg="add mod">
          <ac:chgData name=" " userId="bbd3af97-61af-4c82-be79-10e0cf6a7bb4" providerId="ADAL" clId="{6D26A6EE-9171-4A33-BEE1-BAA665B98C7F}" dt="2022-09-21T10:30:51.134" v="5661" actId="14100"/>
          <ac:spMkLst>
            <pc:docMk/>
            <pc:sldMk cId="3420831025" sldId="446"/>
            <ac:spMk id="6" creationId="{413D1732-A45E-45BE-875D-73D96027446F}"/>
          </ac:spMkLst>
        </pc:spChg>
        <pc:spChg chg="add mod">
          <ac:chgData name=" " userId="bbd3af97-61af-4c82-be79-10e0cf6a7bb4" providerId="ADAL" clId="{6D26A6EE-9171-4A33-BEE1-BAA665B98C7F}" dt="2022-09-21T10:33:42.843" v="5671" actId="20577"/>
          <ac:spMkLst>
            <pc:docMk/>
            <pc:sldMk cId="3420831025" sldId="446"/>
            <ac:spMk id="7" creationId="{39B8B812-F490-4EFD-AD66-8520B858C6EA}"/>
          </ac:spMkLst>
        </pc:spChg>
        <pc:picChg chg="add del mod">
          <ac:chgData name=" " userId="bbd3af97-61af-4c82-be79-10e0cf6a7bb4" providerId="ADAL" clId="{6D26A6EE-9171-4A33-BEE1-BAA665B98C7F}" dt="2022-09-16T10:06:46.553" v="1169" actId="21"/>
          <ac:picMkLst>
            <pc:docMk/>
            <pc:sldMk cId="3420831025" sldId="446"/>
            <ac:picMk id="4" creationId="{95F8CEF0-5EA9-4FFE-9714-B14FBFB8E82C}"/>
          </ac:picMkLst>
        </pc:picChg>
        <pc:picChg chg="add mod">
          <ac:chgData name=" " userId="bbd3af97-61af-4c82-be79-10e0cf6a7bb4" providerId="ADAL" clId="{6D26A6EE-9171-4A33-BEE1-BAA665B98C7F}" dt="2022-09-21T10:27:47.366" v="5624" actId="14100"/>
          <ac:picMkLst>
            <pc:docMk/>
            <pc:sldMk cId="3420831025" sldId="446"/>
            <ac:picMk id="5" creationId="{09CC40F1-B829-4C66-AB26-9EB6C890094F}"/>
          </ac:picMkLst>
        </pc:picChg>
        <pc:picChg chg="add del mod">
          <ac:chgData name=" " userId="bbd3af97-61af-4c82-be79-10e0cf6a7bb4" providerId="ADAL" clId="{6D26A6EE-9171-4A33-BEE1-BAA665B98C7F}" dt="2022-09-21T10:27:20.334" v="5613" actId="478"/>
          <ac:picMkLst>
            <pc:docMk/>
            <pc:sldMk cId="3420831025" sldId="446"/>
            <ac:picMk id="8" creationId="{E81BD35B-FEEC-4AEB-9F79-2AEFA09DE864}"/>
          </ac:picMkLst>
        </pc:picChg>
      </pc:sldChg>
      <pc:sldChg chg="addSp delSp modSp new mod setBg delAnim modAnim modNotesTx">
        <pc:chgData name=" " userId="bbd3af97-61af-4c82-be79-10e0cf6a7bb4" providerId="ADAL" clId="{6D26A6EE-9171-4A33-BEE1-BAA665B98C7F}" dt="2022-09-22T16:03:29.513" v="9591"/>
        <pc:sldMkLst>
          <pc:docMk/>
          <pc:sldMk cId="4207531017" sldId="447"/>
        </pc:sldMkLst>
        <pc:spChg chg="del mod">
          <ac:chgData name=" " userId="bbd3af97-61af-4c82-be79-10e0cf6a7bb4" providerId="ADAL" clId="{6D26A6EE-9171-4A33-BEE1-BAA665B98C7F}" dt="2022-09-20T16:57:11.987" v="1744" actId="478"/>
          <ac:spMkLst>
            <pc:docMk/>
            <pc:sldMk cId="4207531017" sldId="447"/>
            <ac:spMk id="2" creationId="{A35EEC84-131E-49A9-8F8A-DF248E08A940}"/>
          </ac:spMkLst>
        </pc:spChg>
        <pc:spChg chg="add del mod">
          <ac:chgData name=" " userId="bbd3af97-61af-4c82-be79-10e0cf6a7bb4" providerId="ADAL" clId="{6D26A6EE-9171-4A33-BEE1-BAA665B98C7F}" dt="2022-09-20T16:57:14.409" v="1745" actId="478"/>
          <ac:spMkLst>
            <pc:docMk/>
            <pc:sldMk cId="4207531017" sldId="447"/>
            <ac:spMk id="5" creationId="{8F430245-F3CF-44C5-B4E5-6C85DF24CF13}"/>
          </ac:spMkLst>
        </pc:spChg>
        <pc:spChg chg="add mod">
          <ac:chgData name=" " userId="bbd3af97-61af-4c82-be79-10e0cf6a7bb4" providerId="ADAL" clId="{6D26A6EE-9171-4A33-BEE1-BAA665B98C7F}" dt="2022-09-22T16:03:29.513" v="9591"/>
          <ac:spMkLst>
            <pc:docMk/>
            <pc:sldMk cId="4207531017" sldId="447"/>
            <ac:spMk id="5" creationId="{AEB83371-0665-4805-95C9-B17FAD3D9D39}"/>
          </ac:spMkLst>
        </pc:spChg>
        <pc:spChg chg="add del mod">
          <ac:chgData name=" " userId="bbd3af97-61af-4c82-be79-10e0cf6a7bb4" providerId="ADAL" clId="{6D26A6EE-9171-4A33-BEE1-BAA665B98C7F}" dt="2022-09-20T17:10:09.682" v="1831" actId="478"/>
          <ac:spMkLst>
            <pc:docMk/>
            <pc:sldMk cId="4207531017" sldId="447"/>
            <ac:spMk id="6" creationId="{39153006-5CCA-49FA-A22C-C5E62AF13D0E}"/>
          </ac:spMkLst>
        </pc:spChg>
        <pc:spChg chg="add del mod">
          <ac:chgData name=" " userId="bbd3af97-61af-4c82-be79-10e0cf6a7bb4" providerId="ADAL" clId="{6D26A6EE-9171-4A33-BEE1-BAA665B98C7F}" dt="2022-09-22T16:03:05.939" v="9583" actId="478"/>
          <ac:spMkLst>
            <pc:docMk/>
            <pc:sldMk cId="4207531017" sldId="447"/>
            <ac:spMk id="9" creationId="{52766091-33B2-44BE-BB76-C612EA99C2FA}"/>
          </ac:spMkLst>
        </pc:spChg>
        <pc:picChg chg="add del mod">
          <ac:chgData name=" " userId="bbd3af97-61af-4c82-be79-10e0cf6a7bb4" providerId="ADAL" clId="{6D26A6EE-9171-4A33-BEE1-BAA665B98C7F}" dt="2022-09-22T16:03:06.853" v="9584" actId="478"/>
          <ac:picMkLst>
            <pc:docMk/>
            <pc:sldMk cId="4207531017" sldId="447"/>
            <ac:picMk id="8" creationId="{8A90484C-F0D0-4488-876F-8E94DAB6C782}"/>
          </ac:picMkLst>
        </pc:picChg>
      </pc:sldChg>
      <pc:sldChg chg="add del">
        <pc:chgData name=" " userId="bbd3af97-61af-4c82-be79-10e0cf6a7bb4" providerId="ADAL" clId="{6D26A6EE-9171-4A33-BEE1-BAA665B98C7F}" dt="2022-09-15T14:22:57.626" v="719" actId="47"/>
        <pc:sldMkLst>
          <pc:docMk/>
          <pc:sldMk cId="1613058177" sldId="448"/>
        </pc:sldMkLst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2516831630" sldId="448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914932862" sldId="449"/>
        </pc:sldMkLst>
      </pc:sldChg>
      <pc:sldChg chg="addSp delSp modSp add mod ord modShow modNotesTx">
        <pc:chgData name=" " userId="bbd3af97-61af-4c82-be79-10e0cf6a7bb4" providerId="ADAL" clId="{6D26A6EE-9171-4A33-BEE1-BAA665B98C7F}" dt="2022-09-21T13:50:17.315" v="6356"/>
        <pc:sldMkLst>
          <pc:docMk/>
          <pc:sldMk cId="1439418327" sldId="449"/>
        </pc:sldMkLst>
        <pc:spChg chg="mod">
          <ac:chgData name=" " userId="bbd3af97-61af-4c82-be79-10e0cf6a7bb4" providerId="ADAL" clId="{6D26A6EE-9171-4A33-BEE1-BAA665B98C7F}" dt="2022-09-15T14:23:57.880" v="735" actId="120"/>
          <ac:spMkLst>
            <pc:docMk/>
            <pc:sldMk cId="1439418327" sldId="449"/>
            <ac:spMk id="2" creationId="{00000000-0000-0000-0000-000000000000}"/>
          </ac:spMkLst>
        </pc:spChg>
        <pc:picChg chg="add del">
          <ac:chgData name=" " userId="bbd3af97-61af-4c82-be79-10e0cf6a7bb4" providerId="ADAL" clId="{6D26A6EE-9171-4A33-BEE1-BAA665B98C7F}" dt="2022-09-20T17:09:43.384" v="1828" actId="478"/>
          <ac:picMkLst>
            <pc:docMk/>
            <pc:sldMk cId="1439418327" sldId="449"/>
            <ac:picMk id="22" creationId="{2839ECB1-D6AD-42B0-8B09-939936CF5CA1}"/>
          </ac:picMkLst>
        </pc:picChg>
        <pc:picChg chg="add mod">
          <ac:chgData name=" " userId="bbd3af97-61af-4c82-be79-10e0cf6a7bb4" providerId="ADAL" clId="{6D26A6EE-9171-4A33-BEE1-BAA665B98C7F}" dt="2022-09-20T17:09:43.794" v="1829"/>
          <ac:picMkLst>
            <pc:docMk/>
            <pc:sldMk cId="1439418327" sldId="449"/>
            <ac:picMk id="23" creationId="{F33C796F-630D-4D70-ADDA-002E5258EACD}"/>
          </ac:picMkLst>
        </pc:picChg>
      </pc:sldChg>
      <pc:sldChg chg="addSp modSp new mod modAnim modNotesTx">
        <pc:chgData name=" " userId="bbd3af97-61af-4c82-be79-10e0cf6a7bb4" providerId="ADAL" clId="{6D26A6EE-9171-4A33-BEE1-BAA665B98C7F}" dt="2022-09-21T14:01:22.742" v="6697" actId="6549"/>
        <pc:sldMkLst>
          <pc:docMk/>
          <pc:sldMk cId="165945966" sldId="450"/>
        </pc:sldMkLst>
        <pc:spChg chg="mod">
          <ac:chgData name=" " userId="bbd3af97-61af-4c82-be79-10e0cf6a7bb4" providerId="ADAL" clId="{6D26A6EE-9171-4A33-BEE1-BAA665B98C7F}" dt="2022-09-21T06:27:45.432" v="5449" actId="20577"/>
          <ac:spMkLst>
            <pc:docMk/>
            <pc:sldMk cId="165945966" sldId="450"/>
            <ac:spMk id="2" creationId="{B6C7124B-2E68-456F-ADCA-28328CBB63B1}"/>
          </ac:spMkLst>
        </pc:spChg>
        <pc:picChg chg="add mod">
          <ac:chgData name=" " userId="bbd3af97-61af-4c82-be79-10e0cf6a7bb4" providerId="ADAL" clId="{6D26A6EE-9171-4A33-BEE1-BAA665B98C7F}" dt="2022-09-21T06:32:25.037" v="5452" actId="1076"/>
          <ac:picMkLst>
            <pc:docMk/>
            <pc:sldMk cId="165945966" sldId="450"/>
            <ac:picMk id="4" creationId="{08A472E5-82D4-4F31-B211-D3410CE2E19E}"/>
          </ac:picMkLst>
        </pc:picChg>
      </pc:sldChg>
      <pc:sldChg chg="new del">
        <pc:chgData name=" " userId="bbd3af97-61af-4c82-be79-10e0cf6a7bb4" providerId="ADAL" clId="{6D26A6EE-9171-4A33-BEE1-BAA665B98C7F}" dt="2022-09-16T10:09:03.782" v="1209" actId="47"/>
        <pc:sldMkLst>
          <pc:docMk/>
          <pc:sldMk cId="934309925" sldId="450"/>
        </pc:sldMkLst>
      </pc:sldChg>
      <pc:sldChg chg="new del">
        <pc:chgData name=" " userId="bbd3af97-61af-4c82-be79-10e0cf6a7bb4" providerId="ADAL" clId="{6D26A6EE-9171-4A33-BEE1-BAA665B98C7F}" dt="2022-09-15T14:36:46.580" v="1070" actId="47"/>
        <pc:sldMkLst>
          <pc:docMk/>
          <pc:sldMk cId="2421497342" sldId="450"/>
        </pc:sldMkLst>
      </pc:sldChg>
      <pc:sldChg chg="delSp new del mod">
        <pc:chgData name=" " userId="bbd3af97-61af-4c82-be79-10e0cf6a7bb4" providerId="ADAL" clId="{6D26A6EE-9171-4A33-BEE1-BAA665B98C7F}" dt="2022-09-16T10:09:03.782" v="1209" actId="47"/>
        <pc:sldMkLst>
          <pc:docMk/>
          <pc:sldMk cId="2118390850" sldId="451"/>
        </pc:sldMkLst>
        <pc:spChg chg="del">
          <ac:chgData name=" " userId="bbd3af97-61af-4c82-be79-10e0cf6a7bb4" providerId="ADAL" clId="{6D26A6EE-9171-4A33-BEE1-BAA665B98C7F}" dt="2022-09-16T10:07:51.626" v="1182" actId="478"/>
          <ac:spMkLst>
            <pc:docMk/>
            <pc:sldMk cId="2118390850" sldId="451"/>
            <ac:spMk id="2" creationId="{CD3C68A9-C2A1-4E00-A53C-BA5C92921CBF}"/>
          </ac:spMkLst>
        </pc:spChg>
      </pc:sldChg>
      <pc:sldChg chg="addSp modSp new del ord modAnim">
        <pc:chgData name=" " userId="bbd3af97-61af-4c82-be79-10e0cf6a7bb4" providerId="ADAL" clId="{6D26A6EE-9171-4A33-BEE1-BAA665B98C7F}" dt="2022-09-20T07:53:08.288" v="1531" actId="47"/>
        <pc:sldMkLst>
          <pc:docMk/>
          <pc:sldMk cId="3539277158" sldId="451"/>
        </pc:sldMkLst>
        <pc:spChg chg="add 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4" creationId="{E78825C2-A234-4474-90AA-9D1AD88CDCD9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6" creationId="{DFDC2EF6-590B-45DB-ADF3-0C00DEA7B065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7" creationId="{EF032610-F452-43FB-B7E8-695D8AE80600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8" creationId="{B86AE18D-E8E4-48CC-AE5D-D8E458D225FF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9" creationId="{A04A80FF-771D-4D76-8842-B1D7A94DAE1C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10" creationId="{1BF22593-3347-41C1-B721-E7FAFECE02DF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11" creationId="{03B24E39-3F0C-4AA1-A908-3066BD47B81D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12" creationId="{08E0A7DE-6CDF-4471-95E5-BAFF1A031AFD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13" creationId="{AF835FBD-2A85-4F3B-95A3-92C1076FA447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14" creationId="{98328C04-8690-4F84-89C5-A02A38468925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16" creationId="{C80E8FE5-BB8D-427C-89BC-A6B97841B624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17" creationId="{8AE3D606-AEBC-4009-BD87-235B54B8224A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18" creationId="{E4D31020-8D43-4570-AC48-68B4549FE12E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19" creationId="{6A76955C-67B9-4305-819B-AC2CD184499D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20" creationId="{3B21A6B1-ECBD-44AF-9BA2-E95922502295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21" creationId="{60538673-7E80-42DB-B932-804272A0F249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22" creationId="{A2EADA6A-915F-4B6A-B14A-3A02FD649C7A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23" creationId="{BC4158E8-61BC-4EBB-94C4-74D992E094D6}"/>
          </ac:spMkLst>
        </pc:spChg>
        <pc:spChg chg="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24" creationId="{8B060FCC-EF6D-4FFF-822D-53244C0B2F7A}"/>
          </ac:spMkLst>
        </pc:spChg>
        <pc:spChg chg="add mod">
          <ac:chgData name=" " userId="bbd3af97-61af-4c82-be79-10e0cf6a7bb4" providerId="ADAL" clId="{6D26A6EE-9171-4A33-BEE1-BAA665B98C7F}" dt="2022-09-20T07:51:58.398" v="1520"/>
          <ac:spMkLst>
            <pc:docMk/>
            <pc:sldMk cId="3539277158" sldId="451"/>
            <ac:spMk id="25" creationId="{D7505A89-2218-4C12-8192-05549C08CFAC}"/>
          </ac:spMkLst>
        </pc:spChg>
        <pc:grpChg chg="add mod">
          <ac:chgData name=" " userId="bbd3af97-61af-4c82-be79-10e0cf6a7bb4" providerId="ADAL" clId="{6D26A6EE-9171-4A33-BEE1-BAA665B98C7F}" dt="2022-09-20T07:51:58.398" v="1520"/>
          <ac:grpSpMkLst>
            <pc:docMk/>
            <pc:sldMk cId="3539277158" sldId="451"/>
            <ac:grpSpMk id="5" creationId="{F49405DD-041C-4E39-AC14-57DE71A4036A}"/>
          </ac:grpSpMkLst>
        </pc:grpChg>
        <pc:grpChg chg="add mod">
          <ac:chgData name=" " userId="bbd3af97-61af-4c82-be79-10e0cf6a7bb4" providerId="ADAL" clId="{6D26A6EE-9171-4A33-BEE1-BAA665B98C7F}" dt="2022-09-20T07:51:58.398" v="1520"/>
          <ac:grpSpMkLst>
            <pc:docMk/>
            <pc:sldMk cId="3539277158" sldId="451"/>
            <ac:grpSpMk id="15" creationId="{F7514518-1A02-4005-A407-0A83440AEC26}"/>
          </ac:grpSpMkLst>
        </pc:grpChg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3704266675" sldId="451"/>
        </pc:sldMkLst>
      </pc:sldChg>
      <pc:sldChg chg="addSp modSp add del mod ord modShow">
        <pc:chgData name=" " userId="bbd3af97-61af-4c82-be79-10e0cf6a7bb4" providerId="ADAL" clId="{6D26A6EE-9171-4A33-BEE1-BAA665B98C7F}" dt="2022-09-21T15:04:54.802" v="8293" actId="47"/>
        <pc:sldMkLst>
          <pc:docMk/>
          <pc:sldMk cId="2192615559" sldId="452"/>
        </pc:sldMkLst>
        <pc:spChg chg="mod">
          <ac:chgData name=" " userId="bbd3af97-61af-4c82-be79-10e0cf6a7bb4" providerId="ADAL" clId="{6D26A6EE-9171-4A33-BEE1-BAA665B98C7F}" dt="2022-09-20T16:47:34.362" v="1667" actId="164"/>
          <ac:spMkLst>
            <pc:docMk/>
            <pc:sldMk cId="2192615559" sldId="452"/>
            <ac:spMk id="9" creationId="{27E31458-3DDF-4B03-B56E-A82758FC3F51}"/>
          </ac:spMkLst>
        </pc:spChg>
        <pc:grpChg chg="add mod">
          <ac:chgData name=" " userId="bbd3af97-61af-4c82-be79-10e0cf6a7bb4" providerId="ADAL" clId="{6D26A6EE-9171-4A33-BEE1-BAA665B98C7F}" dt="2022-09-20T16:47:34.362" v="1667" actId="164"/>
          <ac:grpSpMkLst>
            <pc:docMk/>
            <pc:sldMk cId="2192615559" sldId="452"/>
            <ac:grpSpMk id="4" creationId="{1B18F42B-0FBC-4C4D-AFDE-30444024B877}"/>
          </ac:grpSpMkLst>
        </pc:grpChg>
        <pc:picChg chg="mod">
          <ac:chgData name=" " userId="bbd3af97-61af-4c82-be79-10e0cf6a7bb4" providerId="ADAL" clId="{6D26A6EE-9171-4A33-BEE1-BAA665B98C7F}" dt="2022-09-20T16:47:34.362" v="1667" actId="164"/>
          <ac:picMkLst>
            <pc:docMk/>
            <pc:sldMk cId="2192615559" sldId="452"/>
            <ac:picMk id="8" creationId="{AF08DD25-2CF0-4039-8AA5-4B8CE0B88B3C}"/>
          </ac:picMkLst>
        </pc:picChg>
      </pc:sldChg>
      <pc:sldChg chg="new del">
        <pc:chgData name=" " userId="bbd3af97-61af-4c82-be79-10e0cf6a7bb4" providerId="ADAL" clId="{6D26A6EE-9171-4A33-BEE1-BAA665B98C7F}" dt="2022-09-16T10:09:03.782" v="1209" actId="47"/>
        <pc:sldMkLst>
          <pc:docMk/>
          <pc:sldMk cId="2861825468" sldId="452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4233827078" sldId="452"/>
        </pc:sldMkLst>
      </pc:sldChg>
      <pc:sldChg chg="delSp new del mod">
        <pc:chgData name=" " userId="bbd3af97-61af-4c82-be79-10e0cf6a7bb4" providerId="ADAL" clId="{6D26A6EE-9171-4A33-BEE1-BAA665B98C7F}" dt="2022-09-16T10:09:03.782" v="1209" actId="47"/>
        <pc:sldMkLst>
          <pc:docMk/>
          <pc:sldMk cId="557769775" sldId="453"/>
        </pc:sldMkLst>
        <pc:spChg chg="del">
          <ac:chgData name=" " userId="bbd3af97-61af-4c82-be79-10e0cf6a7bb4" providerId="ADAL" clId="{6D26A6EE-9171-4A33-BEE1-BAA665B98C7F}" dt="2022-09-16T10:08:06.510" v="1185" actId="21"/>
          <ac:spMkLst>
            <pc:docMk/>
            <pc:sldMk cId="557769775" sldId="453"/>
            <ac:spMk id="4" creationId="{88468CF1-C03F-491A-8A63-8EB4AE81F004}"/>
          </ac:spMkLst>
        </pc:spChg>
      </pc:sldChg>
      <pc:sldChg chg="add del">
        <pc:chgData name=" " userId="bbd3af97-61af-4c82-be79-10e0cf6a7bb4" providerId="ADAL" clId="{6D26A6EE-9171-4A33-BEE1-BAA665B98C7F}" dt="2022-09-20T07:53:07.327" v="1530" actId="47"/>
        <pc:sldMkLst>
          <pc:docMk/>
          <pc:sldMk cId="974308853" sldId="453"/>
        </pc:sldMkLst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4003185968" sldId="453"/>
        </pc:sldMkLst>
      </pc:sldChg>
      <pc:sldChg chg="addSp delSp modSp add mod ord delAnim modAnim modNotesTx">
        <pc:chgData name=" " userId="bbd3af97-61af-4c82-be79-10e0cf6a7bb4" providerId="ADAL" clId="{6D26A6EE-9171-4A33-BEE1-BAA665B98C7F}" dt="2022-09-22T16:04:15.946" v="9597" actId="20577"/>
        <pc:sldMkLst>
          <pc:docMk/>
          <pc:sldMk cId="1409759151" sldId="454"/>
        </pc:sldMkLst>
        <pc:spChg chg="mod">
          <ac:chgData name=" " userId="bbd3af97-61af-4c82-be79-10e0cf6a7bb4" providerId="ADAL" clId="{6D26A6EE-9171-4A33-BEE1-BAA665B98C7F}" dt="2022-09-20T16:46:18.125" v="1664" actId="207"/>
          <ac:spMkLst>
            <pc:docMk/>
            <pc:sldMk cId="1409759151" sldId="454"/>
            <ac:spMk id="2" creationId="{1C6BC8C6-A7A2-49DA-BE34-951BF2DA73F9}"/>
          </ac:spMkLst>
        </pc:spChg>
        <pc:spChg chg="del">
          <ac:chgData name=" " userId="bbd3af97-61af-4c82-be79-10e0cf6a7bb4" providerId="ADAL" clId="{6D26A6EE-9171-4A33-BEE1-BAA665B98C7F}" dt="2022-09-20T07:53:17.143" v="1532" actId="478"/>
          <ac:spMkLst>
            <pc:docMk/>
            <pc:sldMk cId="1409759151" sldId="454"/>
            <ac:spMk id="7" creationId="{E755B631-F8B1-48E4-BC5C-155DAB8EFC4A}"/>
          </ac:spMkLst>
        </pc:spChg>
        <pc:spChg chg="add del mod">
          <ac:chgData name=" " userId="bbd3af97-61af-4c82-be79-10e0cf6a7bb4" providerId="ADAL" clId="{6D26A6EE-9171-4A33-BEE1-BAA665B98C7F}" dt="2022-09-20T07:53:33.089" v="1536" actId="478"/>
          <ac:spMkLst>
            <pc:docMk/>
            <pc:sldMk cId="1409759151" sldId="454"/>
            <ac:spMk id="8" creationId="{8423378F-C0D7-478B-8954-436DE2EAA66E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10" creationId="{22BBD065-DC7D-46C8-BCAF-C8AF7FD24BA3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11" creationId="{670089B5-B2DA-49A2-82C5-89F01FBA6464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12" creationId="{6CA19A2D-7ED0-41F1-93B7-6659E996BB53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13" creationId="{324353FE-3D86-42F1-8852-38EC9A4E56BB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14" creationId="{CF329153-8D22-4A66-856D-3F00C9E84D0F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15" creationId="{B37A7085-0315-4FBE-B332-0D485FB8267C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16" creationId="{D9FC13F8-275E-430F-9DC9-F491F2C5F275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17" creationId="{319A5727-B787-4AD0-BB3D-2EAE3FF623FB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18" creationId="{196D1056-C86A-4E22-BB26-A9F7072F8FEF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20" creationId="{6DA9F9F0-4AA6-43D8-9ECD-51E8AFA2C4F5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21" creationId="{B5406048-CAFD-40D5-8514-2886E0154091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22" creationId="{D848F75E-B488-4ADD-A27B-62F35FFDC79C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23" creationId="{B8C81958-2012-4AA1-859A-C14ACA794E4B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24" creationId="{38EA9AF7-804E-4F69-A8E4-4E70B2D56153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25" creationId="{E03CECB9-7B70-4CBC-9EC5-6E07EAA549F6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26" creationId="{97D418E0-F440-4B78-93C0-677AD93EBAA9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27" creationId="{6397F058-B456-483F-BC97-06FA2036DE00}"/>
          </ac:spMkLst>
        </pc:spChg>
        <pc:spChg chg="mod">
          <ac:chgData name=" " userId="bbd3af97-61af-4c82-be79-10e0cf6a7bb4" providerId="ADAL" clId="{6D26A6EE-9171-4A33-BEE1-BAA665B98C7F}" dt="2022-09-20T07:59:22.743" v="1661" actId="207"/>
          <ac:spMkLst>
            <pc:docMk/>
            <pc:sldMk cId="1409759151" sldId="454"/>
            <ac:spMk id="28" creationId="{D685CE1B-0FED-48BF-ADE0-E5B5C430B07E}"/>
          </ac:spMkLst>
        </pc:spChg>
        <pc:spChg chg="add del mod">
          <ac:chgData name=" " userId="bbd3af97-61af-4c82-be79-10e0cf6a7bb4" providerId="ADAL" clId="{6D26A6EE-9171-4A33-BEE1-BAA665B98C7F}" dt="2022-09-20T07:53:30.524" v="1534" actId="478"/>
          <ac:spMkLst>
            <pc:docMk/>
            <pc:sldMk cId="1409759151" sldId="454"/>
            <ac:spMk id="29" creationId="{450E20B7-69E5-49BD-ADA6-43BE00F8F0AD}"/>
          </ac:spMkLst>
        </pc:spChg>
        <pc:spChg chg="mod">
          <ac:chgData name=" " userId="bbd3af97-61af-4c82-be79-10e0cf6a7bb4" providerId="ADAL" clId="{6D26A6EE-9171-4A33-BEE1-BAA665B98C7F}" dt="2022-09-21T10:34:15.061" v="5677" actId="20577"/>
          <ac:spMkLst>
            <pc:docMk/>
            <pc:sldMk cId="1409759151" sldId="454"/>
            <ac:spMk id="32" creationId="{C976FD85-6F75-4B72-86FC-8AE62C817C8E}"/>
          </ac:spMkLst>
        </pc:spChg>
        <pc:grpChg chg="add mod">
          <ac:chgData name=" " userId="bbd3af97-61af-4c82-be79-10e0cf6a7bb4" providerId="ADAL" clId="{6D26A6EE-9171-4A33-BEE1-BAA665B98C7F}" dt="2022-09-20T07:59:22.743" v="1661" actId="207"/>
          <ac:grpSpMkLst>
            <pc:docMk/>
            <pc:sldMk cId="1409759151" sldId="454"/>
            <ac:grpSpMk id="9" creationId="{41B1D095-BD75-4279-AF45-70127818D6C6}"/>
          </ac:grpSpMkLst>
        </pc:grpChg>
        <pc:grpChg chg="add mod">
          <ac:chgData name=" " userId="bbd3af97-61af-4c82-be79-10e0cf6a7bb4" providerId="ADAL" clId="{6D26A6EE-9171-4A33-BEE1-BAA665B98C7F}" dt="2022-09-20T07:59:22.743" v="1661" actId="207"/>
          <ac:grpSpMkLst>
            <pc:docMk/>
            <pc:sldMk cId="1409759151" sldId="454"/>
            <ac:grpSpMk id="19" creationId="{C7ECB20C-1C3F-41D6-93C5-63C35AE415CF}"/>
          </ac:grpSpMkLst>
        </pc:grpChg>
        <pc:grpChg chg="add mod">
          <ac:chgData name=" " userId="bbd3af97-61af-4c82-be79-10e0cf6a7bb4" providerId="ADAL" clId="{6D26A6EE-9171-4A33-BEE1-BAA665B98C7F}" dt="2022-09-20T16:49:02.018" v="1680"/>
          <ac:grpSpMkLst>
            <pc:docMk/>
            <pc:sldMk cId="1409759151" sldId="454"/>
            <ac:grpSpMk id="30" creationId="{9D0FB108-9186-482D-A24B-4B3FDEC700D3}"/>
          </ac:grpSpMkLst>
        </pc:grpChg>
        <pc:picChg chg="del">
          <ac:chgData name=" " userId="bbd3af97-61af-4c82-be79-10e0cf6a7bb4" providerId="ADAL" clId="{6D26A6EE-9171-4A33-BEE1-BAA665B98C7F}" dt="2022-09-20T07:53:17.143" v="1532" actId="478"/>
          <ac:picMkLst>
            <pc:docMk/>
            <pc:sldMk cId="1409759151" sldId="454"/>
            <ac:picMk id="6" creationId="{813E69CC-3A0E-4A8E-8D86-BEC1651EC36A}"/>
          </ac:picMkLst>
        </pc:picChg>
        <pc:picChg chg="mod">
          <ac:chgData name=" " userId="bbd3af97-61af-4c82-be79-10e0cf6a7bb4" providerId="ADAL" clId="{6D26A6EE-9171-4A33-BEE1-BAA665B98C7F}" dt="2022-09-20T16:49:02.018" v="1680"/>
          <ac:picMkLst>
            <pc:docMk/>
            <pc:sldMk cId="1409759151" sldId="454"/>
            <ac:picMk id="31" creationId="{9A08D74E-286E-4ABD-AEBD-19C85BB72FA0}"/>
          </ac:picMkLst>
        </pc:picChg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3604404297" sldId="454"/>
        </pc:sldMkLst>
      </pc:sldChg>
      <pc:sldChg chg="modSp del mod">
        <pc:chgData name=" " userId="bbd3af97-61af-4c82-be79-10e0cf6a7bb4" providerId="ADAL" clId="{6D26A6EE-9171-4A33-BEE1-BAA665B98C7F}" dt="2022-09-15T13:01:32.261" v="595" actId="47"/>
        <pc:sldMkLst>
          <pc:docMk/>
          <pc:sldMk cId="156181422" sldId="455"/>
        </pc:sldMkLst>
        <pc:picChg chg="mod">
          <ac:chgData name=" " userId="bbd3af97-61af-4c82-be79-10e0cf6a7bb4" providerId="ADAL" clId="{6D26A6EE-9171-4A33-BEE1-BAA665B98C7F}" dt="2022-09-15T12:48:40.599" v="277" actId="1076"/>
          <ac:picMkLst>
            <pc:docMk/>
            <pc:sldMk cId="156181422" sldId="455"/>
            <ac:picMk id="4" creationId="{38B892BE-45D3-4CC5-95BA-6AAC3245EAAD}"/>
          </ac:picMkLst>
        </pc:picChg>
      </pc:sldChg>
      <pc:sldChg chg="addSp delSp modSp add del mod modTransition addAnim delAnim modAnim modNotesTx">
        <pc:chgData name=" " userId="bbd3af97-61af-4c82-be79-10e0cf6a7bb4" providerId="ADAL" clId="{6D26A6EE-9171-4A33-BEE1-BAA665B98C7F}" dt="2022-09-21T16:12:07.664" v="9470" actId="20577"/>
        <pc:sldMkLst>
          <pc:docMk/>
          <pc:sldMk cId="3784010370" sldId="455"/>
        </pc:sldMkLst>
        <pc:spChg chg="mod">
          <ac:chgData name=" " userId="bbd3af97-61af-4c82-be79-10e0cf6a7bb4" providerId="ADAL" clId="{6D26A6EE-9171-4A33-BEE1-BAA665B98C7F}" dt="2022-09-20T16:46:23.182" v="1665" actId="207"/>
          <ac:spMkLst>
            <pc:docMk/>
            <pc:sldMk cId="3784010370" sldId="455"/>
            <ac:spMk id="2" creationId="{1C6BC8C6-A7A2-49DA-BE34-951BF2DA73F9}"/>
          </ac:spMkLst>
        </pc:spChg>
        <pc:spChg chg="add mod topLvl">
          <ac:chgData name=" " userId="bbd3af97-61af-4c82-be79-10e0cf6a7bb4" providerId="ADAL" clId="{6D26A6EE-9171-4A33-BEE1-BAA665B98C7F}" dt="2022-09-20T07:57:25.784" v="1652" actId="164"/>
          <ac:spMkLst>
            <pc:docMk/>
            <pc:sldMk cId="3784010370" sldId="455"/>
            <ac:spMk id="4" creationId="{794A564A-CD05-4F87-A782-82DC0E0D5CBB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10" creationId="{22BBD065-DC7D-46C8-BCAF-C8AF7FD24BA3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11" creationId="{670089B5-B2DA-49A2-82C5-89F01FBA6464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12" creationId="{6CA19A2D-7ED0-41F1-93B7-6659E996BB53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13" creationId="{324353FE-3D86-42F1-8852-38EC9A4E56BB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14" creationId="{CF329153-8D22-4A66-856D-3F00C9E84D0F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15" creationId="{B37A7085-0315-4FBE-B332-0D485FB8267C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16" creationId="{D9FC13F8-275E-430F-9DC9-F491F2C5F275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17" creationId="{319A5727-B787-4AD0-BB3D-2EAE3FF623FB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18" creationId="{196D1056-C86A-4E22-BB26-A9F7072F8FEF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20" creationId="{6DA9F9F0-4AA6-43D8-9ECD-51E8AFA2C4F5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21" creationId="{B5406048-CAFD-40D5-8514-2886E0154091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22" creationId="{D848F75E-B488-4ADD-A27B-62F35FFDC79C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23" creationId="{B8C81958-2012-4AA1-859A-C14ACA794E4B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24" creationId="{38EA9AF7-804E-4F69-A8E4-4E70B2D56153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25" creationId="{E03CECB9-7B70-4CBC-9EC5-6E07EAA549F6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26" creationId="{97D418E0-F440-4B78-93C0-677AD93EBAA9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27" creationId="{6397F058-B456-483F-BC97-06FA2036DE00}"/>
          </ac:spMkLst>
        </pc:spChg>
        <pc:spChg chg="mod">
          <ac:chgData name=" " userId="bbd3af97-61af-4c82-be79-10e0cf6a7bb4" providerId="ADAL" clId="{6D26A6EE-9171-4A33-BEE1-BAA665B98C7F}" dt="2022-09-20T07:59:34.181" v="1662" actId="207"/>
          <ac:spMkLst>
            <pc:docMk/>
            <pc:sldMk cId="3784010370" sldId="455"/>
            <ac:spMk id="28" creationId="{D685CE1B-0FED-48BF-ADE0-E5B5C430B07E}"/>
          </ac:spMkLst>
        </pc:spChg>
        <pc:spChg chg="mod">
          <ac:chgData name=" " userId="bbd3af97-61af-4c82-be79-10e0cf6a7bb4" providerId="ADAL" clId="{6D26A6EE-9171-4A33-BEE1-BAA665B98C7F}" dt="2022-09-20T07:54:26.114" v="1604"/>
          <ac:spMkLst>
            <pc:docMk/>
            <pc:sldMk cId="3784010370" sldId="455"/>
            <ac:spMk id="31" creationId="{75128D56-EB12-4B26-9AAB-7901DC36020E}"/>
          </ac:spMkLst>
        </pc:spChg>
        <pc:spChg chg="add del mod topLvl">
          <ac:chgData name=" " userId="bbd3af97-61af-4c82-be79-10e0cf6a7bb4" providerId="ADAL" clId="{6D26A6EE-9171-4A33-BEE1-BAA665B98C7F}" dt="2022-09-20T07:55:35.669" v="1618" actId="478"/>
          <ac:spMkLst>
            <pc:docMk/>
            <pc:sldMk cId="3784010370" sldId="455"/>
            <ac:spMk id="33" creationId="{2FF79F1A-E3B2-4362-B635-05F48A238EED}"/>
          </ac:spMkLst>
        </pc:spChg>
        <pc:spChg chg="add del mod topLvl">
          <ac:chgData name=" " userId="bbd3af97-61af-4c82-be79-10e0cf6a7bb4" providerId="ADAL" clId="{6D26A6EE-9171-4A33-BEE1-BAA665B98C7F}" dt="2022-09-20T07:57:25.784" v="1652" actId="164"/>
          <ac:spMkLst>
            <pc:docMk/>
            <pc:sldMk cId="3784010370" sldId="455"/>
            <ac:spMk id="34" creationId="{A9767073-61F3-4DF3-80DE-975F39BC94CD}"/>
          </ac:spMkLst>
        </pc:spChg>
        <pc:spChg chg="mod">
          <ac:chgData name=" " userId="bbd3af97-61af-4c82-be79-10e0cf6a7bb4" providerId="ADAL" clId="{6D26A6EE-9171-4A33-BEE1-BAA665B98C7F}" dt="2022-09-20T16:49:07.983" v="1681"/>
          <ac:spMkLst>
            <pc:docMk/>
            <pc:sldMk cId="3784010370" sldId="455"/>
            <ac:spMk id="37" creationId="{7B9E865D-2434-4EFC-BAAC-41D0D2CEAC75}"/>
          </ac:spMkLst>
        </pc:spChg>
        <pc:grpChg chg="add del mod">
          <ac:chgData name=" " userId="bbd3af97-61af-4c82-be79-10e0cf6a7bb4" providerId="ADAL" clId="{6D26A6EE-9171-4A33-BEE1-BAA665B98C7F}" dt="2022-09-20T07:57:12.939" v="1648" actId="165"/>
          <ac:grpSpMkLst>
            <pc:docMk/>
            <pc:sldMk cId="3784010370" sldId="455"/>
            <ac:grpSpMk id="5" creationId="{8CAA4F9D-0D7D-4015-B9A7-2A74A9D661A9}"/>
          </ac:grpSpMkLst>
        </pc:grpChg>
        <pc:grpChg chg="add del mod">
          <ac:chgData name=" " userId="bbd3af97-61af-4c82-be79-10e0cf6a7bb4" providerId="ADAL" clId="{6D26A6EE-9171-4A33-BEE1-BAA665B98C7F}" dt="2022-09-20T17:45:28.903" v="2956" actId="478"/>
          <ac:grpSpMkLst>
            <pc:docMk/>
            <pc:sldMk cId="3784010370" sldId="455"/>
            <ac:grpSpMk id="6" creationId="{86F265BC-5CA5-47B5-8724-A1E87E3747A9}"/>
          </ac:grpSpMkLst>
        </pc:grpChg>
        <pc:grpChg chg="mod">
          <ac:chgData name=" " userId="bbd3af97-61af-4c82-be79-10e0cf6a7bb4" providerId="ADAL" clId="{6D26A6EE-9171-4A33-BEE1-BAA665B98C7F}" dt="2022-09-20T07:59:34.181" v="1662" actId="207"/>
          <ac:grpSpMkLst>
            <pc:docMk/>
            <pc:sldMk cId="3784010370" sldId="455"/>
            <ac:grpSpMk id="9" creationId="{41B1D095-BD75-4279-AF45-70127818D6C6}"/>
          </ac:grpSpMkLst>
        </pc:grpChg>
        <pc:grpChg chg="mod">
          <ac:chgData name=" " userId="bbd3af97-61af-4c82-be79-10e0cf6a7bb4" providerId="ADAL" clId="{6D26A6EE-9171-4A33-BEE1-BAA665B98C7F}" dt="2022-09-20T07:59:34.181" v="1662" actId="207"/>
          <ac:grpSpMkLst>
            <pc:docMk/>
            <pc:sldMk cId="3784010370" sldId="455"/>
            <ac:grpSpMk id="19" creationId="{C7ECB20C-1C3F-41D6-93C5-63C35AE415CF}"/>
          </ac:grpSpMkLst>
        </pc:grpChg>
        <pc:grpChg chg="add del mod">
          <ac:chgData name=" " userId="bbd3af97-61af-4c82-be79-10e0cf6a7bb4" providerId="ADAL" clId="{6D26A6EE-9171-4A33-BEE1-BAA665B98C7F}" dt="2022-09-20T16:48:59.971" v="1679" actId="21"/>
          <ac:grpSpMkLst>
            <pc:docMk/>
            <pc:sldMk cId="3784010370" sldId="455"/>
            <ac:grpSpMk id="29" creationId="{26ADB3DE-63DA-4D9C-8AE8-F1215DCD87AD}"/>
          </ac:grpSpMkLst>
        </pc:grpChg>
        <pc:grpChg chg="add del mod">
          <ac:chgData name=" " userId="bbd3af97-61af-4c82-be79-10e0cf6a7bb4" providerId="ADAL" clId="{6D26A6EE-9171-4A33-BEE1-BAA665B98C7F}" dt="2022-09-20T07:55:35.669" v="1618" actId="478"/>
          <ac:grpSpMkLst>
            <pc:docMk/>
            <pc:sldMk cId="3784010370" sldId="455"/>
            <ac:grpSpMk id="32" creationId="{9489B433-4F15-4520-8A98-4A3560182446}"/>
          </ac:grpSpMkLst>
        </pc:grpChg>
        <pc:grpChg chg="add mod">
          <ac:chgData name=" " userId="bbd3af97-61af-4c82-be79-10e0cf6a7bb4" providerId="ADAL" clId="{6D26A6EE-9171-4A33-BEE1-BAA665B98C7F}" dt="2022-09-20T16:49:07.983" v="1681"/>
          <ac:grpSpMkLst>
            <pc:docMk/>
            <pc:sldMk cId="3784010370" sldId="455"/>
            <ac:grpSpMk id="35" creationId="{A88330D5-E4F0-456C-98D9-51C71B433FF8}"/>
          </ac:grpSpMkLst>
        </pc:grpChg>
        <pc:picChg chg="mod">
          <ac:chgData name=" " userId="bbd3af97-61af-4c82-be79-10e0cf6a7bb4" providerId="ADAL" clId="{6D26A6EE-9171-4A33-BEE1-BAA665B98C7F}" dt="2022-09-20T07:54:26.114" v="1604"/>
          <ac:picMkLst>
            <pc:docMk/>
            <pc:sldMk cId="3784010370" sldId="455"/>
            <ac:picMk id="30" creationId="{CC1D5910-3E29-4AAC-BE44-BB07F32FA6AE}"/>
          </ac:picMkLst>
        </pc:picChg>
        <pc:picChg chg="mod">
          <ac:chgData name=" " userId="bbd3af97-61af-4c82-be79-10e0cf6a7bb4" providerId="ADAL" clId="{6D26A6EE-9171-4A33-BEE1-BAA665B98C7F}" dt="2022-09-20T16:49:07.983" v="1681"/>
          <ac:picMkLst>
            <pc:docMk/>
            <pc:sldMk cId="3784010370" sldId="455"/>
            <ac:picMk id="36" creationId="{324BA811-B71C-44F0-AE61-C7F2335BC7F0}"/>
          </ac:picMkLst>
        </pc:picChg>
      </pc:sldChg>
      <pc:sldChg chg="addSp delSp modSp add mod modAnim modNotesTx">
        <pc:chgData name=" " userId="bbd3af97-61af-4c82-be79-10e0cf6a7bb4" providerId="ADAL" clId="{6D26A6EE-9171-4A33-BEE1-BAA665B98C7F}" dt="2022-09-21T05:34:14.850" v="4593" actId="20577"/>
        <pc:sldMkLst>
          <pc:docMk/>
          <pc:sldMk cId="103136719" sldId="456"/>
        </pc:sldMkLst>
        <pc:spChg chg="del mod topLvl">
          <ac:chgData name=" " userId="bbd3af97-61af-4c82-be79-10e0cf6a7bb4" providerId="ADAL" clId="{6D26A6EE-9171-4A33-BEE1-BAA665B98C7F}" dt="2022-09-20T16:55:27.427" v="1738" actId="478"/>
          <ac:spMkLst>
            <pc:docMk/>
            <pc:sldMk cId="103136719" sldId="456"/>
            <ac:spMk id="31" creationId="{75128D56-EB12-4B26-9AAB-7901DC36020E}"/>
          </ac:spMkLst>
        </pc:spChg>
        <pc:spChg chg="mod topLvl">
          <ac:chgData name=" " userId="bbd3af97-61af-4c82-be79-10e0cf6a7bb4" providerId="ADAL" clId="{6D26A6EE-9171-4A33-BEE1-BAA665B98C7F}" dt="2022-09-20T16:53:21.507" v="1711" actId="165"/>
          <ac:spMkLst>
            <pc:docMk/>
            <pc:sldMk cId="103136719" sldId="456"/>
            <ac:spMk id="35" creationId="{C05B2C05-016D-40D9-8DC6-15B1298A8B20}"/>
          </ac:spMkLst>
        </pc:spChg>
        <pc:spChg chg="mod">
          <ac:chgData name=" " userId="bbd3af97-61af-4c82-be79-10e0cf6a7bb4" providerId="ADAL" clId="{6D26A6EE-9171-4A33-BEE1-BAA665B98C7F}" dt="2022-09-20T16:55:27.933" v="1739"/>
          <ac:spMkLst>
            <pc:docMk/>
            <pc:sldMk cId="103136719" sldId="456"/>
            <ac:spMk id="39" creationId="{3CB893E7-DC0F-4037-A8A2-40ECB484962C}"/>
          </ac:spMkLst>
        </pc:spChg>
        <pc:grpChg chg="del">
          <ac:chgData name=" " userId="bbd3af97-61af-4c82-be79-10e0cf6a7bb4" providerId="ADAL" clId="{6D26A6EE-9171-4A33-BEE1-BAA665B98C7F}" dt="2022-09-20T18:33:47.291" v="4579" actId="478"/>
          <ac:grpSpMkLst>
            <pc:docMk/>
            <pc:sldMk cId="103136719" sldId="456"/>
            <ac:grpSpMk id="6" creationId="{86F265BC-5CA5-47B5-8724-A1E87E3747A9}"/>
          </ac:grpSpMkLst>
        </pc:grpChg>
        <pc:grpChg chg="del">
          <ac:chgData name=" " userId="bbd3af97-61af-4c82-be79-10e0cf6a7bb4" providerId="ADAL" clId="{6D26A6EE-9171-4A33-BEE1-BAA665B98C7F}" dt="2022-09-20T18:33:47.291" v="4579" actId="478"/>
          <ac:grpSpMkLst>
            <pc:docMk/>
            <pc:sldMk cId="103136719" sldId="456"/>
            <ac:grpSpMk id="9" creationId="{41B1D095-BD75-4279-AF45-70127818D6C6}"/>
          </ac:grpSpMkLst>
        </pc:grpChg>
        <pc:grpChg chg="del">
          <ac:chgData name=" " userId="bbd3af97-61af-4c82-be79-10e0cf6a7bb4" providerId="ADAL" clId="{6D26A6EE-9171-4A33-BEE1-BAA665B98C7F}" dt="2022-09-20T18:33:47.291" v="4579" actId="478"/>
          <ac:grpSpMkLst>
            <pc:docMk/>
            <pc:sldMk cId="103136719" sldId="456"/>
            <ac:grpSpMk id="19" creationId="{C7ECB20C-1C3F-41D6-93C5-63C35AE415CF}"/>
          </ac:grpSpMkLst>
        </pc:grpChg>
        <pc:grpChg chg="del">
          <ac:chgData name=" " userId="bbd3af97-61af-4c82-be79-10e0cf6a7bb4" providerId="ADAL" clId="{6D26A6EE-9171-4A33-BEE1-BAA665B98C7F}" dt="2022-09-20T16:52:24.577" v="1701" actId="165"/>
          <ac:grpSpMkLst>
            <pc:docMk/>
            <pc:sldMk cId="103136719" sldId="456"/>
            <ac:grpSpMk id="29" creationId="{26ADB3DE-63DA-4D9C-8AE8-F1215DCD87AD}"/>
          </ac:grpSpMkLst>
        </pc:grpChg>
        <pc:grpChg chg="add del mod">
          <ac:chgData name=" " userId="bbd3af97-61af-4c82-be79-10e0cf6a7bb4" providerId="ADAL" clId="{6D26A6EE-9171-4A33-BEE1-BAA665B98C7F}" dt="2022-09-20T16:53:21.507" v="1711" actId="165"/>
          <ac:grpSpMkLst>
            <pc:docMk/>
            <pc:sldMk cId="103136719" sldId="456"/>
            <ac:grpSpMk id="32" creationId="{B3C47C11-81EF-496C-82DB-017113ACABF4}"/>
          </ac:grpSpMkLst>
        </pc:grpChg>
        <pc:grpChg chg="add mod">
          <ac:chgData name=" " userId="bbd3af97-61af-4c82-be79-10e0cf6a7bb4" providerId="ADAL" clId="{6D26A6EE-9171-4A33-BEE1-BAA665B98C7F}" dt="2022-09-20T16:55:27.933" v="1739"/>
          <ac:grpSpMkLst>
            <pc:docMk/>
            <pc:sldMk cId="103136719" sldId="456"/>
            <ac:grpSpMk id="37" creationId="{DBDA9DA6-2B4E-487E-B226-B7A51028BB0D}"/>
          </ac:grpSpMkLst>
        </pc:grpChg>
        <pc:picChg chg="del mod topLvl">
          <ac:chgData name=" " userId="bbd3af97-61af-4c82-be79-10e0cf6a7bb4" providerId="ADAL" clId="{6D26A6EE-9171-4A33-BEE1-BAA665B98C7F}" dt="2022-09-20T16:54:12.473" v="1717" actId="478"/>
          <ac:picMkLst>
            <pc:docMk/>
            <pc:sldMk cId="103136719" sldId="456"/>
            <ac:picMk id="30" creationId="{CC1D5910-3E29-4AAC-BE44-BB07F32FA6AE}"/>
          </ac:picMkLst>
        </pc:picChg>
        <pc:picChg chg="mod ord topLvl">
          <ac:chgData name=" " userId="bbd3af97-61af-4c82-be79-10e0cf6a7bb4" providerId="ADAL" clId="{6D26A6EE-9171-4A33-BEE1-BAA665B98C7F}" dt="2022-09-20T18:33:44.162" v="4578" actId="167"/>
          <ac:picMkLst>
            <pc:docMk/>
            <pc:sldMk cId="103136719" sldId="456"/>
            <ac:picMk id="33" creationId="{296CC19B-10BA-419A-BBA4-10B5C4419521}"/>
          </ac:picMkLst>
        </pc:picChg>
        <pc:picChg chg="add del mod modCrop">
          <ac:chgData name=" " userId="bbd3af97-61af-4c82-be79-10e0cf6a7bb4" providerId="ADAL" clId="{6D26A6EE-9171-4A33-BEE1-BAA665B98C7F}" dt="2022-09-20T16:55:21.940" v="1736" actId="478"/>
          <ac:picMkLst>
            <pc:docMk/>
            <pc:sldMk cId="103136719" sldId="456"/>
            <ac:picMk id="36" creationId="{3CE6E2E8-958A-4027-9C61-EAD939481F65}"/>
          </ac:picMkLst>
        </pc:picChg>
        <pc:picChg chg="mod">
          <ac:chgData name=" " userId="bbd3af97-61af-4c82-be79-10e0cf6a7bb4" providerId="ADAL" clId="{6D26A6EE-9171-4A33-BEE1-BAA665B98C7F}" dt="2022-09-20T16:55:27.933" v="1739"/>
          <ac:picMkLst>
            <pc:docMk/>
            <pc:sldMk cId="103136719" sldId="456"/>
            <ac:picMk id="38" creationId="{F67BE22B-3A8F-45BB-BF2E-165092170E04}"/>
          </ac:picMkLst>
        </pc:picChg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3187330751" sldId="456"/>
        </pc:sldMkLst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162507149" sldId="457"/>
        </pc:sldMkLst>
      </pc:sldChg>
      <pc:sldChg chg="addSp delSp modSp add del mod ord modShow modNotesTx">
        <pc:chgData name=" " userId="bbd3af97-61af-4c82-be79-10e0cf6a7bb4" providerId="ADAL" clId="{6D26A6EE-9171-4A33-BEE1-BAA665B98C7F}" dt="2022-09-21T15:04:44.602" v="8292" actId="47"/>
        <pc:sldMkLst>
          <pc:docMk/>
          <pc:sldMk cId="1571362024" sldId="457"/>
        </pc:sldMkLst>
        <pc:spChg chg="mod">
          <ac:chgData name=" " userId="bbd3af97-61af-4c82-be79-10e0cf6a7bb4" providerId="ADAL" clId="{6D26A6EE-9171-4A33-BEE1-BAA665B98C7F}" dt="2022-09-20T18:28:34.048" v="4504" actId="1037"/>
          <ac:spMkLst>
            <pc:docMk/>
            <pc:sldMk cId="1571362024" sldId="457"/>
            <ac:spMk id="31" creationId="{75128D56-EB12-4B26-9AAB-7901DC36020E}"/>
          </ac:spMkLst>
        </pc:spChg>
        <pc:spChg chg="add del">
          <ac:chgData name=" " userId="bbd3af97-61af-4c82-be79-10e0cf6a7bb4" providerId="ADAL" clId="{6D26A6EE-9171-4A33-BEE1-BAA665B98C7F}" dt="2022-09-20T18:28:34.308" v="4505" actId="478"/>
          <ac:spMkLst>
            <pc:docMk/>
            <pc:sldMk cId="1571362024" sldId="457"/>
            <ac:spMk id="35" creationId="{C05B2C05-016D-40D9-8DC6-15B1298A8B20}"/>
          </ac:spMkLst>
        </pc:spChg>
        <pc:picChg chg="del">
          <ac:chgData name=" " userId="bbd3af97-61af-4c82-be79-10e0cf6a7bb4" providerId="ADAL" clId="{6D26A6EE-9171-4A33-BEE1-BAA665B98C7F}" dt="2022-09-20T16:54:35.410" v="1718" actId="478"/>
          <ac:picMkLst>
            <pc:docMk/>
            <pc:sldMk cId="1571362024" sldId="457"/>
            <ac:picMk id="30" creationId="{CC1D5910-3E29-4AAC-BE44-BB07F32FA6AE}"/>
          </ac:picMkLst>
        </pc:picChg>
        <pc:picChg chg="add del">
          <ac:chgData name=" " userId="bbd3af97-61af-4c82-be79-10e0cf6a7bb4" providerId="ADAL" clId="{6D26A6EE-9171-4A33-BEE1-BAA665B98C7F}" dt="2022-09-20T18:28:34.308" v="4505" actId="478"/>
          <ac:picMkLst>
            <pc:docMk/>
            <pc:sldMk cId="1571362024" sldId="457"/>
            <ac:picMk id="33" creationId="{296CC19B-10BA-419A-BBA4-10B5C4419521}"/>
          </ac:picMkLst>
        </pc:picChg>
        <pc:picChg chg="mod">
          <ac:chgData name=" " userId="bbd3af97-61af-4c82-be79-10e0cf6a7bb4" providerId="ADAL" clId="{6D26A6EE-9171-4A33-BEE1-BAA665B98C7F}" dt="2022-09-20T18:28:34.048" v="4504" actId="1037"/>
          <ac:picMkLst>
            <pc:docMk/>
            <pc:sldMk cId="1571362024" sldId="457"/>
            <ac:picMk id="36" creationId="{3CE6E2E8-958A-4027-9C61-EAD939481F65}"/>
          </ac:picMkLst>
        </pc:picChg>
      </pc:sldChg>
      <pc:sldChg chg="addSp delSp modSp add mod setBg delAnim modNotesTx">
        <pc:chgData name=" " userId="bbd3af97-61af-4c82-be79-10e0cf6a7bb4" providerId="ADAL" clId="{6D26A6EE-9171-4A33-BEE1-BAA665B98C7F}" dt="2022-09-22T16:03:26.738" v="9590" actId="14100"/>
        <pc:sldMkLst>
          <pc:docMk/>
          <pc:sldMk cId="816073249" sldId="458"/>
        </pc:sldMkLst>
        <pc:spChg chg="add mod">
          <ac:chgData name=" " userId="bbd3af97-61af-4c82-be79-10e0cf6a7bb4" providerId="ADAL" clId="{6D26A6EE-9171-4A33-BEE1-BAA665B98C7F}" dt="2022-09-22T16:03:26.738" v="9590" actId="14100"/>
          <ac:spMkLst>
            <pc:docMk/>
            <pc:sldMk cId="816073249" sldId="458"/>
            <ac:spMk id="5" creationId="{444A5AE6-E3BD-474B-85AE-6559F121895E}"/>
          </ac:spMkLst>
        </pc:spChg>
        <pc:spChg chg="del">
          <ac:chgData name=" " userId="bbd3af97-61af-4c82-be79-10e0cf6a7bb4" providerId="ADAL" clId="{6D26A6EE-9171-4A33-BEE1-BAA665B98C7F}" dt="2022-09-22T16:03:02.227" v="9582" actId="478"/>
          <ac:spMkLst>
            <pc:docMk/>
            <pc:sldMk cId="816073249" sldId="458"/>
            <ac:spMk id="9" creationId="{52766091-33B2-44BE-BB76-C612EA99C2FA}"/>
          </ac:spMkLst>
        </pc:spChg>
        <pc:picChg chg="del">
          <ac:chgData name=" " userId="bbd3af97-61af-4c82-be79-10e0cf6a7bb4" providerId="ADAL" clId="{6D26A6EE-9171-4A33-BEE1-BAA665B98C7F}" dt="2022-09-22T16:03:00.520" v="9581" actId="478"/>
          <ac:picMkLst>
            <pc:docMk/>
            <pc:sldMk cId="816073249" sldId="458"/>
            <ac:picMk id="8" creationId="{8A90484C-F0D0-4488-876F-8E94DAB6C782}"/>
          </ac:picMkLst>
        </pc:picChg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3220129353" sldId="458"/>
        </pc:sldMkLst>
      </pc:sldChg>
      <pc:sldChg chg="add del">
        <pc:chgData name=" " userId="bbd3af97-61af-4c82-be79-10e0cf6a7bb4" providerId="ADAL" clId="{6D26A6EE-9171-4A33-BEE1-BAA665B98C7F}" dt="2022-09-20T17:48:06.675" v="2958"/>
        <pc:sldMkLst>
          <pc:docMk/>
          <pc:sldMk cId="22817317" sldId="459"/>
        </pc:sldMkLst>
      </pc:sldChg>
      <pc:sldChg chg="addSp delSp modSp add mod ord modShow">
        <pc:chgData name=" " userId="bbd3af97-61af-4c82-be79-10e0cf6a7bb4" providerId="ADAL" clId="{6D26A6EE-9171-4A33-BEE1-BAA665B98C7F}" dt="2022-09-21T05:34:25.126" v="4595"/>
        <pc:sldMkLst>
          <pc:docMk/>
          <pc:sldMk cId="84273379" sldId="459"/>
        </pc:sldMkLst>
        <pc:spChg chg="add mod">
          <ac:chgData name=" " userId="bbd3af97-61af-4c82-be79-10e0cf6a7bb4" providerId="ADAL" clId="{6D26A6EE-9171-4A33-BEE1-BAA665B98C7F}" dt="2022-09-20T18:32:35.683" v="4577" actId="1076"/>
          <ac:spMkLst>
            <pc:docMk/>
            <pc:sldMk cId="84273379" sldId="459"/>
            <ac:spMk id="7" creationId="{A2AC12A6-E1BE-46A0-8D30-28FC51E242EE}"/>
          </ac:spMkLst>
        </pc:spChg>
        <pc:spChg chg="mod">
          <ac:chgData name=" " userId="bbd3af97-61af-4c82-be79-10e0cf6a7bb4" providerId="ADAL" clId="{6D26A6EE-9171-4A33-BEE1-BAA665B98C7F}" dt="2022-09-20T18:28:53.890" v="4510" actId="164"/>
          <ac:spMkLst>
            <pc:docMk/>
            <pc:sldMk cId="84273379" sldId="459"/>
            <ac:spMk id="31" creationId="{75128D56-EB12-4B26-9AAB-7901DC36020E}"/>
          </ac:spMkLst>
        </pc:spChg>
        <pc:spChg chg="del">
          <ac:chgData name=" " userId="bbd3af97-61af-4c82-be79-10e0cf6a7bb4" providerId="ADAL" clId="{6D26A6EE-9171-4A33-BEE1-BAA665B98C7F}" dt="2022-09-20T18:28:45.822" v="4508" actId="478"/>
          <ac:spMkLst>
            <pc:docMk/>
            <pc:sldMk cId="84273379" sldId="459"/>
            <ac:spMk id="35" creationId="{C05B2C05-016D-40D9-8DC6-15B1298A8B20}"/>
          </ac:spMkLst>
        </pc:spChg>
        <pc:grpChg chg="add mod">
          <ac:chgData name=" " userId="bbd3af97-61af-4c82-be79-10e0cf6a7bb4" providerId="ADAL" clId="{6D26A6EE-9171-4A33-BEE1-BAA665B98C7F}" dt="2022-09-20T18:29:05.168" v="4512" actId="1076"/>
          <ac:grpSpMkLst>
            <pc:docMk/>
            <pc:sldMk cId="84273379" sldId="459"/>
            <ac:grpSpMk id="5" creationId="{F2436429-D5F2-4880-8016-C4E7770A4E58}"/>
          </ac:grpSpMkLst>
        </pc:grpChg>
        <pc:grpChg chg="del">
          <ac:chgData name=" " userId="bbd3af97-61af-4c82-be79-10e0cf6a7bb4" providerId="ADAL" clId="{6D26A6EE-9171-4A33-BEE1-BAA665B98C7F}" dt="2022-09-20T18:28:47.954" v="4509" actId="478"/>
          <ac:grpSpMkLst>
            <pc:docMk/>
            <pc:sldMk cId="84273379" sldId="459"/>
            <ac:grpSpMk id="6" creationId="{86F265BC-5CA5-47B5-8724-A1E87E3747A9}"/>
          </ac:grpSpMkLst>
        </pc:grpChg>
        <pc:grpChg chg="del">
          <ac:chgData name=" " userId="bbd3af97-61af-4c82-be79-10e0cf6a7bb4" providerId="ADAL" clId="{6D26A6EE-9171-4A33-BEE1-BAA665B98C7F}" dt="2022-09-20T18:28:47.954" v="4509" actId="478"/>
          <ac:grpSpMkLst>
            <pc:docMk/>
            <pc:sldMk cId="84273379" sldId="459"/>
            <ac:grpSpMk id="9" creationId="{41B1D095-BD75-4279-AF45-70127818D6C6}"/>
          </ac:grpSpMkLst>
        </pc:grpChg>
        <pc:grpChg chg="del">
          <ac:chgData name=" " userId="bbd3af97-61af-4c82-be79-10e0cf6a7bb4" providerId="ADAL" clId="{6D26A6EE-9171-4A33-BEE1-BAA665B98C7F}" dt="2022-09-20T18:28:47.954" v="4509" actId="478"/>
          <ac:grpSpMkLst>
            <pc:docMk/>
            <pc:sldMk cId="84273379" sldId="459"/>
            <ac:grpSpMk id="19" creationId="{C7ECB20C-1C3F-41D6-93C5-63C35AE415CF}"/>
          </ac:grpSpMkLst>
        </pc:grpChg>
        <pc:picChg chg="del">
          <ac:chgData name=" " userId="bbd3af97-61af-4c82-be79-10e0cf6a7bb4" providerId="ADAL" clId="{6D26A6EE-9171-4A33-BEE1-BAA665B98C7F}" dt="2022-09-20T18:28:45.822" v="4508" actId="478"/>
          <ac:picMkLst>
            <pc:docMk/>
            <pc:sldMk cId="84273379" sldId="459"/>
            <ac:picMk id="33" creationId="{296CC19B-10BA-419A-BBA4-10B5C4419521}"/>
          </ac:picMkLst>
        </pc:picChg>
        <pc:picChg chg="mod">
          <ac:chgData name=" " userId="bbd3af97-61af-4c82-be79-10e0cf6a7bb4" providerId="ADAL" clId="{6D26A6EE-9171-4A33-BEE1-BAA665B98C7F}" dt="2022-09-20T18:28:53.890" v="4510" actId="164"/>
          <ac:picMkLst>
            <pc:docMk/>
            <pc:sldMk cId="84273379" sldId="459"/>
            <ac:picMk id="36" creationId="{3CE6E2E8-958A-4027-9C61-EAD939481F65}"/>
          </ac:picMkLst>
        </pc:picChg>
      </pc:sldChg>
      <pc:sldChg chg="add del mod ord setBg modShow">
        <pc:chgData name=" " userId="bbd3af97-61af-4c82-be79-10e0cf6a7bb4" providerId="ADAL" clId="{6D26A6EE-9171-4A33-BEE1-BAA665B98C7F}" dt="2022-09-21T15:04:11.359" v="8284" actId="47"/>
        <pc:sldMkLst>
          <pc:docMk/>
          <pc:sldMk cId="120279715" sldId="460"/>
        </pc:sldMkLst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3521610037" sldId="460"/>
        </pc:sldMkLst>
      </pc:sldChg>
      <pc:sldChg chg="addSp delSp modSp add mod ord delAnim modAnim modShow modNotesTx">
        <pc:chgData name=" " userId="bbd3af97-61af-4c82-be79-10e0cf6a7bb4" providerId="ADAL" clId="{6D26A6EE-9171-4A33-BEE1-BAA665B98C7F}" dt="2022-09-21T16:14:56.625" v="9481" actId="478"/>
        <pc:sldMkLst>
          <pc:docMk/>
          <pc:sldMk cId="287628743" sldId="461"/>
        </pc:sldMkLst>
        <pc:spChg chg="ord">
          <ac:chgData name=" " userId="bbd3af97-61af-4c82-be79-10e0cf6a7bb4" providerId="ADAL" clId="{6D26A6EE-9171-4A33-BEE1-BAA665B98C7F}" dt="2022-09-21T06:03:49.618" v="5269" actId="167"/>
          <ac:spMkLst>
            <pc:docMk/>
            <pc:sldMk cId="287628743" sldId="461"/>
            <ac:spMk id="2" creationId="{16CCDB4D-45E6-4874-876C-DB37A902B309}"/>
          </ac:spMkLst>
        </pc:spChg>
        <pc:spChg chg="del">
          <ac:chgData name=" " userId="bbd3af97-61af-4c82-be79-10e0cf6a7bb4" providerId="ADAL" clId="{6D26A6EE-9171-4A33-BEE1-BAA665B98C7F}" dt="2022-09-21T05:46:26.408" v="5206" actId="478"/>
          <ac:spMkLst>
            <pc:docMk/>
            <pc:sldMk cId="287628743" sldId="461"/>
            <ac:spMk id="3" creationId="{206371F7-18A0-486B-BA05-530055EA2858}"/>
          </ac:spMkLst>
        </pc:spChg>
        <pc:spChg chg="del">
          <ac:chgData name=" " userId="bbd3af97-61af-4c82-be79-10e0cf6a7bb4" providerId="ADAL" clId="{6D26A6EE-9171-4A33-BEE1-BAA665B98C7F}" dt="2022-09-21T05:46:26.408" v="5206" actId="478"/>
          <ac:spMkLst>
            <pc:docMk/>
            <pc:sldMk cId="287628743" sldId="461"/>
            <ac:spMk id="4" creationId="{650F5EDA-6998-42D1-894C-FC5C0E9C024C}"/>
          </ac:spMkLst>
        </pc:spChg>
        <pc:spChg chg="add del mod">
          <ac:chgData name=" " userId="bbd3af97-61af-4c82-be79-10e0cf6a7bb4" providerId="ADAL" clId="{6D26A6EE-9171-4A33-BEE1-BAA665B98C7F}" dt="2022-09-21T05:53:39.838" v="5212"/>
          <ac:spMkLst>
            <pc:docMk/>
            <pc:sldMk cId="287628743" sldId="461"/>
            <ac:spMk id="10" creationId="{CAC21F80-C2C5-452D-A6FD-0EFE01DC4CEB}"/>
          </ac:spMkLst>
        </pc:spChg>
        <pc:spChg chg="del">
          <ac:chgData name=" " userId="bbd3af97-61af-4c82-be79-10e0cf6a7bb4" providerId="ADAL" clId="{6D26A6EE-9171-4A33-BEE1-BAA665B98C7F}" dt="2022-09-21T05:46:26.408" v="5206" actId="478"/>
          <ac:spMkLst>
            <pc:docMk/>
            <pc:sldMk cId="287628743" sldId="461"/>
            <ac:spMk id="11" creationId="{36F76634-1F1F-499D-8E2D-1D2862614E7B}"/>
          </ac:spMkLst>
        </pc:spChg>
        <pc:spChg chg="del">
          <ac:chgData name=" " userId="bbd3af97-61af-4c82-be79-10e0cf6a7bb4" providerId="ADAL" clId="{6D26A6EE-9171-4A33-BEE1-BAA665B98C7F}" dt="2022-09-21T05:46:26.408" v="5206" actId="478"/>
          <ac:spMkLst>
            <pc:docMk/>
            <pc:sldMk cId="287628743" sldId="461"/>
            <ac:spMk id="12" creationId="{8F980A94-9E4E-4277-BC87-8A57DA3E9955}"/>
          </ac:spMkLst>
        </pc:spChg>
        <pc:spChg chg="add del mod">
          <ac:chgData name=" " userId="bbd3af97-61af-4c82-be79-10e0cf6a7bb4" providerId="ADAL" clId="{6D26A6EE-9171-4A33-BEE1-BAA665B98C7F}" dt="2022-09-21T05:53:39.838" v="5212"/>
          <ac:spMkLst>
            <pc:docMk/>
            <pc:sldMk cId="287628743" sldId="461"/>
            <ac:spMk id="13" creationId="{7BAF4497-8B07-4ADB-AACD-C3FC08044ACC}"/>
          </ac:spMkLst>
        </pc:spChg>
        <pc:spChg chg="add mod">
          <ac:chgData name=" " userId="bbd3af97-61af-4c82-be79-10e0cf6a7bb4" providerId="ADAL" clId="{6D26A6EE-9171-4A33-BEE1-BAA665B98C7F}" dt="2022-09-21T05:54:10.563" v="5219" actId="1035"/>
          <ac:spMkLst>
            <pc:docMk/>
            <pc:sldMk cId="287628743" sldId="461"/>
            <ac:spMk id="14" creationId="{111DB817-7317-49AC-899C-DB355CB5E051}"/>
          </ac:spMkLst>
        </pc:spChg>
        <pc:spChg chg="add mod">
          <ac:chgData name=" " userId="bbd3af97-61af-4c82-be79-10e0cf6a7bb4" providerId="ADAL" clId="{6D26A6EE-9171-4A33-BEE1-BAA665B98C7F}" dt="2022-09-21T06:11:31.495" v="5349" actId="1076"/>
          <ac:spMkLst>
            <pc:docMk/>
            <pc:sldMk cId="287628743" sldId="461"/>
            <ac:spMk id="16" creationId="{66391BB1-FEA4-4422-9887-D2EFBF494153}"/>
          </ac:spMkLst>
        </pc:spChg>
        <pc:spChg chg="add mod">
          <ac:chgData name=" " userId="bbd3af97-61af-4c82-be79-10e0cf6a7bb4" providerId="ADAL" clId="{6D26A6EE-9171-4A33-BEE1-BAA665B98C7F}" dt="2022-09-21T06:11:31.495" v="5349" actId="1076"/>
          <ac:spMkLst>
            <pc:docMk/>
            <pc:sldMk cId="287628743" sldId="461"/>
            <ac:spMk id="17" creationId="{5A5C7CD8-FD02-42C4-B9AC-D544C327C8EB}"/>
          </ac:spMkLst>
        </pc:spChg>
        <pc:spChg chg="add del mod">
          <ac:chgData name=" " userId="bbd3af97-61af-4c82-be79-10e0cf6a7bb4" providerId="ADAL" clId="{6D26A6EE-9171-4A33-BEE1-BAA665B98C7F}" dt="2022-09-21T16:14:56.625" v="9481" actId="478"/>
          <ac:spMkLst>
            <pc:docMk/>
            <pc:sldMk cId="287628743" sldId="461"/>
            <ac:spMk id="19" creationId="{C412A9FB-9386-498A-947A-DCBD3670048D}"/>
          </ac:spMkLst>
        </pc:spChg>
        <pc:grpChg chg="add mod">
          <ac:chgData name=" " userId="bbd3af97-61af-4c82-be79-10e0cf6a7bb4" providerId="ADAL" clId="{6D26A6EE-9171-4A33-BEE1-BAA665B98C7F}" dt="2022-09-21T06:11:31.495" v="5349" actId="1076"/>
          <ac:grpSpMkLst>
            <pc:docMk/>
            <pc:sldMk cId="287628743" sldId="461"/>
            <ac:grpSpMk id="7" creationId="{D522DC82-1B66-463B-BD72-DDADAA6ADAB6}"/>
          </ac:grpSpMkLst>
        </pc:grpChg>
        <pc:picChg chg="del">
          <ac:chgData name=" " userId="bbd3af97-61af-4c82-be79-10e0cf6a7bb4" providerId="ADAL" clId="{6D26A6EE-9171-4A33-BEE1-BAA665B98C7F}" dt="2022-09-21T05:46:26.408" v="5206" actId="478"/>
          <ac:picMkLst>
            <pc:docMk/>
            <pc:sldMk cId="287628743" sldId="461"/>
            <ac:picMk id="5" creationId="{0A63BECA-DEA1-4C15-9348-F29180C50F18}"/>
          </ac:picMkLst>
        </pc:picChg>
        <pc:picChg chg="add del mod">
          <ac:chgData name=" " userId="bbd3af97-61af-4c82-be79-10e0cf6a7bb4" providerId="ADAL" clId="{6D26A6EE-9171-4A33-BEE1-BAA665B98C7F}" dt="2022-09-21T06:02:53.651" v="5256" actId="478"/>
          <ac:picMkLst>
            <pc:docMk/>
            <pc:sldMk cId="287628743" sldId="461"/>
            <ac:picMk id="6" creationId="{AD3C85D7-6307-4A1E-98C4-ED1F22829F13}"/>
          </ac:picMkLst>
        </pc:picChg>
        <pc:picChg chg="del">
          <ac:chgData name=" " userId="bbd3af97-61af-4c82-be79-10e0cf6a7bb4" providerId="ADAL" clId="{6D26A6EE-9171-4A33-BEE1-BAA665B98C7F}" dt="2022-09-21T05:46:26.408" v="5206" actId="478"/>
          <ac:picMkLst>
            <pc:docMk/>
            <pc:sldMk cId="287628743" sldId="461"/>
            <ac:picMk id="8" creationId="{50612017-4965-4ED2-ADDC-58DD897044E6}"/>
          </ac:picMkLst>
        </pc:picChg>
        <pc:picChg chg="add del mod">
          <ac:chgData name=" " userId="bbd3af97-61af-4c82-be79-10e0cf6a7bb4" providerId="ADAL" clId="{6D26A6EE-9171-4A33-BEE1-BAA665B98C7F}" dt="2022-09-21T06:03:17.570" v="5262" actId="478"/>
          <ac:picMkLst>
            <pc:docMk/>
            <pc:sldMk cId="287628743" sldId="461"/>
            <ac:picMk id="9" creationId="{9BB8C3DE-D746-455D-8105-38F5FEBBF921}"/>
          </ac:picMkLst>
        </pc:picChg>
        <pc:picChg chg="add mod">
          <ac:chgData name=" " userId="bbd3af97-61af-4c82-be79-10e0cf6a7bb4" providerId="ADAL" clId="{6D26A6EE-9171-4A33-BEE1-BAA665B98C7F}" dt="2022-09-21T06:11:31.495" v="5349" actId="1076"/>
          <ac:picMkLst>
            <pc:docMk/>
            <pc:sldMk cId="287628743" sldId="461"/>
            <ac:picMk id="15" creationId="{A932C15D-40C9-496A-B76D-7ED3AD745B14}"/>
          </ac:picMkLst>
        </pc:picChg>
        <pc:picChg chg="add mod ord">
          <ac:chgData name=" " userId="bbd3af97-61af-4c82-be79-10e0cf6a7bb4" providerId="ADAL" clId="{6D26A6EE-9171-4A33-BEE1-BAA665B98C7F}" dt="2022-09-21T06:03:32.345" v="5266" actId="167"/>
          <ac:picMkLst>
            <pc:docMk/>
            <pc:sldMk cId="287628743" sldId="461"/>
            <ac:picMk id="18" creationId="{533AFA29-27A9-4FC9-87F3-00CE07F20980}"/>
          </ac:picMkLst>
        </pc:picChg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2551376561" sldId="461"/>
        </pc:sldMkLst>
      </pc:sldChg>
      <pc:sldChg chg="del">
        <pc:chgData name=" " userId="bbd3af97-61af-4c82-be79-10e0cf6a7bb4" providerId="ADAL" clId="{6D26A6EE-9171-4A33-BEE1-BAA665B98C7F}" dt="2022-09-15T13:01:32.261" v="595" actId="47"/>
        <pc:sldMkLst>
          <pc:docMk/>
          <pc:sldMk cId="564819766" sldId="462"/>
        </pc:sldMkLst>
      </pc:sldChg>
      <pc:sldChg chg="addSp modSp new mod modAnim modNotesTx">
        <pc:chgData name=" " userId="bbd3af97-61af-4c82-be79-10e0cf6a7bb4" providerId="ADAL" clId="{6D26A6EE-9171-4A33-BEE1-BAA665B98C7F}" dt="2022-09-22T16:10:22.422" v="9634" actId="20577"/>
        <pc:sldMkLst>
          <pc:docMk/>
          <pc:sldMk cId="2475851462" sldId="462"/>
        </pc:sldMkLst>
        <pc:picChg chg="add mod">
          <ac:chgData name=" " userId="bbd3af97-61af-4c82-be79-10e0cf6a7bb4" providerId="ADAL" clId="{6D26A6EE-9171-4A33-BEE1-BAA665B98C7F}" dt="2022-09-21T06:36:13.054" v="5457" actId="1076"/>
          <ac:picMkLst>
            <pc:docMk/>
            <pc:sldMk cId="2475851462" sldId="462"/>
            <ac:picMk id="4" creationId="{BD213F33-5985-4AA3-AA07-4D7ABEF98C06}"/>
          </ac:picMkLst>
        </pc:picChg>
      </pc:sldChg>
      <pc:sldChg chg="del">
        <pc:chgData name=" " userId="bbd3af97-61af-4c82-be79-10e0cf6a7bb4" providerId="ADAL" clId="{6D26A6EE-9171-4A33-BEE1-BAA665B98C7F}" dt="2022-09-15T12:36:20.661" v="92" actId="47"/>
        <pc:sldMkLst>
          <pc:docMk/>
          <pc:sldMk cId="655056391" sldId="463"/>
        </pc:sldMkLst>
      </pc:sldChg>
      <pc:sldChg chg="addSp delSp modSp new mod modTransition delAnim modAnim modNotesTx">
        <pc:chgData name=" " userId="bbd3af97-61af-4c82-be79-10e0cf6a7bb4" providerId="ADAL" clId="{6D26A6EE-9171-4A33-BEE1-BAA665B98C7F}" dt="2022-09-22T16:16:00.412" v="9830" actId="20577"/>
        <pc:sldMkLst>
          <pc:docMk/>
          <pc:sldMk cId="2800166749" sldId="463"/>
        </pc:sldMkLst>
        <pc:spChg chg="add mod">
          <ac:chgData name=" " userId="bbd3af97-61af-4c82-be79-10e0cf6a7bb4" providerId="ADAL" clId="{6D26A6EE-9171-4A33-BEE1-BAA665B98C7F}" dt="2022-09-21T10:25:25.343" v="5607" actId="692"/>
          <ac:spMkLst>
            <pc:docMk/>
            <pc:sldMk cId="2800166749" sldId="463"/>
            <ac:spMk id="7" creationId="{D28B6BDB-2D8A-433D-A700-A46481F807C8}"/>
          </ac:spMkLst>
        </pc:spChg>
        <pc:spChg chg="add mod">
          <ac:chgData name=" " userId="bbd3af97-61af-4c82-be79-10e0cf6a7bb4" providerId="ADAL" clId="{6D26A6EE-9171-4A33-BEE1-BAA665B98C7F}" dt="2022-09-21T14:58:11.938" v="7970" actId="1076"/>
          <ac:spMkLst>
            <pc:docMk/>
            <pc:sldMk cId="2800166749" sldId="463"/>
            <ac:spMk id="8" creationId="{8A69D689-6499-48C2-B1EC-04FB073296AA}"/>
          </ac:spMkLst>
        </pc:spChg>
        <pc:spChg chg="add mod">
          <ac:chgData name=" " userId="bbd3af97-61af-4c82-be79-10e0cf6a7bb4" providerId="ADAL" clId="{6D26A6EE-9171-4A33-BEE1-BAA665B98C7F}" dt="2022-09-21T10:25:25.343" v="5607" actId="692"/>
          <ac:spMkLst>
            <pc:docMk/>
            <pc:sldMk cId="2800166749" sldId="463"/>
            <ac:spMk id="9" creationId="{8795F61C-8A0F-4D49-9551-BC222DBD1C1D}"/>
          </ac:spMkLst>
        </pc:spChg>
        <pc:spChg chg="add mod">
          <ac:chgData name=" " userId="bbd3af97-61af-4c82-be79-10e0cf6a7bb4" providerId="ADAL" clId="{6D26A6EE-9171-4A33-BEE1-BAA665B98C7F}" dt="2022-09-21T10:25:25.343" v="5607" actId="692"/>
          <ac:spMkLst>
            <pc:docMk/>
            <pc:sldMk cId="2800166749" sldId="463"/>
            <ac:spMk id="10" creationId="{7875D76A-91DE-4135-97B3-02D3EF6DA116}"/>
          </ac:spMkLst>
        </pc:spChg>
        <pc:picChg chg="add del">
          <ac:chgData name=" " userId="bbd3af97-61af-4c82-be79-10e0cf6a7bb4" providerId="ADAL" clId="{6D26A6EE-9171-4A33-BEE1-BAA665B98C7F}" dt="2022-09-21T10:16:28.445" v="5483" actId="478"/>
          <ac:picMkLst>
            <pc:docMk/>
            <pc:sldMk cId="2800166749" sldId="463"/>
            <ac:picMk id="5" creationId="{4CBBBB7F-F3E7-497A-B607-4F0F743C7B58}"/>
          </ac:picMkLst>
        </pc:picChg>
        <pc:picChg chg="add mod">
          <ac:chgData name=" " userId="bbd3af97-61af-4c82-be79-10e0cf6a7bb4" providerId="ADAL" clId="{6D26A6EE-9171-4A33-BEE1-BAA665B98C7F}" dt="2022-09-21T14:58:03.606" v="7969" actId="1076"/>
          <ac:picMkLst>
            <pc:docMk/>
            <pc:sldMk cId="2800166749" sldId="463"/>
            <ac:picMk id="6" creationId="{D23A01DF-46F0-4EDB-8C62-927CF8984128}"/>
          </ac:picMkLst>
        </pc:picChg>
        <pc:picChg chg="add del mod">
          <ac:chgData name=" " userId="bbd3af97-61af-4c82-be79-10e0cf6a7bb4" providerId="ADAL" clId="{6D26A6EE-9171-4A33-BEE1-BAA665B98C7F}" dt="2022-09-21T10:21:29.841" v="5499" actId="478"/>
          <ac:picMkLst>
            <pc:docMk/>
            <pc:sldMk cId="2800166749" sldId="463"/>
            <ac:picMk id="8" creationId="{8C58F053-F95D-46D9-B879-D33EFAF70D03}"/>
          </ac:picMkLst>
        </pc:picChg>
      </pc:sldChg>
      <pc:sldChg chg="addSp delSp modSp add mod setBg delAnim modNotesTx">
        <pc:chgData name=" " userId="bbd3af97-61af-4c82-be79-10e0cf6a7bb4" providerId="ADAL" clId="{6D26A6EE-9171-4A33-BEE1-BAA665B98C7F}" dt="2022-09-22T16:11:36.893" v="9637" actId="20577"/>
        <pc:sldMkLst>
          <pc:docMk/>
          <pc:sldMk cId="2866084391" sldId="464"/>
        </pc:sldMkLst>
        <pc:spChg chg="add mod">
          <ac:chgData name=" " userId="bbd3af97-61af-4c82-be79-10e0cf6a7bb4" providerId="ADAL" clId="{6D26A6EE-9171-4A33-BEE1-BAA665B98C7F}" dt="2022-09-22T16:03:31.703" v="9592"/>
          <ac:spMkLst>
            <pc:docMk/>
            <pc:sldMk cId="2866084391" sldId="464"/>
            <ac:spMk id="5" creationId="{08D97FF6-9FE2-46F1-9DA1-98DCAFF16F9F}"/>
          </ac:spMkLst>
        </pc:spChg>
        <pc:spChg chg="del">
          <ac:chgData name=" " userId="bbd3af97-61af-4c82-be79-10e0cf6a7bb4" providerId="ADAL" clId="{6D26A6EE-9171-4A33-BEE1-BAA665B98C7F}" dt="2022-09-22T16:03:12.338" v="9586" actId="478"/>
          <ac:spMkLst>
            <pc:docMk/>
            <pc:sldMk cId="2866084391" sldId="464"/>
            <ac:spMk id="9" creationId="{52766091-33B2-44BE-BB76-C612EA99C2FA}"/>
          </ac:spMkLst>
        </pc:spChg>
        <pc:picChg chg="del">
          <ac:chgData name=" " userId="bbd3af97-61af-4c82-be79-10e0cf6a7bb4" providerId="ADAL" clId="{6D26A6EE-9171-4A33-BEE1-BAA665B98C7F}" dt="2022-09-22T16:03:11.412" v="9585" actId="478"/>
          <ac:picMkLst>
            <pc:docMk/>
            <pc:sldMk cId="2866084391" sldId="464"/>
            <ac:picMk id="8" creationId="{8A90484C-F0D0-4488-876F-8E94DAB6C782}"/>
          </ac:picMkLst>
        </pc:picChg>
      </pc:sldChg>
      <pc:sldChg chg="addSp delSp modSp add mod delAnim modNotesTx">
        <pc:chgData name=" " userId="bbd3af97-61af-4c82-be79-10e0cf6a7bb4" providerId="ADAL" clId="{6D26A6EE-9171-4A33-BEE1-BAA665B98C7F}" dt="2022-09-22T16:03:34.208" v="9593"/>
        <pc:sldMkLst>
          <pc:docMk/>
          <pc:sldMk cId="319632198" sldId="465"/>
        </pc:sldMkLst>
        <pc:spChg chg="add mod">
          <ac:chgData name=" " userId="bbd3af97-61af-4c82-be79-10e0cf6a7bb4" providerId="ADAL" clId="{6D26A6EE-9171-4A33-BEE1-BAA665B98C7F}" dt="2022-09-22T16:03:34.208" v="9593"/>
          <ac:spMkLst>
            <pc:docMk/>
            <pc:sldMk cId="319632198" sldId="465"/>
            <ac:spMk id="5" creationId="{62F97321-9EDB-401C-A5D8-0B393F80C8FE}"/>
          </ac:spMkLst>
        </pc:spChg>
        <pc:spChg chg="del">
          <ac:chgData name=" " userId="bbd3af97-61af-4c82-be79-10e0cf6a7bb4" providerId="ADAL" clId="{6D26A6EE-9171-4A33-BEE1-BAA665B98C7F}" dt="2022-09-22T16:03:15.132" v="9588" actId="478"/>
          <ac:spMkLst>
            <pc:docMk/>
            <pc:sldMk cId="319632198" sldId="465"/>
            <ac:spMk id="9" creationId="{52766091-33B2-44BE-BB76-C612EA99C2FA}"/>
          </ac:spMkLst>
        </pc:spChg>
        <pc:picChg chg="del">
          <ac:chgData name=" " userId="bbd3af97-61af-4c82-be79-10e0cf6a7bb4" providerId="ADAL" clId="{6D26A6EE-9171-4A33-BEE1-BAA665B98C7F}" dt="2022-09-22T16:03:14.412" v="9587" actId="478"/>
          <ac:picMkLst>
            <pc:docMk/>
            <pc:sldMk cId="319632198" sldId="465"/>
            <ac:picMk id="8" creationId="{8A90484C-F0D0-4488-876F-8E94DAB6C782}"/>
          </ac:picMkLst>
        </pc:picChg>
      </pc:sldChg>
      <pc:sldChg chg="add modAnim modNotesTx">
        <pc:chgData name=" " userId="bbd3af97-61af-4c82-be79-10e0cf6a7bb4" providerId="ADAL" clId="{6D26A6EE-9171-4A33-BEE1-BAA665B98C7F}" dt="2022-09-22T16:08:45.734" v="9612"/>
        <pc:sldMkLst>
          <pc:docMk/>
          <pc:sldMk cId="730284840" sldId="466"/>
        </pc:sldMkLst>
      </pc:sldChg>
      <pc:sldChg chg="add modNotesTx">
        <pc:chgData name=" " userId="bbd3af97-61af-4c82-be79-10e0cf6a7bb4" providerId="ADAL" clId="{6D26A6EE-9171-4A33-BEE1-BAA665B98C7F}" dt="2022-09-21T15:46:49.122" v="9015" actId="6549"/>
        <pc:sldMkLst>
          <pc:docMk/>
          <pc:sldMk cId="2507244065" sldId="467"/>
        </pc:sldMkLst>
      </pc:sldChg>
    </pc:docChg>
  </pc:docChgLst>
  <pc:docChgLst>
    <pc:chgData name=" " userId="bbd3af97-61af-4c82-be79-10e0cf6a7bb4" providerId="ADAL" clId="{A43AADFA-60DA-4247-A0F8-4A913AF79A3D}"/>
    <pc:docChg chg="undo redo custSel addSld delSld modSld sldOrd">
      <pc:chgData name=" " userId="bbd3af97-61af-4c82-be79-10e0cf6a7bb4" providerId="ADAL" clId="{A43AADFA-60DA-4247-A0F8-4A913AF79A3D}" dt="2022-09-03T11:36:58.704" v="12679"/>
      <pc:docMkLst>
        <pc:docMk/>
      </pc:docMkLst>
      <pc:sldChg chg="modSp add mod modNotesTx">
        <pc:chgData name=" " userId="bbd3af97-61af-4c82-be79-10e0cf6a7bb4" providerId="ADAL" clId="{A43AADFA-60DA-4247-A0F8-4A913AF79A3D}" dt="2022-09-03T06:46:57.716" v="11572" actId="20577"/>
        <pc:sldMkLst>
          <pc:docMk/>
          <pc:sldMk cId="1617557460" sldId="264"/>
        </pc:sldMkLst>
        <pc:spChg chg="mod">
          <ac:chgData name=" " userId="bbd3af97-61af-4c82-be79-10e0cf6a7bb4" providerId="ADAL" clId="{A43AADFA-60DA-4247-A0F8-4A913AF79A3D}" dt="2022-09-02T16:31:33.367" v="11020" actId="403"/>
          <ac:spMkLst>
            <pc:docMk/>
            <pc:sldMk cId="1617557460" sldId="264"/>
            <ac:spMk id="232" creationId="{00000000-0000-0000-0000-000000000000}"/>
          </ac:spMkLst>
        </pc:spChg>
        <pc:grpChg chg="mod">
          <ac:chgData name=" " userId="bbd3af97-61af-4c82-be79-10e0cf6a7bb4" providerId="ADAL" clId="{A43AADFA-60DA-4247-A0F8-4A913AF79A3D}" dt="2022-09-03T05:52:24.671" v="11062" actId="688"/>
          <ac:grpSpMkLst>
            <pc:docMk/>
            <pc:sldMk cId="1617557460" sldId="264"/>
            <ac:grpSpMk id="218" creationId="{00000000-0000-0000-0000-000000000000}"/>
          </ac:grpSpMkLst>
        </pc:grpChg>
      </pc:sldChg>
      <pc:sldChg chg="addSp delSp modSp del mod ord delAnim modAnim">
        <pc:chgData name=" " userId="bbd3af97-61af-4c82-be79-10e0cf6a7bb4" providerId="ADAL" clId="{A43AADFA-60DA-4247-A0F8-4A913AF79A3D}" dt="2022-09-02T09:48:12.156" v="2594" actId="2696"/>
        <pc:sldMkLst>
          <pc:docMk/>
          <pc:sldMk cId="3368978426" sldId="264"/>
        </pc:sldMkLst>
        <pc:spChg chg="del">
          <ac:chgData name=" " userId="bbd3af97-61af-4c82-be79-10e0cf6a7bb4" providerId="ADAL" clId="{A43AADFA-60DA-4247-A0F8-4A913AF79A3D}" dt="2022-09-02T09:03:49.220" v="1181" actId="478"/>
          <ac:spMkLst>
            <pc:docMk/>
            <pc:sldMk cId="3368978426" sldId="264"/>
            <ac:spMk id="4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43:09.823" v="2569" actId="20577"/>
          <ac:spMkLst>
            <pc:docMk/>
            <pc:sldMk cId="3368978426" sldId="264"/>
            <ac:spMk id="23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43:13.024" v="2575" actId="20577"/>
          <ac:spMkLst>
            <pc:docMk/>
            <pc:sldMk cId="3368978426" sldId="264"/>
            <ac:spMk id="24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43:17.152" v="2579" actId="20577"/>
          <ac:spMkLst>
            <pc:docMk/>
            <pc:sldMk cId="3368978426" sldId="264"/>
            <ac:spMk id="25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43:22.295" v="2588" actId="20577"/>
          <ac:spMkLst>
            <pc:docMk/>
            <pc:sldMk cId="3368978426" sldId="264"/>
            <ac:spMk id="26" creationId="{00000000-0000-0000-0000-000000000000}"/>
          </ac:spMkLst>
        </pc:spChg>
        <pc:spChg chg="add mod">
          <ac:chgData name=" " userId="bbd3af97-61af-4c82-be79-10e0cf6a7bb4" providerId="ADAL" clId="{A43AADFA-60DA-4247-A0F8-4A913AF79A3D}" dt="2022-09-02T09:43:47.722" v="2589"/>
          <ac:spMkLst>
            <pc:docMk/>
            <pc:sldMk cId="3368978426" sldId="264"/>
            <ac:spMk id="163" creationId="{3F71E711-1AF3-48FB-B409-6C8354A8C354}"/>
          </ac:spMkLst>
        </pc:spChg>
        <pc:spChg chg="del">
          <ac:chgData name=" " userId="bbd3af97-61af-4c82-be79-10e0cf6a7bb4" providerId="ADAL" clId="{A43AADFA-60DA-4247-A0F8-4A913AF79A3D}" dt="2022-09-02T09:03:49.220" v="1181" actId="478"/>
          <ac:spMkLst>
            <pc:docMk/>
            <pc:sldMk cId="3368978426" sldId="264"/>
            <ac:spMk id="164" creationId="{00000000-0000-0000-0000-000000000000}"/>
          </ac:spMkLst>
        </pc:spChg>
        <pc:spChg chg="del">
          <ac:chgData name=" " userId="bbd3af97-61af-4c82-be79-10e0cf6a7bb4" providerId="ADAL" clId="{A43AADFA-60DA-4247-A0F8-4A913AF79A3D}" dt="2022-09-02T09:03:49.220" v="1181" actId="478"/>
          <ac:spMkLst>
            <pc:docMk/>
            <pc:sldMk cId="3368978426" sldId="264"/>
            <ac:spMk id="165" creationId="{00000000-0000-0000-0000-000000000000}"/>
          </ac:spMkLst>
        </pc:spChg>
        <pc:spChg chg="add mod">
          <ac:chgData name=" " userId="bbd3af97-61af-4c82-be79-10e0cf6a7bb4" providerId="ADAL" clId="{A43AADFA-60DA-4247-A0F8-4A913AF79A3D}" dt="2022-09-02T09:43:47.722" v="2589"/>
          <ac:spMkLst>
            <pc:docMk/>
            <pc:sldMk cId="3368978426" sldId="264"/>
            <ac:spMk id="166" creationId="{1593BDB9-E723-4362-8541-8E483E0640B9}"/>
          </ac:spMkLst>
        </pc:spChg>
        <pc:spChg chg="add mod">
          <ac:chgData name=" " userId="bbd3af97-61af-4c82-be79-10e0cf6a7bb4" providerId="ADAL" clId="{A43AADFA-60DA-4247-A0F8-4A913AF79A3D}" dt="2022-09-02T09:43:47.722" v="2589"/>
          <ac:spMkLst>
            <pc:docMk/>
            <pc:sldMk cId="3368978426" sldId="264"/>
            <ac:spMk id="168" creationId="{6B948C5E-DB0B-46EF-B122-3E296C4B32E7}"/>
          </ac:spMkLst>
        </pc:spChg>
      </pc:sldChg>
      <pc:sldChg chg="mod ord modShow">
        <pc:chgData name=" " userId="bbd3af97-61af-4c82-be79-10e0cf6a7bb4" providerId="ADAL" clId="{A43AADFA-60DA-4247-A0F8-4A913AF79A3D}" dt="2022-09-02T13:54:26.014" v="7423"/>
        <pc:sldMkLst>
          <pc:docMk/>
          <pc:sldMk cId="2158133811" sldId="280"/>
        </pc:sldMkLst>
      </pc:sldChg>
      <pc:sldChg chg="addSp delSp modSp add mod modNotesTx">
        <pc:chgData name=" " userId="bbd3af97-61af-4c82-be79-10e0cf6a7bb4" providerId="ADAL" clId="{A43AADFA-60DA-4247-A0F8-4A913AF79A3D}" dt="2022-09-03T06:54:08.630" v="12156" actId="20577"/>
        <pc:sldMkLst>
          <pc:docMk/>
          <pc:sldMk cId="2631710104" sldId="341"/>
        </pc:sldMkLst>
        <pc:spChg chg="mod">
          <ac:chgData name=" " userId="bbd3af97-61af-4c82-be79-10e0cf6a7bb4" providerId="ADAL" clId="{A43AADFA-60DA-4247-A0F8-4A913AF79A3D}" dt="2022-09-03T05:49:33.493" v="11025"/>
          <ac:spMkLst>
            <pc:docMk/>
            <pc:sldMk cId="2631710104" sldId="341"/>
            <ac:spMk id="55" creationId="{C3ABAA83-8D54-48AE-9B2A-3B227F5FBEB2}"/>
          </ac:spMkLst>
        </pc:spChg>
        <pc:spChg chg="mod">
          <ac:chgData name=" " userId="bbd3af97-61af-4c82-be79-10e0cf6a7bb4" providerId="ADAL" clId="{A43AADFA-60DA-4247-A0F8-4A913AF79A3D}" dt="2022-09-03T05:49:33.493" v="11025"/>
          <ac:spMkLst>
            <pc:docMk/>
            <pc:sldMk cId="2631710104" sldId="341"/>
            <ac:spMk id="56" creationId="{E605A050-C589-4DA9-9D29-F2280A14A9C3}"/>
          </ac:spMkLst>
        </pc:spChg>
        <pc:spChg chg="mod">
          <ac:chgData name=" " userId="bbd3af97-61af-4c82-be79-10e0cf6a7bb4" providerId="ADAL" clId="{A43AADFA-60DA-4247-A0F8-4A913AF79A3D}" dt="2022-09-03T05:50:48.284" v="11035" actId="404"/>
          <ac:spMkLst>
            <pc:docMk/>
            <pc:sldMk cId="2631710104" sldId="341"/>
            <ac:spMk id="119" creationId="{00000000-0000-0000-0000-000000000000}"/>
          </ac:spMkLst>
        </pc:spChg>
        <pc:grpChg chg="add mod">
          <ac:chgData name=" " userId="bbd3af97-61af-4c82-be79-10e0cf6a7bb4" providerId="ADAL" clId="{A43AADFA-60DA-4247-A0F8-4A913AF79A3D}" dt="2022-09-03T05:49:33.493" v="11025"/>
          <ac:grpSpMkLst>
            <pc:docMk/>
            <pc:sldMk cId="2631710104" sldId="341"/>
            <ac:grpSpMk id="54" creationId="{232D1C36-FA38-44DE-AB71-782D31FA2205}"/>
          </ac:grpSpMkLst>
        </pc:grpChg>
        <pc:grpChg chg="del">
          <ac:chgData name=" " userId="bbd3af97-61af-4c82-be79-10e0cf6a7bb4" providerId="ADAL" clId="{A43AADFA-60DA-4247-A0F8-4A913AF79A3D}" dt="2022-09-03T05:50:01.880" v="11030" actId="478"/>
          <ac:grpSpMkLst>
            <pc:docMk/>
            <pc:sldMk cId="2631710104" sldId="341"/>
            <ac:grpSpMk id="150" creationId="{00000000-0000-0000-0000-000000000000}"/>
          </ac:grpSpMkLst>
        </pc:grpChg>
        <pc:cxnChg chg="mod">
          <ac:chgData name=" " userId="bbd3af97-61af-4c82-be79-10e0cf6a7bb4" providerId="ADAL" clId="{A43AADFA-60DA-4247-A0F8-4A913AF79A3D}" dt="2022-09-03T05:49:33.493" v="11025"/>
          <ac:cxnSpMkLst>
            <pc:docMk/>
            <pc:sldMk cId="2631710104" sldId="341"/>
            <ac:cxnSpMk id="57" creationId="{E943103F-5682-4FA9-A179-E8D067EBFD0F}"/>
          </ac:cxnSpMkLst>
        </pc:cxnChg>
      </pc:sldChg>
      <pc:sldChg chg="addSp modSp add mod">
        <pc:chgData name=" " userId="bbd3af97-61af-4c82-be79-10e0cf6a7bb4" providerId="ADAL" clId="{A43AADFA-60DA-4247-A0F8-4A913AF79A3D}" dt="2022-09-03T05:56:39.261" v="11103" actId="207"/>
        <pc:sldMkLst>
          <pc:docMk/>
          <pc:sldMk cId="1377453145" sldId="342"/>
        </pc:sldMkLst>
        <pc:spChg chg="mod">
          <ac:chgData name=" " userId="bbd3af97-61af-4c82-be79-10e0cf6a7bb4" providerId="ADAL" clId="{A43AADFA-60DA-4247-A0F8-4A913AF79A3D}" dt="2022-09-03T05:50:32.509" v="11034" actId="404"/>
          <ac:spMkLst>
            <pc:docMk/>
            <pc:sldMk cId="1377453145" sldId="342"/>
            <ac:spMk id="57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5:49:36.963" v="11026"/>
          <ac:spMkLst>
            <pc:docMk/>
            <pc:sldMk cId="1377453145" sldId="342"/>
            <ac:spMk id="78" creationId="{009E6F34-7F9D-41CA-A477-559A3D17CCA9}"/>
          </ac:spMkLst>
        </pc:spChg>
        <pc:spChg chg="mod">
          <ac:chgData name=" " userId="bbd3af97-61af-4c82-be79-10e0cf6a7bb4" providerId="ADAL" clId="{A43AADFA-60DA-4247-A0F8-4A913AF79A3D}" dt="2022-09-03T05:56:39.261" v="11103" actId="207"/>
          <ac:spMkLst>
            <pc:docMk/>
            <pc:sldMk cId="1377453145" sldId="342"/>
            <ac:spMk id="82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5:49:36.963" v="11026"/>
          <ac:spMkLst>
            <pc:docMk/>
            <pc:sldMk cId="1377453145" sldId="342"/>
            <ac:spMk id="83" creationId="{F54E19CD-508A-47BF-A03B-84BB60596387}"/>
          </ac:spMkLst>
        </pc:spChg>
        <pc:spChg chg="mod">
          <ac:chgData name=" " userId="bbd3af97-61af-4c82-be79-10e0cf6a7bb4" providerId="ADAL" clId="{A43AADFA-60DA-4247-A0F8-4A913AF79A3D}" dt="2022-09-03T05:54:02.561" v="11077" actId="207"/>
          <ac:spMkLst>
            <pc:docMk/>
            <pc:sldMk cId="1377453145" sldId="342"/>
            <ac:spMk id="106" creationId="{00000000-0000-0000-0000-000000000000}"/>
          </ac:spMkLst>
        </pc:spChg>
        <pc:grpChg chg="add mod">
          <ac:chgData name=" " userId="bbd3af97-61af-4c82-be79-10e0cf6a7bb4" providerId="ADAL" clId="{A43AADFA-60DA-4247-A0F8-4A913AF79A3D}" dt="2022-09-03T05:49:36.963" v="11026"/>
          <ac:grpSpMkLst>
            <pc:docMk/>
            <pc:sldMk cId="1377453145" sldId="342"/>
            <ac:grpSpMk id="74" creationId="{71A78A7B-271F-4AB8-9744-DDC3A861E94A}"/>
          </ac:grpSpMkLst>
        </pc:grpChg>
        <pc:cxnChg chg="mod">
          <ac:chgData name=" " userId="bbd3af97-61af-4c82-be79-10e0cf6a7bb4" providerId="ADAL" clId="{A43AADFA-60DA-4247-A0F8-4A913AF79A3D}" dt="2022-09-03T05:49:36.963" v="11026"/>
          <ac:cxnSpMkLst>
            <pc:docMk/>
            <pc:sldMk cId="1377453145" sldId="342"/>
            <ac:cxnSpMk id="90" creationId="{EDCE50EE-D56E-478D-B339-A426A28B7FB6}"/>
          </ac:cxnSpMkLst>
        </pc:cxnChg>
      </pc:sldChg>
      <pc:sldChg chg="addSp delSp modSp add mod addAnim delAnim">
        <pc:chgData name=" " userId="bbd3af97-61af-4c82-be79-10e0cf6a7bb4" providerId="ADAL" clId="{A43AADFA-60DA-4247-A0F8-4A913AF79A3D}" dt="2022-09-03T05:58:33.236" v="11163" actId="478"/>
        <pc:sldMkLst>
          <pc:docMk/>
          <pc:sldMk cId="2911939753" sldId="343"/>
        </pc:sldMkLst>
        <pc:spChg chg="mod">
          <ac:chgData name=" " userId="bbd3af97-61af-4c82-be79-10e0cf6a7bb4" providerId="ADAL" clId="{A43AADFA-60DA-4247-A0F8-4A913AF79A3D}" dt="2022-09-03T05:54:44.632" v="11085" actId="207"/>
          <ac:spMkLst>
            <pc:docMk/>
            <pc:sldMk cId="2911939753" sldId="343"/>
            <ac:spMk id="60" creationId="{E66D5A02-AD96-4C39-87AA-391259BC4BC8}"/>
          </ac:spMkLst>
        </pc:spChg>
        <pc:spChg chg="mod">
          <ac:chgData name=" " userId="bbd3af97-61af-4c82-be79-10e0cf6a7bb4" providerId="ADAL" clId="{A43AADFA-60DA-4247-A0F8-4A913AF79A3D}" dt="2022-09-03T05:54:44.632" v="11085" actId="207"/>
          <ac:spMkLst>
            <pc:docMk/>
            <pc:sldMk cId="2911939753" sldId="343"/>
            <ac:spMk id="61" creationId="{80A75875-8B15-424D-917C-023704578693}"/>
          </ac:spMkLst>
        </pc:spChg>
        <pc:spChg chg="add del mod">
          <ac:chgData name=" " userId="bbd3af97-61af-4c82-be79-10e0cf6a7bb4" providerId="ADAL" clId="{A43AADFA-60DA-4247-A0F8-4A913AF79A3D}" dt="2022-09-03T05:50:54.707" v="11037"/>
          <ac:spMkLst>
            <pc:docMk/>
            <pc:sldMk cId="2911939753" sldId="343"/>
            <ac:spMk id="63" creationId="{B8D09AD7-8C60-465E-AC88-E2361EFC97EF}"/>
          </ac:spMkLst>
        </pc:spChg>
        <pc:spChg chg="mod ord">
          <ac:chgData name=" " userId="bbd3af97-61af-4c82-be79-10e0cf6a7bb4" providerId="ADAL" clId="{A43AADFA-60DA-4247-A0F8-4A913AF79A3D}" dt="2022-09-03T05:55:05.923" v="11090" actId="1076"/>
          <ac:spMkLst>
            <pc:docMk/>
            <pc:sldMk cId="2911939753" sldId="343"/>
            <ac:spMk id="105" creationId="{00000000-0000-0000-0000-000000000000}"/>
          </ac:spMkLst>
        </pc:spChg>
        <pc:spChg chg="add del mod ord">
          <ac:chgData name=" " userId="bbd3af97-61af-4c82-be79-10e0cf6a7bb4" providerId="ADAL" clId="{A43AADFA-60DA-4247-A0F8-4A913AF79A3D}" dt="2022-09-03T05:58:33.236" v="11163" actId="478"/>
          <ac:spMkLst>
            <pc:docMk/>
            <pc:sldMk cId="2911939753" sldId="343"/>
            <ac:spMk id="112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5:51:05.855" v="11046" actId="404"/>
          <ac:spMkLst>
            <pc:docMk/>
            <pc:sldMk cId="2911939753" sldId="343"/>
            <ac:spMk id="126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5:56:53.047" v="11106" actId="207"/>
          <ac:spMkLst>
            <pc:docMk/>
            <pc:sldMk cId="2911939753" sldId="343"/>
            <ac:spMk id="150" creationId="{00000000-0000-0000-0000-000000000000}"/>
          </ac:spMkLst>
        </pc:spChg>
        <pc:spChg chg="ord">
          <ac:chgData name=" " userId="bbd3af97-61af-4c82-be79-10e0cf6a7bb4" providerId="ADAL" clId="{A43AADFA-60DA-4247-A0F8-4A913AF79A3D}" dt="2022-09-03T05:58:33.177" v="11162" actId="167"/>
          <ac:spMkLst>
            <pc:docMk/>
            <pc:sldMk cId="2911939753" sldId="343"/>
            <ac:spMk id="156" creationId="{00000000-0000-0000-0000-000000000000}"/>
          </ac:spMkLst>
        </pc:spChg>
        <pc:spChg chg="add del mod">
          <ac:chgData name=" " userId="bbd3af97-61af-4c82-be79-10e0cf6a7bb4" providerId="ADAL" clId="{A43AADFA-60DA-4247-A0F8-4A913AF79A3D}" dt="2022-09-03T05:56:46.793" v="11105" actId="207"/>
          <ac:spMkLst>
            <pc:docMk/>
            <pc:sldMk cId="2911939753" sldId="343"/>
            <ac:spMk id="157" creationId="{00000000-0000-0000-0000-000000000000}"/>
          </ac:spMkLst>
        </pc:spChg>
        <pc:grpChg chg="del">
          <ac:chgData name=" " userId="bbd3af97-61af-4c82-be79-10e0cf6a7bb4" providerId="ADAL" clId="{A43AADFA-60DA-4247-A0F8-4A913AF79A3D}" dt="2022-09-03T05:57:13.675" v="11109" actId="478"/>
          <ac:grpSpMkLst>
            <pc:docMk/>
            <pc:sldMk cId="2911939753" sldId="343"/>
            <ac:grpSpMk id="53" creationId="{00000000-0000-0000-0000-000000000000}"/>
          </ac:grpSpMkLst>
        </pc:grpChg>
        <pc:grpChg chg="add mod">
          <ac:chgData name=" " userId="bbd3af97-61af-4c82-be79-10e0cf6a7bb4" providerId="ADAL" clId="{A43AADFA-60DA-4247-A0F8-4A913AF79A3D}" dt="2022-09-03T05:49:39.785" v="11027"/>
          <ac:grpSpMkLst>
            <pc:docMk/>
            <pc:sldMk cId="2911939753" sldId="343"/>
            <ac:grpSpMk id="59" creationId="{A7E0A180-BA88-4942-B845-0C9B83F877A5}"/>
          </ac:grpSpMkLst>
        </pc:grpChg>
        <pc:cxnChg chg="mod">
          <ac:chgData name=" " userId="bbd3af97-61af-4c82-be79-10e0cf6a7bb4" providerId="ADAL" clId="{A43AADFA-60DA-4247-A0F8-4A913AF79A3D}" dt="2022-09-03T05:49:39.785" v="11027"/>
          <ac:cxnSpMkLst>
            <pc:docMk/>
            <pc:sldMk cId="2911939753" sldId="343"/>
            <ac:cxnSpMk id="62" creationId="{CC7CC036-7D93-4B9D-B383-A796A0C59F44}"/>
          </ac:cxnSpMkLst>
        </pc:cxnChg>
        <pc:cxnChg chg="add del">
          <ac:chgData name=" " userId="bbd3af97-61af-4c82-be79-10e0cf6a7bb4" providerId="ADAL" clId="{A43AADFA-60DA-4247-A0F8-4A913AF79A3D}" dt="2022-09-03T05:58:21.625" v="11144" actId="478"/>
          <ac:cxnSpMkLst>
            <pc:docMk/>
            <pc:sldMk cId="2911939753" sldId="343"/>
            <ac:cxnSpMk id="83" creationId="{00000000-0000-0000-0000-000000000000}"/>
          </ac:cxnSpMkLst>
        </pc:cxnChg>
        <pc:cxnChg chg="mod">
          <ac:chgData name=" " userId="bbd3af97-61af-4c82-be79-10e0cf6a7bb4" providerId="ADAL" clId="{A43AADFA-60DA-4247-A0F8-4A913AF79A3D}" dt="2022-09-03T05:57:05.310" v="11108" actId="14100"/>
          <ac:cxnSpMkLst>
            <pc:docMk/>
            <pc:sldMk cId="2911939753" sldId="343"/>
            <ac:cxnSpMk id="90" creationId="{00000000-0000-0000-0000-000000000000}"/>
          </ac:cxnSpMkLst>
        </pc:cxnChg>
      </pc:sldChg>
      <pc:sldChg chg="addSp delSp modSp add mod">
        <pc:chgData name=" " userId="bbd3af97-61af-4c82-be79-10e0cf6a7bb4" providerId="ADAL" clId="{A43AADFA-60DA-4247-A0F8-4A913AF79A3D}" dt="2022-09-03T05:58:49.797" v="11164" actId="207"/>
        <pc:sldMkLst>
          <pc:docMk/>
          <pc:sldMk cId="1420705895" sldId="344"/>
        </pc:sldMkLst>
        <pc:spChg chg="mod">
          <ac:chgData name=" " userId="bbd3af97-61af-4c82-be79-10e0cf6a7bb4" providerId="ADAL" clId="{A43AADFA-60DA-4247-A0F8-4A913AF79A3D}" dt="2022-09-03T05:49:42.706" v="11028"/>
          <ac:spMkLst>
            <pc:docMk/>
            <pc:sldMk cId="1420705895" sldId="344"/>
            <ac:spMk id="55" creationId="{8546F1B8-D460-43AB-863C-74E507DFB1C7}"/>
          </ac:spMkLst>
        </pc:spChg>
        <pc:spChg chg="mod">
          <ac:chgData name=" " userId="bbd3af97-61af-4c82-be79-10e0cf6a7bb4" providerId="ADAL" clId="{A43AADFA-60DA-4247-A0F8-4A913AF79A3D}" dt="2022-09-03T05:58:49.797" v="11164" actId="207"/>
          <ac:spMkLst>
            <pc:docMk/>
            <pc:sldMk cId="1420705895" sldId="344"/>
            <ac:spMk id="56" creationId="{25333C72-79B5-4EEB-92C9-1BFA4566D3EE}"/>
          </ac:spMkLst>
        </pc:spChg>
        <pc:spChg chg="mod">
          <ac:chgData name=" " userId="bbd3af97-61af-4c82-be79-10e0cf6a7bb4" providerId="ADAL" clId="{A43AADFA-60DA-4247-A0F8-4A913AF79A3D}" dt="2022-09-03T05:51:13.915" v="11050" actId="404"/>
          <ac:spMkLst>
            <pc:docMk/>
            <pc:sldMk cId="1420705895" sldId="344"/>
            <ac:spMk id="119" creationId="{00000000-0000-0000-0000-000000000000}"/>
          </ac:spMkLst>
        </pc:spChg>
        <pc:grpChg chg="add mod">
          <ac:chgData name=" " userId="bbd3af97-61af-4c82-be79-10e0cf6a7bb4" providerId="ADAL" clId="{A43AADFA-60DA-4247-A0F8-4A913AF79A3D}" dt="2022-09-03T05:49:42.706" v="11028"/>
          <ac:grpSpMkLst>
            <pc:docMk/>
            <pc:sldMk cId="1420705895" sldId="344"/>
            <ac:grpSpMk id="54" creationId="{0F05089C-97FF-4F62-B8E0-C00605569883}"/>
          </ac:grpSpMkLst>
        </pc:grpChg>
        <pc:grpChg chg="add del">
          <ac:chgData name=" " userId="bbd3af97-61af-4c82-be79-10e0cf6a7bb4" providerId="ADAL" clId="{A43AADFA-60DA-4247-A0F8-4A913AF79A3D}" dt="2022-09-03T05:58:32.141" v="11149" actId="478"/>
          <ac:grpSpMkLst>
            <pc:docMk/>
            <pc:sldMk cId="1420705895" sldId="344"/>
            <ac:grpSpMk id="100" creationId="{00000000-0000-0000-0000-000000000000}"/>
          </ac:grpSpMkLst>
        </pc:grpChg>
        <pc:cxnChg chg="mod">
          <ac:chgData name=" " userId="bbd3af97-61af-4c82-be79-10e0cf6a7bb4" providerId="ADAL" clId="{A43AADFA-60DA-4247-A0F8-4A913AF79A3D}" dt="2022-09-03T05:49:42.706" v="11028"/>
          <ac:cxnSpMkLst>
            <pc:docMk/>
            <pc:sldMk cId="1420705895" sldId="344"/>
            <ac:cxnSpMk id="57" creationId="{ADF90739-5CC8-4AFC-8778-B928FDF86EB0}"/>
          </ac:cxnSpMkLst>
        </pc:cxnChg>
      </pc:sldChg>
      <pc:sldChg chg="addSp delSp modSp add mod delAnim modAnim modNotesTx">
        <pc:chgData name=" " userId="bbd3af97-61af-4c82-be79-10e0cf6a7bb4" providerId="ADAL" clId="{A43AADFA-60DA-4247-A0F8-4A913AF79A3D}" dt="2022-09-03T06:52:49.080" v="12102" actId="20577"/>
        <pc:sldMkLst>
          <pc:docMk/>
          <pc:sldMk cId="1323600149" sldId="346"/>
        </pc:sldMkLst>
        <pc:spChg chg="mod ord">
          <ac:chgData name=" " userId="bbd3af97-61af-4c82-be79-10e0cf6a7bb4" providerId="ADAL" clId="{A43AADFA-60DA-4247-A0F8-4A913AF79A3D}" dt="2022-09-03T06:04:22.749" v="11221" actId="166"/>
          <ac:spMkLst>
            <pc:docMk/>
            <pc:sldMk cId="1323600149" sldId="346"/>
            <ac:spMk id="41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5:52:26.529" v="11064" actId="404"/>
          <ac:spMkLst>
            <pc:docMk/>
            <pc:sldMk cId="1323600149" sldId="346"/>
            <ac:spMk id="57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6:04:46.590" v="11222" actId="207"/>
          <ac:spMkLst>
            <pc:docMk/>
            <pc:sldMk cId="1323600149" sldId="346"/>
            <ac:spMk id="61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6:42.044" v="11239" actId="1076"/>
          <ac:spMkLst>
            <pc:docMk/>
            <pc:sldMk cId="1323600149" sldId="346"/>
            <ac:spMk id="62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4:22.749" v="11221" actId="166"/>
          <ac:spMkLst>
            <pc:docMk/>
            <pc:sldMk cId="1323600149" sldId="346"/>
            <ac:spMk id="63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4:22.749" v="11221" actId="166"/>
          <ac:spMkLst>
            <pc:docMk/>
            <pc:sldMk cId="1323600149" sldId="346"/>
            <ac:spMk id="64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4:22.749" v="11221" actId="166"/>
          <ac:spMkLst>
            <pc:docMk/>
            <pc:sldMk cId="1323600149" sldId="346"/>
            <ac:spMk id="65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4:22.749" v="11221" actId="166"/>
          <ac:spMkLst>
            <pc:docMk/>
            <pc:sldMk cId="1323600149" sldId="346"/>
            <ac:spMk id="66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4:22.749" v="11221" actId="166"/>
          <ac:spMkLst>
            <pc:docMk/>
            <pc:sldMk cId="1323600149" sldId="346"/>
            <ac:spMk id="67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4:22.749" v="11221" actId="166"/>
          <ac:spMkLst>
            <pc:docMk/>
            <pc:sldMk cId="1323600149" sldId="346"/>
            <ac:spMk id="68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6:07:45.568" v="11246" actId="207"/>
          <ac:spMkLst>
            <pc:docMk/>
            <pc:sldMk cId="1323600149" sldId="346"/>
            <ac:spMk id="70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6:07:45.568" v="11246" actId="207"/>
          <ac:spMkLst>
            <pc:docMk/>
            <pc:sldMk cId="1323600149" sldId="346"/>
            <ac:spMk id="75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6:07:45.568" v="11246" actId="207"/>
          <ac:spMkLst>
            <pc:docMk/>
            <pc:sldMk cId="1323600149" sldId="346"/>
            <ac:spMk id="77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6:07:45.568" v="11246" actId="207"/>
          <ac:spMkLst>
            <pc:docMk/>
            <pc:sldMk cId="1323600149" sldId="346"/>
            <ac:spMk id="78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6:07:45.568" v="11246" actId="207"/>
          <ac:spMkLst>
            <pc:docMk/>
            <pc:sldMk cId="1323600149" sldId="346"/>
            <ac:spMk id="79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6:07:45.568" v="11246" actId="207"/>
          <ac:spMkLst>
            <pc:docMk/>
            <pc:sldMk cId="1323600149" sldId="346"/>
            <ac:spMk id="80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6:04:46.590" v="11222" actId="207"/>
          <ac:spMkLst>
            <pc:docMk/>
            <pc:sldMk cId="1323600149" sldId="346"/>
            <ac:spMk id="81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4:22.749" v="11221" actId="166"/>
          <ac:spMkLst>
            <pc:docMk/>
            <pc:sldMk cId="1323600149" sldId="346"/>
            <ac:spMk id="82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4:22.749" v="11221" actId="166"/>
          <ac:spMkLst>
            <pc:docMk/>
            <pc:sldMk cId="1323600149" sldId="346"/>
            <ac:spMk id="84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4:22.749" v="11221" actId="166"/>
          <ac:spMkLst>
            <pc:docMk/>
            <pc:sldMk cId="1323600149" sldId="346"/>
            <ac:spMk id="85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4:22.749" v="11221" actId="166"/>
          <ac:spMkLst>
            <pc:docMk/>
            <pc:sldMk cId="1323600149" sldId="346"/>
            <ac:spMk id="86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4:22.749" v="11221" actId="166"/>
          <ac:spMkLst>
            <pc:docMk/>
            <pc:sldMk cId="1323600149" sldId="346"/>
            <ac:spMk id="87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5:59:30.500" v="11166" actId="207"/>
          <ac:spMkLst>
            <pc:docMk/>
            <pc:sldMk cId="1323600149" sldId="346"/>
            <ac:spMk id="88" creationId="{00000000-0000-0000-0000-000000000000}"/>
          </ac:spMkLst>
        </pc:spChg>
        <pc:spChg chg="mod ord">
          <ac:chgData name=" " userId="bbd3af97-61af-4c82-be79-10e0cf6a7bb4" providerId="ADAL" clId="{A43AADFA-60DA-4247-A0F8-4A913AF79A3D}" dt="2022-09-03T06:08:23.561" v="11258" actId="170"/>
          <ac:spMkLst>
            <pc:docMk/>
            <pc:sldMk cId="1323600149" sldId="346"/>
            <ac:spMk id="89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3T05:49:44.706" v="11029"/>
          <ac:spMkLst>
            <pc:docMk/>
            <pc:sldMk cId="1323600149" sldId="346"/>
            <ac:spMk id="92" creationId="{C9B00850-84BC-4681-85EC-49177248C572}"/>
          </ac:spMkLst>
        </pc:spChg>
        <pc:spChg chg="mod">
          <ac:chgData name=" " userId="bbd3af97-61af-4c82-be79-10e0cf6a7bb4" providerId="ADAL" clId="{A43AADFA-60DA-4247-A0F8-4A913AF79A3D}" dt="2022-09-03T05:49:44.706" v="11029"/>
          <ac:spMkLst>
            <pc:docMk/>
            <pc:sldMk cId="1323600149" sldId="346"/>
            <ac:spMk id="93" creationId="{3233F7CD-DEA8-463F-A6B3-9E5844CDAFA3}"/>
          </ac:spMkLst>
        </pc:spChg>
        <pc:spChg chg="mod">
          <ac:chgData name=" " userId="bbd3af97-61af-4c82-be79-10e0cf6a7bb4" providerId="ADAL" clId="{A43AADFA-60DA-4247-A0F8-4A913AF79A3D}" dt="2022-09-03T06:06:47.433" v="11242"/>
          <ac:spMkLst>
            <pc:docMk/>
            <pc:sldMk cId="1323600149" sldId="346"/>
            <ac:spMk id="135" creationId="{A325654F-522D-4CD6-A0E3-1C8AABDE351E}"/>
          </ac:spMkLst>
        </pc:spChg>
        <pc:spChg chg="mod">
          <ac:chgData name=" " userId="bbd3af97-61af-4c82-be79-10e0cf6a7bb4" providerId="ADAL" clId="{A43AADFA-60DA-4247-A0F8-4A913AF79A3D}" dt="2022-09-03T06:06:47.433" v="11242"/>
          <ac:spMkLst>
            <pc:docMk/>
            <pc:sldMk cId="1323600149" sldId="346"/>
            <ac:spMk id="136" creationId="{ADE49468-593C-4D43-8B08-A03BECBA252E}"/>
          </ac:spMkLst>
        </pc:spChg>
        <pc:spChg chg="mod">
          <ac:chgData name=" " userId="bbd3af97-61af-4c82-be79-10e0cf6a7bb4" providerId="ADAL" clId="{A43AADFA-60DA-4247-A0F8-4A913AF79A3D}" dt="2022-09-03T06:07:20.002" v="11244"/>
          <ac:spMkLst>
            <pc:docMk/>
            <pc:sldMk cId="1323600149" sldId="346"/>
            <ac:spMk id="139" creationId="{79515324-BC0C-4DEF-A055-BF92958AAA37}"/>
          </ac:spMkLst>
        </pc:spChg>
        <pc:spChg chg="mod">
          <ac:chgData name=" " userId="bbd3af97-61af-4c82-be79-10e0cf6a7bb4" providerId="ADAL" clId="{A43AADFA-60DA-4247-A0F8-4A913AF79A3D}" dt="2022-09-03T06:07:30.093" v="11245" actId="207"/>
          <ac:spMkLst>
            <pc:docMk/>
            <pc:sldMk cId="1323600149" sldId="346"/>
            <ac:spMk id="140" creationId="{BCDE38E5-E87E-4452-9193-FB1DDCC44F02}"/>
          </ac:spMkLst>
        </pc:spChg>
        <pc:grpChg chg="add del mod ord">
          <ac:chgData name=" " userId="bbd3af97-61af-4c82-be79-10e0cf6a7bb4" providerId="ADAL" clId="{A43AADFA-60DA-4247-A0F8-4A913AF79A3D}" dt="2022-09-03T06:06:44.419" v="11240" actId="21"/>
          <ac:grpSpMkLst>
            <pc:docMk/>
            <pc:sldMk cId="1323600149" sldId="346"/>
            <ac:grpSpMk id="91" creationId="{96B0C15E-C6FF-422A-BFA9-B48478CFCEF3}"/>
          </ac:grpSpMkLst>
        </pc:grpChg>
        <pc:grpChg chg="del">
          <ac:chgData name=" " userId="bbd3af97-61af-4c82-be79-10e0cf6a7bb4" providerId="ADAL" clId="{A43AADFA-60DA-4247-A0F8-4A913AF79A3D}" dt="2022-09-03T05:59:07.517" v="11165" actId="478"/>
          <ac:grpSpMkLst>
            <pc:docMk/>
            <pc:sldMk cId="1323600149" sldId="346"/>
            <ac:grpSpMk id="123" creationId="{00000000-0000-0000-0000-000000000000}"/>
          </ac:grpSpMkLst>
        </pc:grpChg>
        <pc:grpChg chg="add del mod">
          <ac:chgData name=" " userId="bbd3af97-61af-4c82-be79-10e0cf6a7bb4" providerId="ADAL" clId="{A43AADFA-60DA-4247-A0F8-4A913AF79A3D}" dt="2022-09-03T06:07:19.169" v="11243" actId="478"/>
          <ac:grpSpMkLst>
            <pc:docMk/>
            <pc:sldMk cId="1323600149" sldId="346"/>
            <ac:grpSpMk id="134" creationId="{FFD6BA9B-488B-4ECB-9539-D2FEDF5BC4A8}"/>
          </ac:grpSpMkLst>
        </pc:grpChg>
        <pc:grpChg chg="add mod">
          <ac:chgData name=" " userId="bbd3af97-61af-4c82-be79-10e0cf6a7bb4" providerId="ADAL" clId="{A43AADFA-60DA-4247-A0F8-4A913AF79A3D}" dt="2022-09-03T06:07:20.002" v="11244"/>
          <ac:grpSpMkLst>
            <pc:docMk/>
            <pc:sldMk cId="1323600149" sldId="346"/>
            <ac:grpSpMk id="138" creationId="{E10179EC-951B-43ED-85D8-4C41419CE937}"/>
          </ac:grpSpMkLst>
        </pc:grpChg>
        <pc:cxnChg chg="mod">
          <ac:chgData name=" " userId="bbd3af97-61af-4c82-be79-10e0cf6a7bb4" providerId="ADAL" clId="{A43AADFA-60DA-4247-A0F8-4A913AF79A3D}" dt="2022-09-03T06:01:29.218" v="11200" actId="14100"/>
          <ac:cxnSpMkLst>
            <pc:docMk/>
            <pc:sldMk cId="1323600149" sldId="346"/>
            <ac:cxnSpMk id="74" creationId="{00000000-0000-0000-0000-000000000000}"/>
          </ac:cxnSpMkLst>
        </pc:cxnChg>
        <pc:cxnChg chg="mod">
          <ac:chgData name=" " userId="bbd3af97-61af-4c82-be79-10e0cf6a7bb4" providerId="ADAL" clId="{A43AADFA-60DA-4247-A0F8-4A913AF79A3D}" dt="2022-09-03T06:01:12.748" v="11195" actId="14100"/>
          <ac:cxnSpMkLst>
            <pc:docMk/>
            <pc:sldMk cId="1323600149" sldId="346"/>
            <ac:cxnSpMk id="83" creationId="{00000000-0000-0000-0000-000000000000}"/>
          </ac:cxnSpMkLst>
        </pc:cxnChg>
        <pc:cxnChg chg="mod">
          <ac:chgData name=" " userId="bbd3af97-61af-4c82-be79-10e0cf6a7bb4" providerId="ADAL" clId="{A43AADFA-60DA-4247-A0F8-4A913AF79A3D}" dt="2022-09-03T06:02:02.195" v="11209" actId="14100"/>
          <ac:cxnSpMkLst>
            <pc:docMk/>
            <pc:sldMk cId="1323600149" sldId="346"/>
            <ac:cxnSpMk id="90" creationId="{00000000-0000-0000-0000-000000000000}"/>
          </ac:cxnSpMkLst>
        </pc:cxnChg>
        <pc:cxnChg chg="add del mod">
          <ac:chgData name=" " userId="bbd3af97-61af-4c82-be79-10e0cf6a7bb4" providerId="ADAL" clId="{A43AADFA-60DA-4247-A0F8-4A913AF79A3D}" dt="2022-09-03T06:06:41.793" v="11238" actId="21"/>
          <ac:cxnSpMkLst>
            <pc:docMk/>
            <pc:sldMk cId="1323600149" sldId="346"/>
            <ac:cxnSpMk id="94" creationId="{D26EDCD4-2368-42CB-9E74-16069BFE3498}"/>
          </ac:cxnSpMkLst>
        </pc:cxnChg>
        <pc:cxnChg chg="add del mod">
          <ac:chgData name=" " userId="bbd3af97-61af-4c82-be79-10e0cf6a7bb4" providerId="ADAL" clId="{A43AADFA-60DA-4247-A0F8-4A913AF79A3D}" dt="2022-09-03T06:06:46.332" v="11241" actId="478"/>
          <ac:cxnSpMkLst>
            <pc:docMk/>
            <pc:sldMk cId="1323600149" sldId="346"/>
            <ac:cxnSpMk id="95" creationId="{6C2CE0E1-7C8B-42E7-9436-2B6511AD7D66}"/>
          </ac:cxnSpMkLst>
        </pc:cxnChg>
        <pc:cxnChg chg="add mod">
          <ac:chgData name=" " userId="bbd3af97-61af-4c82-be79-10e0cf6a7bb4" providerId="ADAL" clId="{A43AADFA-60DA-4247-A0F8-4A913AF79A3D}" dt="2022-09-03T05:59:58.327" v="11174" actId="14100"/>
          <ac:cxnSpMkLst>
            <pc:docMk/>
            <pc:sldMk cId="1323600149" sldId="346"/>
            <ac:cxnSpMk id="96" creationId="{2C49192F-FB97-4C2B-9542-281209DA2854}"/>
          </ac:cxnSpMkLst>
        </pc:cxnChg>
        <pc:cxnChg chg="mod">
          <ac:chgData name=" " userId="bbd3af97-61af-4c82-be79-10e0cf6a7bb4" providerId="ADAL" clId="{A43AADFA-60DA-4247-A0F8-4A913AF79A3D}" dt="2022-09-03T06:00:19.201" v="11180" actId="14100"/>
          <ac:cxnSpMkLst>
            <pc:docMk/>
            <pc:sldMk cId="1323600149" sldId="346"/>
            <ac:cxnSpMk id="97" creationId="{00000000-0000-0000-0000-000000000000}"/>
          </ac:cxnSpMkLst>
        </pc:cxnChg>
        <pc:cxnChg chg="mod">
          <ac:chgData name=" " userId="bbd3af97-61af-4c82-be79-10e0cf6a7bb4" providerId="ADAL" clId="{A43AADFA-60DA-4247-A0F8-4A913AF79A3D}" dt="2022-09-03T05:59:42.987" v="11168" actId="14100"/>
          <ac:cxnSpMkLst>
            <pc:docMk/>
            <pc:sldMk cId="1323600149" sldId="346"/>
            <ac:cxnSpMk id="98" creationId="{00000000-0000-0000-0000-000000000000}"/>
          </ac:cxnSpMkLst>
        </pc:cxnChg>
        <pc:cxnChg chg="add del mod">
          <ac:chgData name=" " userId="bbd3af97-61af-4c82-be79-10e0cf6a7bb4" providerId="ADAL" clId="{A43AADFA-60DA-4247-A0F8-4A913AF79A3D}" dt="2022-09-03T06:00:10.618" v="11178" actId="478"/>
          <ac:cxnSpMkLst>
            <pc:docMk/>
            <pc:sldMk cId="1323600149" sldId="346"/>
            <ac:cxnSpMk id="117" creationId="{A1BDDB96-4920-489A-9A8C-02C8EB62A20A}"/>
          </ac:cxnSpMkLst>
        </pc:cxnChg>
        <pc:cxnChg chg="add mod">
          <ac:chgData name=" " userId="bbd3af97-61af-4c82-be79-10e0cf6a7bb4" providerId="ADAL" clId="{A43AADFA-60DA-4247-A0F8-4A913AF79A3D}" dt="2022-09-03T06:00:31.569" v="11184" actId="14100"/>
          <ac:cxnSpMkLst>
            <pc:docMk/>
            <pc:sldMk cId="1323600149" sldId="346"/>
            <ac:cxnSpMk id="118" creationId="{6BA236DC-BD31-4F74-871E-E2614486CCB0}"/>
          </ac:cxnSpMkLst>
        </pc:cxnChg>
        <pc:cxnChg chg="add mod">
          <ac:chgData name=" " userId="bbd3af97-61af-4c82-be79-10e0cf6a7bb4" providerId="ADAL" clId="{A43AADFA-60DA-4247-A0F8-4A913AF79A3D}" dt="2022-09-03T06:00:37.643" v="11187" actId="14100"/>
          <ac:cxnSpMkLst>
            <pc:docMk/>
            <pc:sldMk cId="1323600149" sldId="346"/>
            <ac:cxnSpMk id="119" creationId="{ACED5E69-C2DE-4791-BCC6-28AAC0BAA8B7}"/>
          </ac:cxnSpMkLst>
        </pc:cxnChg>
        <pc:cxnChg chg="add mod">
          <ac:chgData name=" " userId="bbd3af97-61af-4c82-be79-10e0cf6a7bb4" providerId="ADAL" clId="{A43AADFA-60DA-4247-A0F8-4A913AF79A3D}" dt="2022-09-03T06:00:48.772" v="11190" actId="14100"/>
          <ac:cxnSpMkLst>
            <pc:docMk/>
            <pc:sldMk cId="1323600149" sldId="346"/>
            <ac:cxnSpMk id="120" creationId="{3C1AD096-3822-43A0-837F-A1190DBB9B72}"/>
          </ac:cxnSpMkLst>
        </pc:cxnChg>
        <pc:cxnChg chg="add mod">
          <ac:chgData name=" " userId="bbd3af97-61af-4c82-be79-10e0cf6a7bb4" providerId="ADAL" clId="{A43AADFA-60DA-4247-A0F8-4A913AF79A3D}" dt="2022-09-03T06:01:03.174" v="11193" actId="14100"/>
          <ac:cxnSpMkLst>
            <pc:docMk/>
            <pc:sldMk cId="1323600149" sldId="346"/>
            <ac:cxnSpMk id="121" creationId="{85CE657F-23B4-43C0-A1A2-0EB6A0859DA4}"/>
          </ac:cxnSpMkLst>
        </pc:cxnChg>
        <pc:cxnChg chg="add mod">
          <ac:chgData name=" " userId="bbd3af97-61af-4c82-be79-10e0cf6a7bb4" providerId="ADAL" clId="{A43AADFA-60DA-4247-A0F8-4A913AF79A3D}" dt="2022-09-03T06:01:21.327" v="11198" actId="14100"/>
          <ac:cxnSpMkLst>
            <pc:docMk/>
            <pc:sldMk cId="1323600149" sldId="346"/>
            <ac:cxnSpMk id="122" creationId="{50F9DFAA-C823-4F6A-A840-58470BFD9070}"/>
          </ac:cxnSpMkLst>
        </pc:cxnChg>
        <pc:cxnChg chg="mod">
          <ac:chgData name=" " userId="bbd3af97-61af-4c82-be79-10e0cf6a7bb4" providerId="ADAL" clId="{A43AADFA-60DA-4247-A0F8-4A913AF79A3D}" dt="2022-09-03T06:01:50.328" v="11207" actId="14100"/>
          <ac:cxnSpMkLst>
            <pc:docMk/>
            <pc:sldMk cId="1323600149" sldId="346"/>
            <ac:cxnSpMk id="129" creationId="{00000000-0000-0000-0000-000000000000}"/>
          </ac:cxnSpMkLst>
        </pc:cxnChg>
        <pc:cxnChg chg="add mod">
          <ac:chgData name=" " userId="bbd3af97-61af-4c82-be79-10e0cf6a7bb4" providerId="ADAL" clId="{A43AADFA-60DA-4247-A0F8-4A913AF79A3D}" dt="2022-09-03T06:01:37.870" v="11203" actId="14100"/>
          <ac:cxnSpMkLst>
            <pc:docMk/>
            <pc:sldMk cId="1323600149" sldId="346"/>
            <ac:cxnSpMk id="130" creationId="{62278BF4-71DB-4A18-ACD7-4183337E854C}"/>
          </ac:cxnSpMkLst>
        </pc:cxnChg>
        <pc:cxnChg chg="add del mod">
          <ac:chgData name=" " userId="bbd3af97-61af-4c82-be79-10e0cf6a7bb4" providerId="ADAL" clId="{A43AADFA-60DA-4247-A0F8-4A913AF79A3D}" dt="2022-09-03T06:01:40.639" v="11205" actId="478"/>
          <ac:cxnSpMkLst>
            <pc:docMk/>
            <pc:sldMk cId="1323600149" sldId="346"/>
            <ac:cxnSpMk id="131" creationId="{54A28C84-9BBF-49A1-8E4B-A8A5F51BA88A}"/>
          </ac:cxnSpMkLst>
        </pc:cxnChg>
        <pc:cxnChg chg="add mod ord">
          <ac:chgData name=" " userId="bbd3af97-61af-4c82-be79-10e0cf6a7bb4" providerId="ADAL" clId="{A43AADFA-60DA-4247-A0F8-4A913AF79A3D}" dt="2022-09-03T06:05:22.409" v="11230" actId="167"/>
          <ac:cxnSpMkLst>
            <pc:docMk/>
            <pc:sldMk cId="1323600149" sldId="346"/>
            <ac:cxnSpMk id="132" creationId="{AF4E2A50-447C-4640-BE38-4C4D4E791F90}"/>
          </ac:cxnSpMkLst>
        </pc:cxnChg>
        <pc:cxnChg chg="add mod ord">
          <ac:chgData name=" " userId="bbd3af97-61af-4c82-be79-10e0cf6a7bb4" providerId="ADAL" clId="{A43AADFA-60DA-4247-A0F8-4A913AF79A3D}" dt="2022-09-03T06:05:22.409" v="11230" actId="167"/>
          <ac:cxnSpMkLst>
            <pc:docMk/>
            <pc:sldMk cId="1323600149" sldId="346"/>
            <ac:cxnSpMk id="133" creationId="{E39EFA72-E2C7-4EA4-8435-CCB82FCE7A60}"/>
          </ac:cxnSpMkLst>
        </pc:cxnChg>
        <pc:cxnChg chg="mod">
          <ac:chgData name=" " userId="bbd3af97-61af-4c82-be79-10e0cf6a7bb4" providerId="ADAL" clId="{A43AADFA-60DA-4247-A0F8-4A913AF79A3D}" dt="2022-09-03T06:06:47.433" v="11242"/>
          <ac:cxnSpMkLst>
            <pc:docMk/>
            <pc:sldMk cId="1323600149" sldId="346"/>
            <ac:cxnSpMk id="137" creationId="{23662EC6-E629-4F7E-9DBC-4E17838F0CD2}"/>
          </ac:cxnSpMkLst>
        </pc:cxnChg>
        <pc:cxnChg chg="mod">
          <ac:chgData name=" " userId="bbd3af97-61af-4c82-be79-10e0cf6a7bb4" providerId="ADAL" clId="{A43AADFA-60DA-4247-A0F8-4A913AF79A3D}" dt="2022-09-03T06:07:20.002" v="11244"/>
          <ac:cxnSpMkLst>
            <pc:docMk/>
            <pc:sldMk cId="1323600149" sldId="346"/>
            <ac:cxnSpMk id="141" creationId="{4B86565E-3971-4A4E-B3A7-8498E2175D7C}"/>
          </ac:cxnSpMkLst>
        </pc:cxnChg>
      </pc:sldChg>
      <pc:sldChg chg="del ord">
        <pc:chgData name=" " userId="bbd3af97-61af-4c82-be79-10e0cf6a7bb4" providerId="ADAL" clId="{A43AADFA-60DA-4247-A0F8-4A913AF79A3D}" dt="2022-09-02T09:48:12.156" v="2594" actId="2696"/>
        <pc:sldMkLst>
          <pc:docMk/>
          <pc:sldMk cId="138032335" sldId="347"/>
        </pc:sldMkLst>
      </pc:sldChg>
      <pc:sldChg chg="addSp delSp modSp add mod modNotesTx">
        <pc:chgData name=" " userId="bbd3af97-61af-4c82-be79-10e0cf6a7bb4" providerId="ADAL" clId="{A43AADFA-60DA-4247-A0F8-4A913AF79A3D}" dt="2022-09-03T06:53:28.302" v="12104" actId="6549"/>
        <pc:sldMkLst>
          <pc:docMk/>
          <pc:sldMk cId="704751380" sldId="347"/>
        </pc:sldMkLst>
        <pc:spChg chg="mod">
          <ac:chgData name=" " userId="bbd3af97-61af-4c82-be79-10e0cf6a7bb4" providerId="ADAL" clId="{A43AADFA-60DA-4247-A0F8-4A913AF79A3D}" dt="2022-09-02T16:31:56.274" v="11023" actId="404"/>
          <ac:spMkLst>
            <pc:docMk/>
            <pc:sldMk cId="704751380" sldId="347"/>
            <ac:spMk id="57" creationId="{00000000-0000-0000-0000-000000000000}"/>
          </ac:spMkLst>
        </pc:spChg>
        <pc:spChg chg="del">
          <ac:chgData name=" " userId="bbd3af97-61af-4c82-be79-10e0cf6a7bb4" providerId="ADAL" clId="{A43AADFA-60DA-4247-A0F8-4A913AF79A3D}" dt="2022-09-02T09:55:42.671" v="2704" actId="478"/>
          <ac:spMkLst>
            <pc:docMk/>
            <pc:sldMk cId="704751380" sldId="347"/>
            <ac:spMk id="119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55:18.603" v="2696" actId="1076"/>
          <ac:spMkLst>
            <pc:docMk/>
            <pc:sldMk cId="704751380" sldId="347"/>
            <ac:spMk id="120" creationId="{00000000-0000-0000-0000-000000000000}"/>
          </ac:spMkLst>
        </pc:spChg>
        <pc:grpChg chg="add del mod">
          <ac:chgData name=" " userId="bbd3af97-61af-4c82-be79-10e0cf6a7bb4" providerId="ADAL" clId="{A43AADFA-60DA-4247-A0F8-4A913AF79A3D}" dt="2022-09-02T09:55:41.338" v="2703" actId="478"/>
          <ac:grpSpMkLst>
            <pc:docMk/>
            <pc:sldMk cId="704751380" sldId="347"/>
            <ac:grpSpMk id="5" creationId="{00000000-0000-0000-0000-000000000000}"/>
          </ac:grpSpMkLst>
        </pc:grpChg>
        <pc:cxnChg chg="mod">
          <ac:chgData name=" " userId="bbd3af97-61af-4c82-be79-10e0cf6a7bb4" providerId="ADAL" clId="{A43AADFA-60DA-4247-A0F8-4A913AF79A3D}" dt="2022-09-02T09:55:41.338" v="2703" actId="478"/>
          <ac:cxnSpMkLst>
            <pc:docMk/>
            <pc:sldMk cId="704751380" sldId="347"/>
            <ac:cxnSpMk id="121" creationId="{00000000-0000-0000-0000-000000000000}"/>
          </ac:cxnSpMkLst>
        </pc:cxnChg>
        <pc:cxnChg chg="del">
          <ac:chgData name=" " userId="bbd3af97-61af-4c82-be79-10e0cf6a7bb4" providerId="ADAL" clId="{A43AADFA-60DA-4247-A0F8-4A913AF79A3D}" dt="2022-09-02T09:55:39.129" v="2701" actId="478"/>
          <ac:cxnSpMkLst>
            <pc:docMk/>
            <pc:sldMk cId="704751380" sldId="347"/>
            <ac:cxnSpMk id="122" creationId="{00000000-0000-0000-0000-000000000000}"/>
          </ac:cxnSpMkLst>
        </pc:cxnChg>
      </pc:sldChg>
      <pc:sldChg chg="ord">
        <pc:chgData name=" " userId="bbd3af97-61af-4c82-be79-10e0cf6a7bb4" providerId="ADAL" clId="{A43AADFA-60DA-4247-A0F8-4A913AF79A3D}" dt="2022-09-02T14:15:57.539" v="8281"/>
        <pc:sldMkLst>
          <pc:docMk/>
          <pc:sldMk cId="3944286505" sldId="350"/>
        </pc:sldMkLst>
      </pc:sldChg>
      <pc:sldChg chg="addSp delSp modSp mod">
        <pc:chgData name=" " userId="bbd3af97-61af-4c82-be79-10e0cf6a7bb4" providerId="ADAL" clId="{A43AADFA-60DA-4247-A0F8-4A913AF79A3D}" dt="2022-09-02T14:14:40.184" v="8274" actId="478"/>
        <pc:sldMkLst>
          <pc:docMk/>
          <pc:sldMk cId="2043105140" sldId="353"/>
        </pc:sldMkLst>
        <pc:picChg chg="add del mod">
          <ac:chgData name=" " userId="bbd3af97-61af-4c82-be79-10e0cf6a7bb4" providerId="ADAL" clId="{A43AADFA-60DA-4247-A0F8-4A913AF79A3D}" dt="2022-09-02T14:10:55.603" v="8254" actId="478"/>
          <ac:picMkLst>
            <pc:docMk/>
            <pc:sldMk cId="2043105140" sldId="353"/>
            <ac:picMk id="6" creationId="{CD78270B-6C0A-498A-AC3D-45E7E59C0A59}"/>
          </ac:picMkLst>
        </pc:picChg>
        <pc:picChg chg="add del mod">
          <ac:chgData name=" " userId="bbd3af97-61af-4c82-be79-10e0cf6a7bb4" providerId="ADAL" clId="{A43AADFA-60DA-4247-A0F8-4A913AF79A3D}" dt="2022-09-02T14:13:36.314" v="8262" actId="478"/>
          <ac:picMkLst>
            <pc:docMk/>
            <pc:sldMk cId="2043105140" sldId="353"/>
            <ac:picMk id="8" creationId="{BADB1373-48DD-4247-9A8D-F622A23F593E}"/>
          </ac:picMkLst>
        </pc:picChg>
        <pc:picChg chg="add mod">
          <ac:chgData name=" " userId="bbd3af97-61af-4c82-be79-10e0cf6a7bb4" providerId="ADAL" clId="{A43AADFA-60DA-4247-A0F8-4A913AF79A3D}" dt="2022-09-02T14:14:38.587" v="8273" actId="1076"/>
          <ac:picMkLst>
            <pc:docMk/>
            <pc:sldMk cId="2043105140" sldId="353"/>
            <ac:picMk id="10" creationId="{D4634326-C103-483E-A3A7-CF21122BB80B}"/>
          </ac:picMkLst>
        </pc:picChg>
        <pc:picChg chg="del mod">
          <ac:chgData name=" " userId="bbd3af97-61af-4c82-be79-10e0cf6a7bb4" providerId="ADAL" clId="{A43AADFA-60DA-4247-A0F8-4A913AF79A3D}" dt="2022-09-02T14:14:40.184" v="8274" actId="478"/>
          <ac:picMkLst>
            <pc:docMk/>
            <pc:sldMk cId="2043105140" sldId="353"/>
            <ac:picMk id="75" creationId="{00000000-0000-0000-0000-000000000000}"/>
          </ac:picMkLst>
        </pc:picChg>
      </pc:sldChg>
      <pc:sldChg chg="modSp mod ord modShow">
        <pc:chgData name=" " userId="bbd3af97-61af-4c82-be79-10e0cf6a7bb4" providerId="ADAL" clId="{A43AADFA-60DA-4247-A0F8-4A913AF79A3D}" dt="2022-09-02T09:46:27.388" v="2593"/>
        <pc:sldMkLst>
          <pc:docMk/>
          <pc:sldMk cId="3589334131" sldId="363"/>
        </pc:sldMkLst>
        <pc:spChg chg="mod">
          <ac:chgData name=" " userId="bbd3af97-61af-4c82-be79-10e0cf6a7bb4" providerId="ADAL" clId="{A43AADFA-60DA-4247-A0F8-4A913AF79A3D}" dt="2022-09-02T09:02:17.728" v="1175" actId="207"/>
          <ac:spMkLst>
            <pc:docMk/>
            <pc:sldMk cId="3589334131" sldId="363"/>
            <ac:spMk id="51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17.728" v="1175" actId="207"/>
          <ac:spMkLst>
            <pc:docMk/>
            <pc:sldMk cId="3589334131" sldId="363"/>
            <ac:spMk id="53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17.728" v="1175" actId="207"/>
          <ac:spMkLst>
            <pc:docMk/>
            <pc:sldMk cId="3589334131" sldId="363"/>
            <ac:spMk id="54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17.728" v="1175" actId="207"/>
          <ac:spMkLst>
            <pc:docMk/>
            <pc:sldMk cId="3589334131" sldId="363"/>
            <ac:spMk id="55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17.728" v="1175" actId="207"/>
          <ac:spMkLst>
            <pc:docMk/>
            <pc:sldMk cId="3589334131" sldId="363"/>
            <ac:spMk id="58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17.728" v="1175" actId="207"/>
          <ac:spMkLst>
            <pc:docMk/>
            <pc:sldMk cId="3589334131" sldId="363"/>
            <ac:spMk id="59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17.728" v="1175" actId="207"/>
          <ac:spMkLst>
            <pc:docMk/>
            <pc:sldMk cId="3589334131" sldId="363"/>
            <ac:spMk id="60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17.728" v="1175" actId="207"/>
          <ac:spMkLst>
            <pc:docMk/>
            <pc:sldMk cId="3589334131" sldId="363"/>
            <ac:spMk id="61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17.728" v="1175" actId="207"/>
          <ac:spMkLst>
            <pc:docMk/>
            <pc:sldMk cId="3589334131" sldId="363"/>
            <ac:spMk id="62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21.731" v="1176" actId="207"/>
          <ac:spMkLst>
            <pc:docMk/>
            <pc:sldMk cId="3589334131" sldId="363"/>
            <ac:spMk id="80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21.731" v="1176" actId="207"/>
          <ac:spMkLst>
            <pc:docMk/>
            <pc:sldMk cId="3589334131" sldId="363"/>
            <ac:spMk id="81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21.731" v="1176" actId="207"/>
          <ac:spMkLst>
            <pc:docMk/>
            <pc:sldMk cId="3589334131" sldId="363"/>
            <ac:spMk id="82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21.731" v="1176" actId="207"/>
          <ac:spMkLst>
            <pc:docMk/>
            <pc:sldMk cId="3589334131" sldId="363"/>
            <ac:spMk id="83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21.731" v="1176" actId="207"/>
          <ac:spMkLst>
            <pc:docMk/>
            <pc:sldMk cId="3589334131" sldId="363"/>
            <ac:spMk id="84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21.731" v="1176" actId="207"/>
          <ac:spMkLst>
            <pc:docMk/>
            <pc:sldMk cId="3589334131" sldId="363"/>
            <ac:spMk id="85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21.731" v="1176" actId="207"/>
          <ac:spMkLst>
            <pc:docMk/>
            <pc:sldMk cId="3589334131" sldId="363"/>
            <ac:spMk id="86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21.731" v="1176" actId="207"/>
          <ac:spMkLst>
            <pc:docMk/>
            <pc:sldMk cId="3589334131" sldId="363"/>
            <ac:spMk id="87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21.731" v="1176" actId="207"/>
          <ac:spMkLst>
            <pc:docMk/>
            <pc:sldMk cId="3589334131" sldId="363"/>
            <ac:spMk id="88" creationId="{00000000-0000-0000-0000-000000000000}"/>
          </ac:spMkLst>
        </pc:spChg>
        <pc:grpChg chg="mod">
          <ac:chgData name=" " userId="bbd3af97-61af-4c82-be79-10e0cf6a7bb4" providerId="ADAL" clId="{A43AADFA-60DA-4247-A0F8-4A913AF79A3D}" dt="2022-09-02T09:02:17.728" v="1175" actId="207"/>
          <ac:grpSpMkLst>
            <pc:docMk/>
            <pc:sldMk cId="3589334131" sldId="363"/>
            <ac:grpSpMk id="78" creationId="{00000000-0000-0000-0000-000000000000}"/>
          </ac:grpSpMkLst>
        </pc:grpChg>
        <pc:grpChg chg="mod">
          <ac:chgData name=" " userId="bbd3af97-61af-4c82-be79-10e0cf6a7bb4" providerId="ADAL" clId="{A43AADFA-60DA-4247-A0F8-4A913AF79A3D}" dt="2022-09-02T09:02:21.731" v="1176" actId="207"/>
          <ac:grpSpMkLst>
            <pc:docMk/>
            <pc:sldMk cId="3589334131" sldId="363"/>
            <ac:grpSpMk id="79" creationId="{00000000-0000-0000-0000-000000000000}"/>
          </ac:grpSpMkLst>
        </pc:grpChg>
      </pc:sldChg>
      <pc:sldChg chg="addSp delSp del mod addAnim delAnim">
        <pc:chgData name=" " userId="bbd3af97-61af-4c82-be79-10e0cf6a7bb4" providerId="ADAL" clId="{A43AADFA-60DA-4247-A0F8-4A913AF79A3D}" dt="2022-09-02T11:20:19.350" v="4521" actId="47"/>
        <pc:sldMkLst>
          <pc:docMk/>
          <pc:sldMk cId="3578242003" sldId="408"/>
        </pc:sldMkLst>
        <pc:spChg chg="add del">
          <ac:chgData name=" " userId="bbd3af97-61af-4c82-be79-10e0cf6a7bb4" providerId="ADAL" clId="{A43AADFA-60DA-4247-A0F8-4A913AF79A3D}" dt="2022-09-02T11:17:16.086" v="4490" actId="478"/>
          <ac:spMkLst>
            <pc:docMk/>
            <pc:sldMk cId="3578242003" sldId="408"/>
            <ac:spMk id="6" creationId="{00000000-0000-0000-0000-000000000000}"/>
          </ac:spMkLst>
        </pc:spChg>
        <pc:spChg chg="add del">
          <ac:chgData name=" " userId="bbd3af97-61af-4c82-be79-10e0cf6a7bb4" providerId="ADAL" clId="{A43AADFA-60DA-4247-A0F8-4A913AF79A3D}" dt="2022-09-02T11:17:15.462" v="4489" actId="478"/>
          <ac:spMkLst>
            <pc:docMk/>
            <pc:sldMk cId="3578242003" sldId="408"/>
            <ac:spMk id="15" creationId="{F7519588-DE57-478A-9DCE-72E4447BFDBF}"/>
          </ac:spMkLst>
        </pc:spChg>
        <pc:spChg chg="add del">
          <ac:chgData name=" " userId="bbd3af97-61af-4c82-be79-10e0cf6a7bb4" providerId="ADAL" clId="{A43AADFA-60DA-4247-A0F8-4A913AF79A3D}" dt="2022-09-02T11:17:14.840" v="4488" actId="478"/>
          <ac:spMkLst>
            <pc:docMk/>
            <pc:sldMk cId="3578242003" sldId="408"/>
            <ac:spMk id="16" creationId="{1E2A5587-9532-46B6-903F-AE2570A749B2}"/>
          </ac:spMkLst>
        </pc:spChg>
      </pc:sldChg>
      <pc:sldChg chg="del">
        <pc:chgData name=" " userId="bbd3af97-61af-4c82-be79-10e0cf6a7bb4" providerId="ADAL" clId="{A43AADFA-60DA-4247-A0F8-4A913AF79A3D}" dt="2022-09-02T11:22:05.868" v="4536" actId="47"/>
        <pc:sldMkLst>
          <pc:docMk/>
          <pc:sldMk cId="3846242956" sldId="409"/>
        </pc:sldMkLst>
      </pc:sldChg>
      <pc:sldChg chg="addSp delSp modSp mod ord modAnim modShow modNotes modNotesTx">
        <pc:chgData name=" " userId="bbd3af97-61af-4c82-be79-10e0cf6a7bb4" providerId="ADAL" clId="{A43AADFA-60DA-4247-A0F8-4A913AF79A3D}" dt="2022-09-03T07:02:24.023" v="12417" actId="20577"/>
        <pc:sldMkLst>
          <pc:docMk/>
          <pc:sldMk cId="1965428066" sldId="410"/>
        </pc:sldMkLst>
        <pc:spChg chg="add del mod">
          <ac:chgData name=" " userId="bbd3af97-61af-4c82-be79-10e0cf6a7bb4" providerId="ADAL" clId="{A43AADFA-60DA-4247-A0F8-4A913AF79A3D}" dt="2022-09-02T15:16:51.067" v="9500"/>
          <ac:spMkLst>
            <pc:docMk/>
            <pc:sldMk cId="1965428066" sldId="410"/>
            <ac:spMk id="64" creationId="{8EA25D68-1A0F-4713-B2C9-615DC2871BAF}"/>
          </ac:spMkLst>
        </pc:spChg>
        <pc:spChg chg="add mod">
          <ac:chgData name=" " userId="bbd3af97-61af-4c82-be79-10e0cf6a7bb4" providerId="ADAL" clId="{A43AADFA-60DA-4247-A0F8-4A913AF79A3D}" dt="2022-09-02T15:19:34.427" v="9567"/>
          <ac:spMkLst>
            <pc:docMk/>
            <pc:sldMk cId="1965428066" sldId="410"/>
            <ac:spMk id="65" creationId="{C463B19A-9876-4100-B118-00B989600465}"/>
          </ac:spMkLst>
        </pc:spChg>
        <pc:grpChg chg="mod">
          <ac:chgData name=" " userId="bbd3af97-61af-4c82-be79-10e0cf6a7bb4" providerId="ADAL" clId="{A43AADFA-60DA-4247-A0F8-4A913AF79A3D}" dt="2022-09-02T15:16:50.595" v="9499" actId="1076"/>
          <ac:grpSpMkLst>
            <pc:docMk/>
            <pc:sldMk cId="1965428066" sldId="410"/>
            <ac:grpSpMk id="48" creationId="{56A0D2CA-FE17-4299-BE38-E5731458D8E3}"/>
          </ac:grpSpMkLst>
        </pc:grpChg>
      </pc:sldChg>
      <pc:sldChg chg="modSp mod ord modShow">
        <pc:chgData name=" " userId="bbd3af97-61af-4c82-be79-10e0cf6a7bb4" providerId="ADAL" clId="{A43AADFA-60DA-4247-A0F8-4A913AF79A3D}" dt="2022-09-02T09:46:27.388" v="2593"/>
        <pc:sldMkLst>
          <pc:docMk/>
          <pc:sldMk cId="3003687808" sldId="425"/>
        </pc:sldMkLst>
        <pc:spChg chg="mod">
          <ac:chgData name=" " userId="bbd3af97-61af-4c82-be79-10e0cf6a7bb4" providerId="ADAL" clId="{A43AADFA-60DA-4247-A0F8-4A913AF79A3D}" dt="2022-09-02T09:02:30.490" v="1177" actId="207"/>
          <ac:spMkLst>
            <pc:docMk/>
            <pc:sldMk cId="3003687808" sldId="425"/>
            <ac:spMk id="51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0.490" v="1177" actId="207"/>
          <ac:spMkLst>
            <pc:docMk/>
            <pc:sldMk cId="3003687808" sldId="425"/>
            <ac:spMk id="53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0.490" v="1177" actId="207"/>
          <ac:spMkLst>
            <pc:docMk/>
            <pc:sldMk cId="3003687808" sldId="425"/>
            <ac:spMk id="54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0.490" v="1177" actId="207"/>
          <ac:spMkLst>
            <pc:docMk/>
            <pc:sldMk cId="3003687808" sldId="425"/>
            <ac:spMk id="55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0.490" v="1177" actId="207"/>
          <ac:spMkLst>
            <pc:docMk/>
            <pc:sldMk cId="3003687808" sldId="425"/>
            <ac:spMk id="58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0.490" v="1177" actId="207"/>
          <ac:spMkLst>
            <pc:docMk/>
            <pc:sldMk cId="3003687808" sldId="425"/>
            <ac:spMk id="59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0.490" v="1177" actId="207"/>
          <ac:spMkLst>
            <pc:docMk/>
            <pc:sldMk cId="3003687808" sldId="425"/>
            <ac:spMk id="60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0.490" v="1177" actId="207"/>
          <ac:spMkLst>
            <pc:docMk/>
            <pc:sldMk cId="3003687808" sldId="425"/>
            <ac:spMk id="61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0.490" v="1177" actId="207"/>
          <ac:spMkLst>
            <pc:docMk/>
            <pc:sldMk cId="3003687808" sldId="425"/>
            <ac:spMk id="62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4.564" v="1178" actId="207"/>
          <ac:spMkLst>
            <pc:docMk/>
            <pc:sldMk cId="3003687808" sldId="425"/>
            <ac:spMk id="80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4.564" v="1178" actId="207"/>
          <ac:spMkLst>
            <pc:docMk/>
            <pc:sldMk cId="3003687808" sldId="425"/>
            <ac:spMk id="81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4.564" v="1178" actId="207"/>
          <ac:spMkLst>
            <pc:docMk/>
            <pc:sldMk cId="3003687808" sldId="425"/>
            <ac:spMk id="82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4.564" v="1178" actId="207"/>
          <ac:spMkLst>
            <pc:docMk/>
            <pc:sldMk cId="3003687808" sldId="425"/>
            <ac:spMk id="83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4.564" v="1178" actId="207"/>
          <ac:spMkLst>
            <pc:docMk/>
            <pc:sldMk cId="3003687808" sldId="425"/>
            <ac:spMk id="84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4.564" v="1178" actId="207"/>
          <ac:spMkLst>
            <pc:docMk/>
            <pc:sldMk cId="3003687808" sldId="425"/>
            <ac:spMk id="85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4.564" v="1178" actId="207"/>
          <ac:spMkLst>
            <pc:docMk/>
            <pc:sldMk cId="3003687808" sldId="425"/>
            <ac:spMk id="86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4.564" v="1178" actId="207"/>
          <ac:spMkLst>
            <pc:docMk/>
            <pc:sldMk cId="3003687808" sldId="425"/>
            <ac:spMk id="87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34.564" v="1178" actId="207"/>
          <ac:spMkLst>
            <pc:docMk/>
            <pc:sldMk cId="3003687808" sldId="425"/>
            <ac:spMk id="88" creationId="{00000000-0000-0000-0000-000000000000}"/>
          </ac:spMkLst>
        </pc:spChg>
        <pc:spChg chg="mod">
          <ac:chgData name=" " userId="bbd3af97-61af-4c82-be79-10e0cf6a7bb4" providerId="ADAL" clId="{A43AADFA-60DA-4247-A0F8-4A913AF79A3D}" dt="2022-09-02T09:02:53.018" v="1180" actId="207"/>
          <ac:spMkLst>
            <pc:docMk/>
            <pc:sldMk cId="3003687808" sldId="425"/>
            <ac:spMk id="93" creationId="{253BF193-D524-4AEC-99E3-D0C8BB6D03A0}"/>
          </ac:spMkLst>
        </pc:spChg>
        <pc:spChg chg="mod">
          <ac:chgData name=" " userId="bbd3af97-61af-4c82-be79-10e0cf6a7bb4" providerId="ADAL" clId="{A43AADFA-60DA-4247-A0F8-4A913AF79A3D}" dt="2022-09-02T09:02:53.018" v="1180" actId="207"/>
          <ac:spMkLst>
            <pc:docMk/>
            <pc:sldMk cId="3003687808" sldId="425"/>
            <ac:spMk id="94" creationId="{E2BC4A54-5307-4F25-B72B-EAFDCE490596}"/>
          </ac:spMkLst>
        </pc:spChg>
        <pc:spChg chg="mod">
          <ac:chgData name=" " userId="bbd3af97-61af-4c82-be79-10e0cf6a7bb4" providerId="ADAL" clId="{A43AADFA-60DA-4247-A0F8-4A913AF79A3D}" dt="2022-09-02T09:02:53.018" v="1180" actId="207"/>
          <ac:spMkLst>
            <pc:docMk/>
            <pc:sldMk cId="3003687808" sldId="425"/>
            <ac:spMk id="95" creationId="{C545030B-C208-4274-8ED6-C8C57061F4C1}"/>
          </ac:spMkLst>
        </pc:spChg>
        <pc:spChg chg="mod">
          <ac:chgData name=" " userId="bbd3af97-61af-4c82-be79-10e0cf6a7bb4" providerId="ADAL" clId="{A43AADFA-60DA-4247-A0F8-4A913AF79A3D}" dt="2022-09-02T09:02:53.018" v="1180" actId="207"/>
          <ac:spMkLst>
            <pc:docMk/>
            <pc:sldMk cId="3003687808" sldId="425"/>
            <ac:spMk id="96" creationId="{8FB5847B-1B85-47CC-8BFE-736453FB2534}"/>
          </ac:spMkLst>
        </pc:spChg>
        <pc:spChg chg="mod">
          <ac:chgData name=" " userId="bbd3af97-61af-4c82-be79-10e0cf6a7bb4" providerId="ADAL" clId="{A43AADFA-60DA-4247-A0F8-4A913AF79A3D}" dt="2022-09-02T09:02:41.475" v="1179" actId="207"/>
          <ac:spMkLst>
            <pc:docMk/>
            <pc:sldMk cId="3003687808" sldId="425"/>
            <ac:spMk id="97" creationId="{67CA9733-017F-465F-B1CE-102768F34060}"/>
          </ac:spMkLst>
        </pc:spChg>
        <pc:spChg chg="mod">
          <ac:chgData name=" " userId="bbd3af97-61af-4c82-be79-10e0cf6a7bb4" providerId="ADAL" clId="{A43AADFA-60DA-4247-A0F8-4A913AF79A3D}" dt="2022-09-02T09:02:41.475" v="1179" actId="207"/>
          <ac:spMkLst>
            <pc:docMk/>
            <pc:sldMk cId="3003687808" sldId="425"/>
            <ac:spMk id="98" creationId="{ECA127E8-0619-47BC-A900-AD8014D0EBD6}"/>
          </ac:spMkLst>
        </pc:spChg>
        <pc:spChg chg="mod">
          <ac:chgData name=" " userId="bbd3af97-61af-4c82-be79-10e0cf6a7bb4" providerId="ADAL" clId="{A43AADFA-60DA-4247-A0F8-4A913AF79A3D}" dt="2022-09-02T09:02:41.475" v="1179" actId="207"/>
          <ac:spMkLst>
            <pc:docMk/>
            <pc:sldMk cId="3003687808" sldId="425"/>
            <ac:spMk id="99" creationId="{079C3047-C7E3-4835-B137-3A63231FDA92}"/>
          </ac:spMkLst>
        </pc:spChg>
        <pc:spChg chg="mod">
          <ac:chgData name=" " userId="bbd3af97-61af-4c82-be79-10e0cf6a7bb4" providerId="ADAL" clId="{A43AADFA-60DA-4247-A0F8-4A913AF79A3D}" dt="2022-09-02T09:02:41.475" v="1179" actId="207"/>
          <ac:spMkLst>
            <pc:docMk/>
            <pc:sldMk cId="3003687808" sldId="425"/>
            <ac:spMk id="100" creationId="{1E29739E-7600-4FFA-94B2-0ABFB4624755}"/>
          </ac:spMkLst>
        </pc:spChg>
        <pc:spChg chg="mod">
          <ac:chgData name=" " userId="bbd3af97-61af-4c82-be79-10e0cf6a7bb4" providerId="ADAL" clId="{A43AADFA-60DA-4247-A0F8-4A913AF79A3D}" dt="2022-09-02T09:02:41.475" v="1179" actId="207"/>
          <ac:spMkLst>
            <pc:docMk/>
            <pc:sldMk cId="3003687808" sldId="425"/>
            <ac:spMk id="101" creationId="{9E809987-EBED-4F19-AE8E-F7FF29D17C9A}"/>
          </ac:spMkLst>
        </pc:spChg>
        <pc:spChg chg="mod">
          <ac:chgData name=" " userId="bbd3af97-61af-4c82-be79-10e0cf6a7bb4" providerId="ADAL" clId="{A43AADFA-60DA-4247-A0F8-4A913AF79A3D}" dt="2022-09-02T09:02:53.018" v="1180" actId="207"/>
          <ac:spMkLst>
            <pc:docMk/>
            <pc:sldMk cId="3003687808" sldId="425"/>
            <ac:spMk id="102" creationId="{B108CA32-7D6F-4644-B0EF-CE8652C0BF2D}"/>
          </ac:spMkLst>
        </pc:spChg>
        <pc:spChg chg="mod">
          <ac:chgData name=" " userId="bbd3af97-61af-4c82-be79-10e0cf6a7bb4" providerId="ADAL" clId="{A43AADFA-60DA-4247-A0F8-4A913AF79A3D}" dt="2022-09-02T09:02:53.018" v="1180" actId="207"/>
          <ac:spMkLst>
            <pc:docMk/>
            <pc:sldMk cId="3003687808" sldId="425"/>
            <ac:spMk id="103" creationId="{295EAB20-53D7-49A8-8300-EF0DFC6DDCF1}"/>
          </ac:spMkLst>
        </pc:spChg>
        <pc:spChg chg="mod">
          <ac:chgData name=" " userId="bbd3af97-61af-4c82-be79-10e0cf6a7bb4" providerId="ADAL" clId="{A43AADFA-60DA-4247-A0F8-4A913AF79A3D}" dt="2022-09-02T09:02:41.475" v="1179" actId="207"/>
          <ac:spMkLst>
            <pc:docMk/>
            <pc:sldMk cId="3003687808" sldId="425"/>
            <ac:spMk id="104" creationId="{A43C2EB4-35EC-4751-9508-06B7C9B9690A}"/>
          </ac:spMkLst>
        </pc:spChg>
        <pc:spChg chg="mod">
          <ac:chgData name=" " userId="bbd3af97-61af-4c82-be79-10e0cf6a7bb4" providerId="ADAL" clId="{A43AADFA-60DA-4247-A0F8-4A913AF79A3D}" dt="2022-09-02T09:02:41.475" v="1179" actId="207"/>
          <ac:spMkLst>
            <pc:docMk/>
            <pc:sldMk cId="3003687808" sldId="425"/>
            <ac:spMk id="105" creationId="{22588A34-4811-4194-AD9B-BB088E733B40}"/>
          </ac:spMkLst>
        </pc:spChg>
        <pc:spChg chg="mod">
          <ac:chgData name=" " userId="bbd3af97-61af-4c82-be79-10e0cf6a7bb4" providerId="ADAL" clId="{A43AADFA-60DA-4247-A0F8-4A913AF79A3D}" dt="2022-09-02T09:02:41.475" v="1179" actId="207"/>
          <ac:spMkLst>
            <pc:docMk/>
            <pc:sldMk cId="3003687808" sldId="425"/>
            <ac:spMk id="106" creationId="{A8964F09-1248-42BD-A17C-E65D9423A08E}"/>
          </ac:spMkLst>
        </pc:spChg>
        <pc:spChg chg="mod">
          <ac:chgData name=" " userId="bbd3af97-61af-4c82-be79-10e0cf6a7bb4" providerId="ADAL" clId="{A43AADFA-60DA-4247-A0F8-4A913AF79A3D}" dt="2022-09-02T09:02:41.475" v="1179" actId="207"/>
          <ac:spMkLst>
            <pc:docMk/>
            <pc:sldMk cId="3003687808" sldId="425"/>
            <ac:spMk id="107" creationId="{26C651D6-9A1F-4E30-9665-E62A8A74A07B}"/>
          </ac:spMkLst>
        </pc:spChg>
        <pc:spChg chg="mod">
          <ac:chgData name=" " userId="bbd3af97-61af-4c82-be79-10e0cf6a7bb4" providerId="ADAL" clId="{A43AADFA-60DA-4247-A0F8-4A913AF79A3D}" dt="2022-09-02T09:02:53.018" v="1180" actId="207"/>
          <ac:spMkLst>
            <pc:docMk/>
            <pc:sldMk cId="3003687808" sldId="425"/>
            <ac:spMk id="108" creationId="{A04CA938-9D67-43CA-8932-8C23B0279F54}"/>
          </ac:spMkLst>
        </pc:spChg>
        <pc:spChg chg="mod">
          <ac:chgData name=" " userId="bbd3af97-61af-4c82-be79-10e0cf6a7bb4" providerId="ADAL" clId="{A43AADFA-60DA-4247-A0F8-4A913AF79A3D}" dt="2022-09-02T09:02:53.018" v="1180" actId="207"/>
          <ac:spMkLst>
            <pc:docMk/>
            <pc:sldMk cId="3003687808" sldId="425"/>
            <ac:spMk id="109" creationId="{1FCBC71E-18CC-4C50-9D91-A8AD294DAD11}"/>
          </ac:spMkLst>
        </pc:spChg>
        <pc:spChg chg="mod">
          <ac:chgData name=" " userId="bbd3af97-61af-4c82-be79-10e0cf6a7bb4" providerId="ADAL" clId="{A43AADFA-60DA-4247-A0F8-4A913AF79A3D}" dt="2022-09-02T09:02:53.018" v="1180" actId="207"/>
          <ac:spMkLst>
            <pc:docMk/>
            <pc:sldMk cId="3003687808" sldId="425"/>
            <ac:spMk id="110" creationId="{9FD33F53-1385-483F-A34C-22EA178614D5}"/>
          </ac:spMkLst>
        </pc:spChg>
        <pc:grpChg chg="mod">
          <ac:chgData name=" " userId="bbd3af97-61af-4c82-be79-10e0cf6a7bb4" providerId="ADAL" clId="{A43AADFA-60DA-4247-A0F8-4A913AF79A3D}" dt="2022-09-02T09:02:30.490" v="1177" actId="207"/>
          <ac:grpSpMkLst>
            <pc:docMk/>
            <pc:sldMk cId="3003687808" sldId="425"/>
            <ac:grpSpMk id="78" creationId="{00000000-0000-0000-0000-000000000000}"/>
          </ac:grpSpMkLst>
        </pc:grpChg>
        <pc:grpChg chg="mod">
          <ac:chgData name=" " userId="bbd3af97-61af-4c82-be79-10e0cf6a7bb4" providerId="ADAL" clId="{A43AADFA-60DA-4247-A0F8-4A913AF79A3D}" dt="2022-09-02T09:02:34.564" v="1178" actId="207"/>
          <ac:grpSpMkLst>
            <pc:docMk/>
            <pc:sldMk cId="3003687808" sldId="425"/>
            <ac:grpSpMk id="79" creationId="{00000000-0000-0000-0000-000000000000}"/>
          </ac:grpSpMkLst>
        </pc:grpChg>
        <pc:grpChg chg="mod">
          <ac:chgData name=" " userId="bbd3af97-61af-4c82-be79-10e0cf6a7bb4" providerId="ADAL" clId="{A43AADFA-60DA-4247-A0F8-4A913AF79A3D}" dt="2022-09-02T09:02:41.475" v="1179" actId="207"/>
          <ac:grpSpMkLst>
            <pc:docMk/>
            <pc:sldMk cId="3003687808" sldId="425"/>
            <ac:grpSpMk id="92" creationId="{E3CC977A-3F0C-4763-BC9F-47FB96B53BC8}"/>
          </ac:grpSpMkLst>
        </pc:grpChg>
      </pc:sldChg>
      <pc:sldChg chg="mod ord modShow">
        <pc:chgData name=" " userId="bbd3af97-61af-4c82-be79-10e0cf6a7bb4" providerId="ADAL" clId="{A43AADFA-60DA-4247-A0F8-4A913AF79A3D}" dt="2022-09-02T09:46:27.388" v="2593"/>
        <pc:sldMkLst>
          <pc:docMk/>
          <pc:sldMk cId="2090712114" sldId="429"/>
        </pc:sldMkLst>
      </pc:sldChg>
      <pc:sldChg chg="mod ord modShow">
        <pc:chgData name=" " userId="bbd3af97-61af-4c82-be79-10e0cf6a7bb4" providerId="ADAL" clId="{A43AADFA-60DA-4247-A0F8-4A913AF79A3D}" dt="2022-09-02T09:46:27.388" v="2593"/>
        <pc:sldMkLst>
          <pc:docMk/>
          <pc:sldMk cId="1362810111" sldId="430"/>
        </pc:sldMkLst>
      </pc:sldChg>
      <pc:sldChg chg="mod ord modShow">
        <pc:chgData name=" " userId="bbd3af97-61af-4c82-be79-10e0cf6a7bb4" providerId="ADAL" clId="{A43AADFA-60DA-4247-A0F8-4A913AF79A3D}" dt="2022-09-02T09:46:27.388" v="2593"/>
        <pc:sldMkLst>
          <pc:docMk/>
          <pc:sldMk cId="1228617212" sldId="434"/>
        </pc:sldMkLst>
      </pc:sldChg>
      <pc:sldChg chg="ord">
        <pc:chgData name=" " userId="bbd3af97-61af-4c82-be79-10e0cf6a7bb4" providerId="ADAL" clId="{A43AADFA-60DA-4247-A0F8-4A913AF79A3D}" dt="2022-09-02T09:46:27.388" v="2593"/>
        <pc:sldMkLst>
          <pc:docMk/>
          <pc:sldMk cId="3091323292" sldId="435"/>
        </pc:sldMkLst>
      </pc:sldChg>
      <pc:sldChg chg="del">
        <pc:chgData name=" " userId="bbd3af97-61af-4c82-be79-10e0cf6a7bb4" providerId="ADAL" clId="{A43AADFA-60DA-4247-A0F8-4A913AF79A3D}" dt="2022-09-02T09:49:22.386" v="2596" actId="47"/>
        <pc:sldMkLst>
          <pc:docMk/>
          <pc:sldMk cId="4274865219" sldId="436"/>
        </pc:sldMkLst>
      </pc:sldChg>
      <pc:sldChg chg="addSp delSp modSp mod modAnim modNotesTx">
        <pc:chgData name=" " userId="bbd3af97-61af-4c82-be79-10e0cf6a7bb4" providerId="ADAL" clId="{A43AADFA-60DA-4247-A0F8-4A913AF79A3D}" dt="2022-09-02T14:32:51.984" v="8334" actId="20577"/>
        <pc:sldMkLst>
          <pc:docMk/>
          <pc:sldMk cId="2327437247" sldId="437"/>
        </pc:sldMkLst>
        <pc:spChg chg="mod">
          <ac:chgData name=" " userId="bbd3af97-61af-4c82-be79-10e0cf6a7bb4" providerId="ADAL" clId="{A43AADFA-60DA-4247-A0F8-4A913AF79A3D}" dt="2022-09-02T10:52:56.603" v="4320" actId="20577"/>
          <ac:spMkLst>
            <pc:docMk/>
            <pc:sldMk cId="2327437247" sldId="437"/>
            <ac:spMk id="2" creationId="{36AE682E-ADBC-42AD-9F1D-984A6B066019}"/>
          </ac:spMkLst>
        </pc:spChg>
        <pc:picChg chg="add del">
          <ac:chgData name=" " userId="bbd3af97-61af-4c82-be79-10e0cf6a7bb4" providerId="ADAL" clId="{A43AADFA-60DA-4247-A0F8-4A913AF79A3D}" dt="2022-09-02T10:50:06.259" v="4302" actId="478"/>
          <ac:picMkLst>
            <pc:docMk/>
            <pc:sldMk cId="2327437247" sldId="437"/>
            <ac:picMk id="7" creationId="{07FB5C95-69A0-4B43-AAEF-1362A1AE70DC}"/>
          </ac:picMkLst>
        </pc:picChg>
        <pc:picChg chg="add del">
          <ac:chgData name=" " userId="bbd3af97-61af-4c82-be79-10e0cf6a7bb4" providerId="ADAL" clId="{A43AADFA-60DA-4247-A0F8-4A913AF79A3D}" dt="2022-09-02T10:50:37.268" v="4304" actId="478"/>
          <ac:picMkLst>
            <pc:docMk/>
            <pc:sldMk cId="2327437247" sldId="437"/>
            <ac:picMk id="9" creationId="{8CF09BCA-EB23-4C8E-97D9-09CEB70FD721}"/>
          </ac:picMkLst>
        </pc:picChg>
        <pc:picChg chg="add del">
          <ac:chgData name=" " userId="bbd3af97-61af-4c82-be79-10e0cf6a7bb4" providerId="ADAL" clId="{A43AADFA-60DA-4247-A0F8-4A913AF79A3D}" dt="2022-09-02T10:51:54.923" v="4306" actId="478"/>
          <ac:picMkLst>
            <pc:docMk/>
            <pc:sldMk cId="2327437247" sldId="437"/>
            <ac:picMk id="11" creationId="{70780075-1528-4F94-9C6B-710F61174DEF}"/>
          </ac:picMkLst>
        </pc:picChg>
        <pc:picChg chg="add del">
          <ac:chgData name=" " userId="bbd3af97-61af-4c82-be79-10e0cf6a7bb4" providerId="ADAL" clId="{A43AADFA-60DA-4247-A0F8-4A913AF79A3D}" dt="2022-09-02T10:52:50.254" v="4310" actId="478"/>
          <ac:picMkLst>
            <pc:docMk/>
            <pc:sldMk cId="2327437247" sldId="437"/>
            <ac:picMk id="13" creationId="{F32F6EB8-06D3-4A9A-9BE0-6587F9B2A228}"/>
          </ac:picMkLst>
        </pc:picChg>
        <pc:picChg chg="add del">
          <ac:chgData name=" " userId="bbd3af97-61af-4c82-be79-10e0cf6a7bb4" providerId="ADAL" clId="{A43AADFA-60DA-4247-A0F8-4A913AF79A3D}" dt="2022-09-02T10:52:49.005" v="4309" actId="478"/>
          <ac:picMkLst>
            <pc:docMk/>
            <pc:sldMk cId="2327437247" sldId="437"/>
            <ac:picMk id="15" creationId="{8B37249A-5D69-4274-9FA3-D13B4F205945}"/>
          </ac:picMkLst>
        </pc:picChg>
        <pc:picChg chg="add mod">
          <ac:chgData name=" " userId="bbd3af97-61af-4c82-be79-10e0cf6a7bb4" providerId="ADAL" clId="{A43AADFA-60DA-4247-A0F8-4A913AF79A3D}" dt="2022-09-02T10:53:52.194" v="4323" actId="1076"/>
          <ac:picMkLst>
            <pc:docMk/>
            <pc:sldMk cId="2327437247" sldId="437"/>
            <ac:picMk id="16" creationId="{3774DB2C-690C-46DE-BD34-C2D69E656C5F}"/>
          </ac:picMkLst>
        </pc:picChg>
      </pc:sldChg>
      <pc:sldChg chg="addSp delSp modSp del mod modAnim">
        <pc:chgData name=" " userId="bbd3af97-61af-4c82-be79-10e0cf6a7bb4" providerId="ADAL" clId="{A43AADFA-60DA-4247-A0F8-4A913AF79A3D}" dt="2022-09-02T11:11:31.691" v="4466" actId="47"/>
        <pc:sldMkLst>
          <pc:docMk/>
          <pc:sldMk cId="2839603483" sldId="438"/>
        </pc:sldMkLst>
        <pc:spChg chg="add del">
          <ac:chgData name=" " userId="bbd3af97-61af-4c82-be79-10e0cf6a7bb4" providerId="ADAL" clId="{A43AADFA-60DA-4247-A0F8-4A913AF79A3D}" dt="2022-09-02T11:11:14.849" v="4458" actId="478"/>
          <ac:spMkLst>
            <pc:docMk/>
            <pc:sldMk cId="2839603483" sldId="438"/>
            <ac:spMk id="2" creationId="{61C5E3C1-EC07-4087-9A15-CC48F0CB7251}"/>
          </ac:spMkLst>
        </pc:spChg>
        <pc:spChg chg="add del">
          <ac:chgData name=" " userId="bbd3af97-61af-4c82-be79-10e0cf6a7bb4" providerId="ADAL" clId="{A43AADFA-60DA-4247-A0F8-4A913AF79A3D}" dt="2022-09-02T11:11:14.849" v="4458" actId="478"/>
          <ac:spMkLst>
            <pc:docMk/>
            <pc:sldMk cId="2839603483" sldId="438"/>
            <ac:spMk id="4" creationId="{FBD63F82-8C41-4558-AF57-ED6AF0703704}"/>
          </ac:spMkLst>
        </pc:spChg>
        <pc:spChg chg="add del">
          <ac:chgData name=" " userId="bbd3af97-61af-4c82-be79-10e0cf6a7bb4" providerId="ADAL" clId="{A43AADFA-60DA-4247-A0F8-4A913AF79A3D}" dt="2022-09-02T11:11:14.849" v="4458" actId="478"/>
          <ac:spMkLst>
            <pc:docMk/>
            <pc:sldMk cId="2839603483" sldId="438"/>
            <ac:spMk id="5" creationId="{ED60C099-7EC1-4FD3-8AFF-547E4BF0F55A}"/>
          </ac:spMkLst>
        </pc:spChg>
        <pc:spChg chg="add del mod">
          <ac:chgData name=" " userId="bbd3af97-61af-4c82-be79-10e0cf6a7bb4" providerId="ADAL" clId="{A43AADFA-60DA-4247-A0F8-4A913AF79A3D}" dt="2022-09-02T11:11:14.849" v="4458" actId="478"/>
          <ac:spMkLst>
            <pc:docMk/>
            <pc:sldMk cId="2839603483" sldId="438"/>
            <ac:spMk id="7" creationId="{968681EB-8F14-4E5E-BF2C-E26C9FF11A05}"/>
          </ac:spMkLst>
        </pc:spChg>
        <pc:spChg chg="add del mod ord">
          <ac:chgData name=" " userId="bbd3af97-61af-4c82-be79-10e0cf6a7bb4" providerId="ADAL" clId="{A43AADFA-60DA-4247-A0F8-4A913AF79A3D}" dt="2022-09-02T11:11:14.849" v="4458" actId="478"/>
          <ac:spMkLst>
            <pc:docMk/>
            <pc:sldMk cId="2839603483" sldId="438"/>
            <ac:spMk id="8" creationId="{56F4731F-0F93-4983-8319-92B0B083D4D4}"/>
          </ac:spMkLst>
        </pc:spChg>
        <pc:spChg chg="add del mod">
          <ac:chgData name=" " userId="bbd3af97-61af-4c82-be79-10e0cf6a7bb4" providerId="ADAL" clId="{A43AADFA-60DA-4247-A0F8-4A913AF79A3D}" dt="2022-09-02T11:11:14.663" v="4457"/>
          <ac:spMkLst>
            <pc:docMk/>
            <pc:sldMk cId="2839603483" sldId="438"/>
            <ac:spMk id="9" creationId="{DB849606-23CD-4C9E-B068-47E90D27ECC4}"/>
          </ac:spMkLst>
        </pc:spChg>
        <pc:spChg chg="add del mod">
          <ac:chgData name=" " userId="bbd3af97-61af-4c82-be79-10e0cf6a7bb4" providerId="ADAL" clId="{A43AADFA-60DA-4247-A0F8-4A913AF79A3D}" dt="2022-09-02T11:11:14.663" v="4457"/>
          <ac:spMkLst>
            <pc:docMk/>
            <pc:sldMk cId="2839603483" sldId="438"/>
            <ac:spMk id="10" creationId="{D1B05001-637A-4D13-BF07-12319AD71213}"/>
          </ac:spMkLst>
        </pc:spChg>
        <pc:spChg chg="add del mod">
          <ac:chgData name=" " userId="bbd3af97-61af-4c82-be79-10e0cf6a7bb4" providerId="ADAL" clId="{A43AADFA-60DA-4247-A0F8-4A913AF79A3D}" dt="2022-09-02T11:11:14.663" v="4457"/>
          <ac:spMkLst>
            <pc:docMk/>
            <pc:sldMk cId="2839603483" sldId="438"/>
            <ac:spMk id="11" creationId="{DD46B680-C821-41A3-A2C6-5F5F99EF70AC}"/>
          </ac:spMkLst>
        </pc:spChg>
        <pc:spChg chg="add del mod">
          <ac:chgData name=" " userId="bbd3af97-61af-4c82-be79-10e0cf6a7bb4" providerId="ADAL" clId="{A43AADFA-60DA-4247-A0F8-4A913AF79A3D}" dt="2022-09-02T11:11:14.663" v="4457"/>
          <ac:spMkLst>
            <pc:docMk/>
            <pc:sldMk cId="2839603483" sldId="438"/>
            <ac:spMk id="12" creationId="{2A77406B-0E82-496B-B9A9-CEFE59AACC27}"/>
          </ac:spMkLst>
        </pc:spChg>
        <pc:spChg chg="add del mod">
          <ac:chgData name=" " userId="bbd3af97-61af-4c82-be79-10e0cf6a7bb4" providerId="ADAL" clId="{A43AADFA-60DA-4247-A0F8-4A913AF79A3D}" dt="2022-09-02T11:11:14.663" v="4457"/>
          <ac:spMkLst>
            <pc:docMk/>
            <pc:sldMk cId="2839603483" sldId="438"/>
            <ac:spMk id="14" creationId="{ADC9CE40-525C-4A9A-A722-52EA4EEA6EC0}"/>
          </ac:spMkLst>
        </pc:spChg>
        <pc:spChg chg="add del mod">
          <ac:chgData name=" " userId="bbd3af97-61af-4c82-be79-10e0cf6a7bb4" providerId="ADAL" clId="{A43AADFA-60DA-4247-A0F8-4A913AF79A3D}" dt="2022-09-02T11:11:14.663" v="4457"/>
          <ac:spMkLst>
            <pc:docMk/>
            <pc:sldMk cId="2839603483" sldId="438"/>
            <ac:spMk id="15" creationId="{58E6601E-8BDB-405F-B745-4F6FC7F09C9E}"/>
          </ac:spMkLst>
        </pc:spChg>
        <pc:spChg chg="add del mod">
          <ac:chgData name=" " userId="bbd3af97-61af-4c82-be79-10e0cf6a7bb4" providerId="ADAL" clId="{A43AADFA-60DA-4247-A0F8-4A913AF79A3D}" dt="2022-09-02T11:11:14.663" v="4457"/>
          <ac:spMkLst>
            <pc:docMk/>
            <pc:sldMk cId="2839603483" sldId="438"/>
            <ac:spMk id="16" creationId="{B2147340-091E-45E1-9241-16AEAB2926D7}"/>
          </ac:spMkLst>
        </pc:spChg>
        <pc:spChg chg="add del mod">
          <ac:chgData name=" " userId="bbd3af97-61af-4c82-be79-10e0cf6a7bb4" providerId="ADAL" clId="{A43AADFA-60DA-4247-A0F8-4A913AF79A3D}" dt="2022-09-02T11:11:14.663" v="4457"/>
          <ac:spMkLst>
            <pc:docMk/>
            <pc:sldMk cId="2839603483" sldId="438"/>
            <ac:spMk id="17" creationId="{708FE9C5-A95D-41E5-8996-D2E05221D689}"/>
          </ac:spMkLst>
        </pc:spChg>
        <pc:spChg chg="add del mod">
          <ac:chgData name=" " userId="bbd3af97-61af-4c82-be79-10e0cf6a7bb4" providerId="ADAL" clId="{A43AADFA-60DA-4247-A0F8-4A913AF79A3D}" dt="2022-09-02T11:11:14.663" v="4457"/>
          <ac:spMkLst>
            <pc:docMk/>
            <pc:sldMk cId="2839603483" sldId="438"/>
            <ac:spMk id="18" creationId="{EDE1B3F5-1F74-43F7-A271-9D319828F241}"/>
          </ac:spMkLst>
        </pc:spChg>
        <pc:spChg chg="add del mod">
          <ac:chgData name=" " userId="bbd3af97-61af-4c82-be79-10e0cf6a7bb4" providerId="ADAL" clId="{A43AADFA-60DA-4247-A0F8-4A913AF79A3D}" dt="2022-09-02T11:11:14.663" v="4457"/>
          <ac:spMkLst>
            <pc:docMk/>
            <pc:sldMk cId="2839603483" sldId="438"/>
            <ac:spMk id="19" creationId="{0060C2D0-6BF3-4818-8F63-D79AE44C2BC7}"/>
          </ac:spMkLst>
        </pc:spChg>
        <pc:spChg chg="add del mod">
          <ac:chgData name=" " userId="bbd3af97-61af-4c82-be79-10e0cf6a7bb4" providerId="ADAL" clId="{A43AADFA-60DA-4247-A0F8-4A913AF79A3D}" dt="2022-09-02T11:11:14.663" v="4457"/>
          <ac:spMkLst>
            <pc:docMk/>
            <pc:sldMk cId="2839603483" sldId="438"/>
            <ac:spMk id="20" creationId="{20F3EA17-6F98-4F5D-9BBA-52DEA8203FF4}"/>
          </ac:spMkLst>
        </pc:spChg>
        <pc:spChg chg="add del mod">
          <ac:chgData name=" " userId="bbd3af97-61af-4c82-be79-10e0cf6a7bb4" providerId="ADAL" clId="{A43AADFA-60DA-4247-A0F8-4A913AF79A3D}" dt="2022-09-02T11:11:14.663" v="4457"/>
          <ac:spMkLst>
            <pc:docMk/>
            <pc:sldMk cId="2839603483" sldId="438"/>
            <ac:spMk id="21" creationId="{F5FDDED3-C8A2-4641-8D1E-4E5C970B7243}"/>
          </ac:spMkLst>
        </pc:spChg>
        <pc:spChg chg="add del mod">
          <ac:chgData name=" " userId="bbd3af97-61af-4c82-be79-10e0cf6a7bb4" providerId="ADAL" clId="{A43AADFA-60DA-4247-A0F8-4A913AF79A3D}" dt="2022-09-02T11:10:24.687" v="4433"/>
          <ac:spMkLst>
            <pc:docMk/>
            <pc:sldMk cId="2839603483" sldId="438"/>
            <ac:spMk id="22" creationId="{38ECD0A8-4B1A-4464-82FE-47E6D2ECB790}"/>
          </ac:spMkLst>
        </pc:spChg>
        <pc:spChg chg="add del mod">
          <ac:chgData name=" " userId="bbd3af97-61af-4c82-be79-10e0cf6a7bb4" providerId="ADAL" clId="{A43AADFA-60DA-4247-A0F8-4A913AF79A3D}" dt="2022-09-02T11:10:24.687" v="4433"/>
          <ac:spMkLst>
            <pc:docMk/>
            <pc:sldMk cId="2839603483" sldId="438"/>
            <ac:spMk id="23" creationId="{37F6E83B-215B-4FEB-A334-AA9E3E6C94B0}"/>
          </ac:spMkLst>
        </pc:spChg>
        <pc:spChg chg="add del mod">
          <ac:chgData name=" " userId="bbd3af97-61af-4c82-be79-10e0cf6a7bb4" providerId="ADAL" clId="{A43AADFA-60DA-4247-A0F8-4A913AF79A3D}" dt="2022-09-02T11:10:24.687" v="4433"/>
          <ac:spMkLst>
            <pc:docMk/>
            <pc:sldMk cId="2839603483" sldId="438"/>
            <ac:spMk id="25" creationId="{F888F283-F5A1-4926-98A0-6A09346DE08B}"/>
          </ac:spMkLst>
        </pc:spChg>
        <pc:spChg chg="add del mod">
          <ac:chgData name=" " userId="bbd3af97-61af-4c82-be79-10e0cf6a7bb4" providerId="ADAL" clId="{A43AADFA-60DA-4247-A0F8-4A913AF79A3D}" dt="2022-09-02T11:10:24.687" v="4433"/>
          <ac:spMkLst>
            <pc:docMk/>
            <pc:sldMk cId="2839603483" sldId="438"/>
            <ac:spMk id="26" creationId="{2FF73DBC-A8FF-4B3D-973F-5B2C9FD840BC}"/>
          </ac:spMkLst>
        </pc:spChg>
        <pc:spChg chg="add del mod">
          <ac:chgData name=" " userId="bbd3af97-61af-4c82-be79-10e0cf6a7bb4" providerId="ADAL" clId="{A43AADFA-60DA-4247-A0F8-4A913AF79A3D}" dt="2022-09-02T11:10:24.687" v="4433"/>
          <ac:spMkLst>
            <pc:docMk/>
            <pc:sldMk cId="2839603483" sldId="438"/>
            <ac:spMk id="27" creationId="{93ABBDEF-A4FB-4624-B15B-3B1772FFC1A9}"/>
          </ac:spMkLst>
        </pc:spChg>
        <pc:spChg chg="add del mod">
          <ac:chgData name=" " userId="bbd3af97-61af-4c82-be79-10e0cf6a7bb4" providerId="ADAL" clId="{A43AADFA-60DA-4247-A0F8-4A913AF79A3D}" dt="2022-09-02T11:10:24.687" v="4433"/>
          <ac:spMkLst>
            <pc:docMk/>
            <pc:sldMk cId="2839603483" sldId="438"/>
            <ac:spMk id="28" creationId="{210864CF-61E0-4479-91C0-950DA2974C72}"/>
          </ac:spMkLst>
        </pc:spChg>
        <pc:spChg chg="add del mod">
          <ac:chgData name=" " userId="bbd3af97-61af-4c82-be79-10e0cf6a7bb4" providerId="ADAL" clId="{A43AADFA-60DA-4247-A0F8-4A913AF79A3D}" dt="2022-09-02T11:10:24.687" v="4433"/>
          <ac:spMkLst>
            <pc:docMk/>
            <pc:sldMk cId="2839603483" sldId="438"/>
            <ac:spMk id="29" creationId="{EC83EEFA-165C-4D68-83AE-FC3E672E7B3C}"/>
          </ac:spMkLst>
        </pc:spChg>
        <pc:spChg chg="add del mod">
          <ac:chgData name=" " userId="bbd3af97-61af-4c82-be79-10e0cf6a7bb4" providerId="ADAL" clId="{A43AADFA-60DA-4247-A0F8-4A913AF79A3D}" dt="2022-09-02T11:10:24.687" v="4433"/>
          <ac:spMkLst>
            <pc:docMk/>
            <pc:sldMk cId="2839603483" sldId="438"/>
            <ac:spMk id="30" creationId="{1512BCDD-D818-4CB7-A63B-8E0E4C21C9E3}"/>
          </ac:spMkLst>
        </pc:spChg>
        <pc:spChg chg="add del mod">
          <ac:chgData name=" " userId="bbd3af97-61af-4c82-be79-10e0cf6a7bb4" providerId="ADAL" clId="{A43AADFA-60DA-4247-A0F8-4A913AF79A3D}" dt="2022-09-02T11:10:24.687" v="4433"/>
          <ac:spMkLst>
            <pc:docMk/>
            <pc:sldMk cId="2839603483" sldId="438"/>
            <ac:spMk id="31" creationId="{DC196DFC-6185-4887-A941-FA03EF3D10EC}"/>
          </ac:spMkLst>
        </pc:spChg>
        <pc:spChg chg="add del mod">
          <ac:chgData name=" " userId="bbd3af97-61af-4c82-be79-10e0cf6a7bb4" providerId="ADAL" clId="{A43AADFA-60DA-4247-A0F8-4A913AF79A3D}" dt="2022-09-02T11:10:24.687" v="4433"/>
          <ac:spMkLst>
            <pc:docMk/>
            <pc:sldMk cId="2839603483" sldId="438"/>
            <ac:spMk id="32" creationId="{91B377F4-2072-4872-9304-EE282009324B}"/>
          </ac:spMkLst>
        </pc:spChg>
        <pc:picChg chg="add del mod">
          <ac:chgData name=" " userId="bbd3af97-61af-4c82-be79-10e0cf6a7bb4" providerId="ADAL" clId="{A43AADFA-60DA-4247-A0F8-4A913AF79A3D}" dt="2022-09-02T11:11:14.849" v="4458" actId="478"/>
          <ac:picMkLst>
            <pc:docMk/>
            <pc:sldMk cId="2839603483" sldId="438"/>
            <ac:picMk id="6" creationId="{3712AEA4-1B4B-4047-A421-48A1DB8ECA9A}"/>
          </ac:picMkLst>
        </pc:picChg>
        <pc:picChg chg="add del mod">
          <ac:chgData name=" " userId="bbd3af97-61af-4c82-be79-10e0cf6a7bb4" providerId="ADAL" clId="{A43AADFA-60DA-4247-A0F8-4A913AF79A3D}" dt="2022-09-02T11:11:14.663" v="4457"/>
          <ac:picMkLst>
            <pc:docMk/>
            <pc:sldMk cId="2839603483" sldId="438"/>
            <ac:picMk id="13" creationId="{D11B297A-C976-4EAE-BF7C-7C08BD803A5B}"/>
          </ac:picMkLst>
        </pc:picChg>
        <pc:picChg chg="add del mod">
          <ac:chgData name=" " userId="bbd3af97-61af-4c82-be79-10e0cf6a7bb4" providerId="ADAL" clId="{A43AADFA-60DA-4247-A0F8-4A913AF79A3D}" dt="2022-09-02T11:10:24.687" v="4433"/>
          <ac:picMkLst>
            <pc:docMk/>
            <pc:sldMk cId="2839603483" sldId="438"/>
            <ac:picMk id="24" creationId="{CAB21240-E724-41AA-9884-E3CD8923E0EC}"/>
          </ac:picMkLst>
        </pc:picChg>
        <pc:picChg chg="add del mod ord">
          <ac:chgData name=" " userId="bbd3af97-61af-4c82-be79-10e0cf6a7bb4" providerId="ADAL" clId="{A43AADFA-60DA-4247-A0F8-4A913AF79A3D}" dt="2022-09-02T11:11:13.012" v="4449"/>
          <ac:picMkLst>
            <pc:docMk/>
            <pc:sldMk cId="2839603483" sldId="438"/>
            <ac:picMk id="33" creationId="{B9B552A8-DA0F-4EE2-8C1D-EC768138239B}"/>
          </ac:picMkLst>
        </pc:picChg>
      </pc:sldChg>
      <pc:sldChg chg="modAnim modNotes modNotesTx">
        <pc:chgData name=" " userId="bbd3af97-61af-4c82-be79-10e0cf6a7bb4" providerId="ADAL" clId="{A43AADFA-60DA-4247-A0F8-4A913AF79A3D}" dt="2022-09-03T11:36:58.704" v="12679"/>
        <pc:sldMkLst>
          <pc:docMk/>
          <pc:sldMk cId="2483905279" sldId="439"/>
        </pc:sldMkLst>
      </pc:sldChg>
      <pc:sldChg chg="modNotes modNotesTx">
        <pc:chgData name=" " userId="bbd3af97-61af-4c82-be79-10e0cf6a7bb4" providerId="ADAL" clId="{A43AADFA-60DA-4247-A0F8-4A913AF79A3D}" dt="2022-09-02T13:36:54.032" v="6349" actId="20577"/>
        <pc:sldMkLst>
          <pc:docMk/>
          <pc:sldMk cId="2405334381" sldId="440"/>
        </pc:sldMkLst>
      </pc:sldChg>
      <pc:sldChg chg="addSp delSp modSp mod modNotes modNotesTx">
        <pc:chgData name=" " userId="bbd3af97-61af-4c82-be79-10e0cf6a7bb4" providerId="ADAL" clId="{A43AADFA-60DA-4247-A0F8-4A913AF79A3D}" dt="2022-09-02T15:32:48.502" v="10658" actId="20577"/>
        <pc:sldMkLst>
          <pc:docMk/>
          <pc:sldMk cId="3166470043" sldId="441"/>
        </pc:sldMkLst>
        <pc:spChg chg="mod">
          <ac:chgData name=" " userId="bbd3af97-61af-4c82-be79-10e0cf6a7bb4" providerId="ADAL" clId="{A43AADFA-60DA-4247-A0F8-4A913AF79A3D}" dt="2022-09-02T15:10:12.288" v="8942" actId="207"/>
          <ac:spMkLst>
            <pc:docMk/>
            <pc:sldMk cId="3166470043" sldId="441"/>
            <ac:spMk id="3" creationId="{00000000-0000-0000-0000-000000000000}"/>
          </ac:spMkLst>
        </pc:spChg>
        <pc:picChg chg="add mod">
          <ac:chgData name=" " userId="bbd3af97-61af-4c82-be79-10e0cf6a7bb4" providerId="ADAL" clId="{A43AADFA-60DA-4247-A0F8-4A913AF79A3D}" dt="2022-09-02T14:15:08.940" v="8279" actId="14100"/>
          <ac:picMkLst>
            <pc:docMk/>
            <pc:sldMk cId="3166470043" sldId="441"/>
            <ac:picMk id="13" creationId="{25756478-AE47-4639-83C7-5B0D4218F107}"/>
          </ac:picMkLst>
        </pc:picChg>
        <pc:picChg chg="del">
          <ac:chgData name=" " userId="bbd3af97-61af-4c82-be79-10e0cf6a7bb4" providerId="ADAL" clId="{A43AADFA-60DA-4247-A0F8-4A913AF79A3D}" dt="2022-09-02T14:15:03.277" v="8278" actId="478"/>
          <ac:picMkLst>
            <pc:docMk/>
            <pc:sldMk cId="3166470043" sldId="441"/>
            <ac:picMk id="75" creationId="{00000000-0000-0000-0000-000000000000}"/>
          </ac:picMkLst>
        </pc:picChg>
      </pc:sldChg>
      <pc:sldChg chg="mod ord modShow modNotesTx">
        <pc:chgData name=" " userId="bbd3af97-61af-4c82-be79-10e0cf6a7bb4" providerId="ADAL" clId="{A43AADFA-60DA-4247-A0F8-4A913AF79A3D}" dt="2022-09-03T10:55:29.845" v="12418" actId="20577"/>
        <pc:sldMkLst>
          <pc:docMk/>
          <pc:sldMk cId="2587050951" sldId="443"/>
        </pc:sldMkLst>
      </pc:sldChg>
      <pc:sldChg chg="mod ord modShow">
        <pc:chgData name=" " userId="bbd3af97-61af-4c82-be79-10e0cf6a7bb4" providerId="ADAL" clId="{A43AADFA-60DA-4247-A0F8-4A913AF79A3D}" dt="2022-09-02T07:09:29.276" v="19"/>
        <pc:sldMkLst>
          <pc:docMk/>
          <pc:sldMk cId="2358769920" sldId="444"/>
        </pc:sldMkLst>
      </pc:sldChg>
      <pc:sldChg chg="mod ord modShow">
        <pc:chgData name=" " userId="bbd3af97-61af-4c82-be79-10e0cf6a7bb4" providerId="ADAL" clId="{A43AADFA-60DA-4247-A0F8-4A913AF79A3D}" dt="2022-09-02T07:09:29.276" v="19"/>
        <pc:sldMkLst>
          <pc:docMk/>
          <pc:sldMk cId="4089843141" sldId="445"/>
        </pc:sldMkLst>
      </pc:sldChg>
      <pc:sldChg chg="del">
        <pc:chgData name=" " userId="bbd3af97-61af-4c82-be79-10e0cf6a7bb4" providerId="ADAL" clId="{A43AADFA-60DA-4247-A0F8-4A913AF79A3D}" dt="2022-09-02T06:41:38.557" v="1" actId="47"/>
        <pc:sldMkLst>
          <pc:docMk/>
          <pc:sldMk cId="391468308" sldId="447"/>
        </pc:sldMkLst>
      </pc:sldChg>
      <pc:sldChg chg="addSp delSp modSp mod modAnim modNotesTx">
        <pc:chgData name=" " userId="bbd3af97-61af-4c82-be79-10e0cf6a7bb4" providerId="ADAL" clId="{A43AADFA-60DA-4247-A0F8-4A913AF79A3D}" dt="2022-09-03T06:55:55.836" v="12166" actId="20577"/>
        <pc:sldMkLst>
          <pc:docMk/>
          <pc:sldMk cId="2516831630" sldId="448"/>
        </pc:sldMkLst>
        <pc:spChg chg="del mod">
          <ac:chgData name=" " userId="bbd3af97-61af-4c82-be79-10e0cf6a7bb4" providerId="ADAL" clId="{A43AADFA-60DA-4247-A0F8-4A913AF79A3D}" dt="2022-09-02T10:42:34.398" v="3982"/>
          <ac:spMkLst>
            <pc:docMk/>
            <pc:sldMk cId="2516831630" sldId="448"/>
            <ac:spMk id="6" creationId="{DA8C574A-2993-40D3-8DA9-3AD555DD224D}"/>
          </ac:spMkLst>
        </pc:spChg>
        <pc:picChg chg="add mod">
          <ac:chgData name=" " userId="bbd3af97-61af-4c82-be79-10e0cf6a7bb4" providerId="ADAL" clId="{A43AADFA-60DA-4247-A0F8-4A913AF79A3D}" dt="2022-09-02T10:42:43.911" v="3985" actId="14100"/>
          <ac:picMkLst>
            <pc:docMk/>
            <pc:sldMk cId="2516831630" sldId="448"/>
            <ac:picMk id="3" creationId="{A6D3E871-EDEF-4D1A-B82B-0271B896AF42}"/>
          </ac:picMkLst>
        </pc:picChg>
      </pc:sldChg>
      <pc:sldChg chg="addSp modSp mod ord modShow modNotesTx">
        <pc:chgData name=" " userId="bbd3af97-61af-4c82-be79-10e0cf6a7bb4" providerId="ADAL" clId="{A43AADFA-60DA-4247-A0F8-4A913AF79A3D}" dt="2022-09-02T09:50:37.019" v="2602"/>
        <pc:sldMkLst>
          <pc:docMk/>
          <pc:sldMk cId="914932862" sldId="449"/>
        </pc:sldMkLst>
        <pc:spChg chg="add mod">
          <ac:chgData name=" " userId="bbd3af97-61af-4c82-be79-10e0cf6a7bb4" providerId="ADAL" clId="{A43AADFA-60DA-4247-A0F8-4A913AF79A3D}" dt="2022-09-02T08:48:25.796" v="510" actId="1076"/>
          <ac:spMkLst>
            <pc:docMk/>
            <pc:sldMk cId="914932862" sldId="449"/>
            <ac:spMk id="5" creationId="{A3E9FB44-157D-484A-BF00-BD099090713B}"/>
          </ac:spMkLst>
        </pc:spChg>
      </pc:sldChg>
      <pc:sldChg chg="modSp del mod">
        <pc:chgData name=" " userId="bbd3af97-61af-4c82-be79-10e0cf6a7bb4" providerId="ADAL" clId="{A43AADFA-60DA-4247-A0F8-4A913AF79A3D}" dt="2022-09-02T06:41:53.112" v="3" actId="47"/>
        <pc:sldMkLst>
          <pc:docMk/>
          <pc:sldMk cId="1074095134" sldId="450"/>
        </pc:sldMkLst>
        <pc:spChg chg="mod">
          <ac:chgData name=" " userId="bbd3af97-61af-4c82-be79-10e0cf6a7bb4" providerId="ADAL" clId="{A43AADFA-60DA-4247-A0F8-4A913AF79A3D}" dt="2022-09-02T06:41:50.958" v="2" actId="21"/>
          <ac:spMkLst>
            <pc:docMk/>
            <pc:sldMk cId="1074095134" sldId="450"/>
            <ac:spMk id="2" creationId="{EE7854F7-4124-4701-80EA-C9B72C1F5D52}"/>
          </ac:spMkLst>
        </pc:spChg>
      </pc:sldChg>
      <pc:sldChg chg="addSp modSp mod ord modAnim modShow modNotesTx">
        <pc:chgData name=" " userId="bbd3af97-61af-4c82-be79-10e0cf6a7bb4" providerId="ADAL" clId="{A43AADFA-60DA-4247-A0F8-4A913AF79A3D}" dt="2022-09-02T09:49:56.257" v="2598"/>
        <pc:sldMkLst>
          <pc:docMk/>
          <pc:sldMk cId="3704266675" sldId="451"/>
        </pc:sldMkLst>
        <pc:spChg chg="add mod">
          <ac:chgData name=" " userId="bbd3af97-61af-4c82-be79-10e0cf6a7bb4" providerId="ADAL" clId="{A43AADFA-60DA-4247-A0F8-4A913AF79A3D}" dt="2022-09-02T08:48:28.664" v="512"/>
          <ac:spMkLst>
            <pc:docMk/>
            <pc:sldMk cId="3704266675" sldId="451"/>
            <ac:spMk id="5" creationId="{80738467-FB24-4406-B108-D714D5556F6F}"/>
          </ac:spMkLst>
        </pc:spChg>
        <pc:picChg chg="add mod">
          <ac:chgData name=" " userId="bbd3af97-61af-4c82-be79-10e0cf6a7bb4" providerId="ADAL" clId="{A43AADFA-60DA-4247-A0F8-4A913AF79A3D}" dt="2022-09-02T06:49:55.961" v="12" actId="1076"/>
          <ac:picMkLst>
            <pc:docMk/>
            <pc:sldMk cId="3704266675" sldId="451"/>
            <ac:picMk id="4" creationId="{AB6156D0-B798-4155-B018-544904AAB517}"/>
          </ac:picMkLst>
        </pc:picChg>
      </pc:sldChg>
      <pc:sldChg chg="addSp modSp mod ord modAnim modShow">
        <pc:chgData name=" " userId="bbd3af97-61af-4c82-be79-10e0cf6a7bb4" providerId="ADAL" clId="{A43AADFA-60DA-4247-A0F8-4A913AF79A3D}" dt="2022-09-02T09:50:03.067" v="2600"/>
        <pc:sldMkLst>
          <pc:docMk/>
          <pc:sldMk cId="4233827078" sldId="452"/>
        </pc:sldMkLst>
        <pc:spChg chg="add mod">
          <ac:chgData name=" " userId="bbd3af97-61af-4c82-be79-10e0cf6a7bb4" providerId="ADAL" clId="{A43AADFA-60DA-4247-A0F8-4A913AF79A3D}" dt="2022-09-02T08:48:29.642" v="513"/>
          <ac:spMkLst>
            <pc:docMk/>
            <pc:sldMk cId="4233827078" sldId="452"/>
            <ac:spMk id="5" creationId="{B67FAFB1-0790-4772-BC3A-929255B0BEE4}"/>
          </ac:spMkLst>
        </pc:spChg>
        <pc:picChg chg="add mod">
          <ac:chgData name=" " userId="bbd3af97-61af-4c82-be79-10e0cf6a7bb4" providerId="ADAL" clId="{A43AADFA-60DA-4247-A0F8-4A913AF79A3D}" dt="2022-09-02T06:57:18.768" v="16" actId="1076"/>
          <ac:picMkLst>
            <pc:docMk/>
            <pc:sldMk cId="4233827078" sldId="452"/>
            <ac:picMk id="4" creationId="{901D9CEC-6CCB-403D-B3C7-C782EA8AEBF5}"/>
          </ac:picMkLst>
        </pc:picChg>
      </pc:sldChg>
      <pc:sldChg chg="addSp modSp add mod ord modAnim modShow modNotesTx">
        <pc:chgData name=" " userId="bbd3af97-61af-4c82-be79-10e0cf6a7bb4" providerId="ADAL" clId="{A43AADFA-60DA-4247-A0F8-4A913AF79A3D}" dt="2022-09-02T09:49:56.257" v="2598"/>
        <pc:sldMkLst>
          <pc:docMk/>
          <pc:sldMk cId="4003185968" sldId="453"/>
        </pc:sldMkLst>
        <pc:spChg chg="mod">
          <ac:chgData name=" " userId="bbd3af97-61af-4c82-be79-10e0cf6a7bb4" providerId="ADAL" clId="{A43AADFA-60DA-4247-A0F8-4A913AF79A3D}" dt="2022-09-02T06:41:57.075" v="5"/>
          <ac:spMkLst>
            <pc:docMk/>
            <pc:sldMk cId="4003185968" sldId="453"/>
            <ac:spMk id="2" creationId="{D62F1BE3-2622-4247-B515-6E629784B672}"/>
          </ac:spMkLst>
        </pc:spChg>
        <pc:spChg chg="add mod">
          <ac:chgData name=" " userId="bbd3af97-61af-4c82-be79-10e0cf6a7bb4" providerId="ADAL" clId="{A43AADFA-60DA-4247-A0F8-4A913AF79A3D}" dt="2022-09-02T08:48:27.736" v="511"/>
          <ac:spMkLst>
            <pc:docMk/>
            <pc:sldMk cId="4003185968" sldId="453"/>
            <ac:spMk id="5" creationId="{CF24FBDA-905D-4859-95E8-FFD073D6C41C}"/>
          </ac:spMkLst>
        </pc:spChg>
        <pc:picChg chg="mod">
          <ac:chgData name=" " userId="bbd3af97-61af-4c82-be79-10e0cf6a7bb4" providerId="ADAL" clId="{A43AADFA-60DA-4247-A0F8-4A913AF79A3D}" dt="2022-09-02T06:48:23.676" v="11" actId="1076"/>
          <ac:picMkLst>
            <pc:docMk/>
            <pc:sldMk cId="4003185968" sldId="453"/>
            <ac:picMk id="6" creationId="{3D350E57-A5F1-495A-9CAA-0876F479B515}"/>
          </ac:picMkLst>
        </pc:picChg>
      </pc:sldChg>
      <pc:sldChg chg="addSp delSp modSp new mod ord modAnim modShow">
        <pc:chgData name=" " userId="bbd3af97-61af-4c82-be79-10e0cf6a7bb4" providerId="ADAL" clId="{A43AADFA-60DA-4247-A0F8-4A913AF79A3D}" dt="2022-09-02T09:49:56.257" v="2598"/>
        <pc:sldMkLst>
          <pc:docMk/>
          <pc:sldMk cId="3604404297" sldId="454"/>
        </pc:sldMkLst>
        <pc:spChg chg="mod">
          <ac:chgData name=" " userId="bbd3af97-61af-4c82-be79-10e0cf6a7bb4" providerId="ADAL" clId="{A43AADFA-60DA-4247-A0F8-4A913AF79A3D}" dt="2022-09-02T08:58:58.353" v="1166" actId="20577"/>
          <ac:spMkLst>
            <pc:docMk/>
            <pc:sldMk cId="3604404297" sldId="454"/>
            <ac:spMk id="2" creationId="{C941A781-61E5-40B4-BBCB-30A2D889B748}"/>
          </ac:spMkLst>
        </pc:spChg>
        <pc:picChg chg="add del">
          <ac:chgData name=" " userId="bbd3af97-61af-4c82-be79-10e0cf6a7bb4" providerId="ADAL" clId="{A43AADFA-60DA-4247-A0F8-4A913AF79A3D}" dt="2022-09-02T08:58:53.680" v="1152" actId="478"/>
          <ac:picMkLst>
            <pc:docMk/>
            <pc:sldMk cId="3604404297" sldId="454"/>
            <ac:picMk id="5" creationId="{4F27B1E7-6669-4B36-96A9-4A8D6464F100}"/>
          </ac:picMkLst>
        </pc:picChg>
        <pc:picChg chg="add del">
          <ac:chgData name=" " userId="bbd3af97-61af-4c82-be79-10e0cf6a7bb4" providerId="ADAL" clId="{A43AADFA-60DA-4247-A0F8-4A913AF79A3D}" dt="2022-09-02T08:58:53.100" v="1151" actId="478"/>
          <ac:picMkLst>
            <pc:docMk/>
            <pc:sldMk cId="3604404297" sldId="454"/>
            <ac:picMk id="7" creationId="{AA089A81-618F-4E00-92B8-1E7B02E7987A}"/>
          </ac:picMkLst>
        </pc:picChg>
        <pc:picChg chg="add del">
          <ac:chgData name=" " userId="bbd3af97-61af-4c82-be79-10e0cf6a7bb4" providerId="ADAL" clId="{A43AADFA-60DA-4247-A0F8-4A913AF79A3D}" dt="2022-09-02T08:58:52.464" v="1150" actId="478"/>
          <ac:picMkLst>
            <pc:docMk/>
            <pc:sldMk cId="3604404297" sldId="454"/>
            <ac:picMk id="9" creationId="{F91E2918-6703-4684-872F-B514358660F2}"/>
          </ac:picMkLst>
        </pc:picChg>
        <pc:picChg chg="add mod">
          <ac:chgData name=" " userId="bbd3af97-61af-4c82-be79-10e0cf6a7bb4" providerId="ADAL" clId="{A43AADFA-60DA-4247-A0F8-4A913AF79A3D}" dt="2022-09-02T08:59:36.648" v="1168" actId="1076"/>
          <ac:picMkLst>
            <pc:docMk/>
            <pc:sldMk cId="3604404297" sldId="454"/>
            <ac:picMk id="10" creationId="{26BF029E-2A5F-44AE-BA4F-0E62B71F1A22}"/>
          </ac:picMkLst>
        </pc:picChg>
      </pc:sldChg>
      <pc:sldChg chg="addSp delSp modSp add mod delAnim modAnim modNotesTx">
        <pc:chgData name=" " userId="bbd3af97-61af-4c82-be79-10e0cf6a7bb4" providerId="ADAL" clId="{A43AADFA-60DA-4247-A0F8-4A913AF79A3D}" dt="2022-09-02T16:30:26.814" v="11004" actId="20577"/>
        <pc:sldMkLst>
          <pc:docMk/>
          <pc:sldMk cId="156181422" sldId="455"/>
        </pc:sldMkLst>
        <pc:picChg chg="add mod ord">
          <ac:chgData name=" " userId="bbd3af97-61af-4c82-be79-10e0cf6a7bb4" providerId="ADAL" clId="{A43AADFA-60DA-4247-A0F8-4A913AF79A3D}" dt="2022-09-02T09:58:46.982" v="2870" actId="167"/>
          <ac:picMkLst>
            <pc:docMk/>
            <pc:sldMk cId="156181422" sldId="455"/>
            <ac:picMk id="4" creationId="{38B892BE-45D3-4CC5-95BA-6AAC3245EAAD}"/>
          </ac:picMkLst>
        </pc:picChg>
        <pc:picChg chg="del">
          <ac:chgData name=" " userId="bbd3af97-61af-4c82-be79-10e0cf6a7bb4" providerId="ADAL" clId="{A43AADFA-60DA-4247-A0F8-4A913AF79A3D}" dt="2022-09-02T09:28:22.168" v="2038" actId="478"/>
          <ac:picMkLst>
            <pc:docMk/>
            <pc:sldMk cId="156181422" sldId="455"/>
            <ac:picMk id="6" creationId="{3D350E57-A5F1-495A-9CAA-0876F479B515}"/>
          </ac:picMkLst>
        </pc:picChg>
      </pc:sldChg>
      <pc:sldChg chg="add del">
        <pc:chgData name=" " userId="bbd3af97-61af-4c82-be79-10e0cf6a7bb4" providerId="ADAL" clId="{A43AADFA-60DA-4247-A0F8-4A913AF79A3D}" dt="2022-09-02T09:28:27.956" v="2040" actId="47"/>
        <pc:sldMkLst>
          <pc:docMk/>
          <pc:sldMk cId="2814252089" sldId="456"/>
        </pc:sldMkLst>
      </pc:sldChg>
      <pc:sldChg chg="addSp delSp modSp add mod delAnim modAnim modShow modNotesTx">
        <pc:chgData name=" " userId="bbd3af97-61af-4c82-be79-10e0cf6a7bb4" providerId="ADAL" clId="{A43AADFA-60DA-4247-A0F8-4A913AF79A3D}" dt="2022-09-02T14:30:07.320" v="8291" actId="20577"/>
        <pc:sldMkLst>
          <pc:docMk/>
          <pc:sldMk cId="3187330751" sldId="456"/>
        </pc:sldMkLst>
        <pc:spChg chg="ord">
          <ac:chgData name=" " userId="bbd3af97-61af-4c82-be79-10e0cf6a7bb4" providerId="ADAL" clId="{A43AADFA-60DA-4247-A0F8-4A913AF79A3D}" dt="2022-09-02T14:19:08.353" v="8282" actId="167"/>
          <ac:spMkLst>
            <pc:docMk/>
            <pc:sldMk cId="3187330751" sldId="456"/>
            <ac:spMk id="2" creationId="{D62F1BE3-2622-4247-B515-6E629784B672}"/>
          </ac:spMkLst>
        </pc:spChg>
        <pc:picChg chg="del">
          <ac:chgData name=" " userId="bbd3af97-61af-4c82-be79-10e0cf6a7bb4" providerId="ADAL" clId="{A43AADFA-60DA-4247-A0F8-4A913AF79A3D}" dt="2022-09-02T09:28:38.854" v="2045" actId="478"/>
          <ac:picMkLst>
            <pc:docMk/>
            <pc:sldMk cId="3187330751" sldId="456"/>
            <ac:picMk id="6" creationId="{3D350E57-A5F1-495A-9CAA-0876F479B515}"/>
          </ac:picMkLst>
        </pc:picChg>
        <pc:picChg chg="add del mod">
          <ac:chgData name=" " userId="bbd3af97-61af-4c82-be79-10e0cf6a7bb4" providerId="ADAL" clId="{A43AADFA-60DA-4247-A0F8-4A913AF79A3D}" dt="2022-09-02T09:30:50.453" v="2051" actId="478"/>
          <ac:picMkLst>
            <pc:docMk/>
            <pc:sldMk cId="3187330751" sldId="456"/>
            <ac:picMk id="7" creationId="{C492647A-E090-41C5-A79F-89B00EAA04AE}"/>
          </ac:picMkLst>
        </pc:picChg>
        <pc:picChg chg="add mod ord">
          <ac:chgData name=" " userId="bbd3af97-61af-4c82-be79-10e0cf6a7bb4" providerId="ADAL" clId="{A43AADFA-60DA-4247-A0F8-4A913AF79A3D}" dt="2022-09-02T09:58:38.876" v="2868" actId="167"/>
          <ac:picMkLst>
            <pc:docMk/>
            <pc:sldMk cId="3187330751" sldId="456"/>
            <ac:picMk id="8" creationId="{FA85181D-E517-47CA-A646-5C10F5D606F4}"/>
          </ac:picMkLst>
        </pc:picChg>
      </pc:sldChg>
      <pc:sldChg chg="addSp delSp modSp add mod delAnim modAnim modShow modNotesTx">
        <pc:chgData name=" " userId="bbd3af97-61af-4c82-be79-10e0cf6a7bb4" providerId="ADAL" clId="{A43AADFA-60DA-4247-A0F8-4A913AF79A3D}" dt="2022-09-03T06:12:50.488" v="11463" actId="20577"/>
        <pc:sldMkLst>
          <pc:docMk/>
          <pc:sldMk cId="162507149" sldId="457"/>
        </pc:sldMkLst>
        <pc:spChg chg="ord">
          <ac:chgData name=" " userId="bbd3af97-61af-4c82-be79-10e0cf6a7bb4" providerId="ADAL" clId="{A43AADFA-60DA-4247-A0F8-4A913AF79A3D}" dt="2022-09-02T14:19:26.046" v="8284" actId="167"/>
          <ac:spMkLst>
            <pc:docMk/>
            <pc:sldMk cId="162507149" sldId="457"/>
            <ac:spMk id="2" creationId="{DC2E879B-C766-4028-8686-059772817D01}"/>
          </ac:spMkLst>
        </pc:spChg>
        <pc:picChg chg="del">
          <ac:chgData name=" " userId="bbd3af97-61af-4c82-be79-10e0cf6a7bb4" providerId="ADAL" clId="{A43AADFA-60DA-4247-A0F8-4A913AF79A3D}" dt="2022-09-02T09:28:37.587" v="2044" actId="478"/>
          <ac:picMkLst>
            <pc:docMk/>
            <pc:sldMk cId="162507149" sldId="457"/>
            <ac:picMk id="4" creationId="{AB6156D0-B798-4155-B018-544904AAB517}"/>
          </ac:picMkLst>
        </pc:picChg>
        <pc:picChg chg="add del mod">
          <ac:chgData name=" " userId="bbd3af97-61af-4c82-be79-10e0cf6a7bb4" providerId="ADAL" clId="{A43AADFA-60DA-4247-A0F8-4A913AF79A3D}" dt="2022-09-02T09:32:03.853" v="2056" actId="478"/>
          <ac:picMkLst>
            <pc:docMk/>
            <pc:sldMk cId="162507149" sldId="457"/>
            <ac:picMk id="6" creationId="{98FA9CC0-3C38-4774-8A9F-F496DAF85FEE}"/>
          </ac:picMkLst>
        </pc:picChg>
        <pc:picChg chg="add mod ord">
          <ac:chgData name=" " userId="bbd3af97-61af-4c82-be79-10e0cf6a7bb4" providerId="ADAL" clId="{A43AADFA-60DA-4247-A0F8-4A913AF79A3D}" dt="2022-09-02T09:58:33.437" v="2867" actId="167"/>
          <ac:picMkLst>
            <pc:docMk/>
            <pc:sldMk cId="162507149" sldId="457"/>
            <ac:picMk id="7" creationId="{85E232B6-0517-4CEB-B11A-0CB543AF34B6}"/>
          </ac:picMkLst>
        </pc:picChg>
      </pc:sldChg>
      <pc:sldChg chg="addSp delSp modSp add mod delAnim modAnim modShow modNotesTx">
        <pc:chgData name=" " userId="bbd3af97-61af-4c82-be79-10e0cf6a7bb4" providerId="ADAL" clId="{A43AADFA-60DA-4247-A0F8-4A913AF79A3D}" dt="2022-09-03T06:13:00.654" v="11464" actId="20577"/>
        <pc:sldMkLst>
          <pc:docMk/>
          <pc:sldMk cId="3220129353" sldId="458"/>
        </pc:sldMkLst>
        <pc:spChg chg="ord">
          <ac:chgData name=" " userId="bbd3af97-61af-4c82-be79-10e0cf6a7bb4" providerId="ADAL" clId="{A43AADFA-60DA-4247-A0F8-4A913AF79A3D}" dt="2022-09-02T14:19:34.302" v="8285" actId="167"/>
          <ac:spMkLst>
            <pc:docMk/>
            <pc:sldMk cId="3220129353" sldId="458"/>
            <ac:spMk id="2" creationId="{C941A781-61E5-40B4-BBCB-30A2D889B748}"/>
          </ac:spMkLst>
        </pc:spChg>
        <pc:spChg chg="add mod">
          <ac:chgData name=" " userId="bbd3af97-61af-4c82-be79-10e0cf6a7bb4" providerId="ADAL" clId="{A43AADFA-60DA-4247-A0F8-4A913AF79A3D}" dt="2022-09-02T09:58:51.849" v="2871"/>
          <ac:spMkLst>
            <pc:docMk/>
            <pc:sldMk cId="3220129353" sldId="458"/>
            <ac:spMk id="6" creationId="{500E95A7-8538-4A80-8566-2031526934DF}"/>
          </ac:spMkLst>
        </pc:spChg>
        <pc:picChg chg="add mod ord">
          <ac:chgData name=" " userId="bbd3af97-61af-4c82-be79-10e0cf6a7bb4" providerId="ADAL" clId="{A43AADFA-60DA-4247-A0F8-4A913AF79A3D}" dt="2022-09-02T09:58:42.415" v="2869" actId="167"/>
          <ac:picMkLst>
            <pc:docMk/>
            <pc:sldMk cId="3220129353" sldId="458"/>
            <ac:picMk id="5" creationId="{DA5886CB-6F05-43D5-B95D-7219492CE55C}"/>
          </ac:picMkLst>
        </pc:picChg>
        <pc:picChg chg="del">
          <ac:chgData name=" " userId="bbd3af97-61af-4c82-be79-10e0cf6a7bb4" providerId="ADAL" clId="{A43AADFA-60DA-4247-A0F8-4A913AF79A3D}" dt="2022-09-02T09:33:55.756" v="2059" actId="478"/>
          <ac:picMkLst>
            <pc:docMk/>
            <pc:sldMk cId="3220129353" sldId="458"/>
            <ac:picMk id="10" creationId="{26BF029E-2A5F-44AE-BA4F-0E62B71F1A22}"/>
          </ac:picMkLst>
        </pc:picChg>
      </pc:sldChg>
      <pc:sldChg chg="addSp delSp modSp new del mod addAnim delAnim modAnim">
        <pc:chgData name=" " userId="bbd3af97-61af-4c82-be79-10e0cf6a7bb4" providerId="ADAL" clId="{A43AADFA-60DA-4247-A0F8-4A913AF79A3D}" dt="2022-09-02T11:11:28.829" v="4464" actId="47"/>
        <pc:sldMkLst>
          <pc:docMk/>
          <pc:sldMk cId="420204766" sldId="459"/>
        </pc:sldMkLst>
        <pc:spChg chg="mod">
          <ac:chgData name=" " userId="bbd3af97-61af-4c82-be79-10e0cf6a7bb4" providerId="ADAL" clId="{A43AADFA-60DA-4247-A0F8-4A913AF79A3D}" dt="2022-09-02T10:58:21.702" v="4351" actId="20577"/>
          <ac:spMkLst>
            <pc:docMk/>
            <pc:sldMk cId="420204766" sldId="459"/>
            <ac:spMk id="2" creationId="{664375F6-1E10-4B72-B763-BB65A0025DB8}"/>
          </ac:spMkLst>
        </pc:spChg>
        <pc:spChg chg="del">
          <ac:chgData name=" " userId="bbd3af97-61af-4c82-be79-10e0cf6a7bb4" providerId="ADAL" clId="{A43AADFA-60DA-4247-A0F8-4A913AF79A3D}" dt="2022-09-02T10:59:36.236" v="4352"/>
          <ac:spMkLst>
            <pc:docMk/>
            <pc:sldMk cId="420204766" sldId="459"/>
            <ac:spMk id="3" creationId="{8C2B6533-3C5A-4B66-95E4-AAE63938265B}"/>
          </ac:spMkLst>
        </pc:spChg>
        <pc:spChg chg="add del">
          <ac:chgData name=" " userId="bbd3af97-61af-4c82-be79-10e0cf6a7bb4" providerId="ADAL" clId="{A43AADFA-60DA-4247-A0F8-4A913AF79A3D}" dt="2022-09-02T11:11:11.330" v="4443" actId="478"/>
          <ac:spMkLst>
            <pc:docMk/>
            <pc:sldMk cId="420204766" sldId="459"/>
            <ac:spMk id="5" creationId="{C0F8EFFB-726E-441F-8079-A0818686FEBB}"/>
          </ac:spMkLst>
        </pc:spChg>
        <pc:spChg chg="add mod">
          <ac:chgData name=" " userId="bbd3af97-61af-4c82-be79-10e0cf6a7bb4" providerId="ADAL" clId="{A43AADFA-60DA-4247-A0F8-4A913AF79A3D}" dt="2022-09-02T11:02:59.308" v="4356" actId="478"/>
          <ac:spMkLst>
            <pc:docMk/>
            <pc:sldMk cId="420204766" sldId="459"/>
            <ac:spMk id="10" creationId="{CA1E4DC7-16F7-4EF7-8933-A9B8B063C2D3}"/>
          </ac:spMkLst>
        </pc:spChg>
        <pc:spChg chg="add del mod">
          <ac:chgData name=" " userId="bbd3af97-61af-4c82-be79-10e0cf6a7bb4" providerId="ADAL" clId="{A43AADFA-60DA-4247-A0F8-4A913AF79A3D}" dt="2022-09-02T11:11:11.330" v="4443" actId="478"/>
          <ac:spMkLst>
            <pc:docMk/>
            <pc:sldMk cId="420204766" sldId="459"/>
            <ac:spMk id="13" creationId="{BFADC9F8-55C4-47C4-8C50-935DBBE2F0C1}"/>
          </ac:spMkLst>
        </pc:spChg>
        <pc:spChg chg="add del mod">
          <ac:chgData name=" " userId="bbd3af97-61af-4c82-be79-10e0cf6a7bb4" providerId="ADAL" clId="{A43AADFA-60DA-4247-A0F8-4A913AF79A3D}" dt="2022-09-02T11:11:11.330" v="4443" actId="478"/>
          <ac:spMkLst>
            <pc:docMk/>
            <pc:sldMk cId="420204766" sldId="459"/>
            <ac:spMk id="14" creationId="{983600E3-FBAC-4DA1-BE5B-2C184469E917}"/>
          </ac:spMkLst>
        </pc:spChg>
        <pc:spChg chg="add del mod">
          <ac:chgData name=" " userId="bbd3af97-61af-4c82-be79-10e0cf6a7bb4" providerId="ADAL" clId="{A43AADFA-60DA-4247-A0F8-4A913AF79A3D}" dt="2022-09-02T11:04:08.212" v="4366"/>
          <ac:spMkLst>
            <pc:docMk/>
            <pc:sldMk cId="420204766" sldId="459"/>
            <ac:spMk id="16" creationId="{B92D4B47-30CD-4705-8EE3-7E311A10D9C4}"/>
          </ac:spMkLst>
        </pc:spChg>
        <pc:spChg chg="add del mod">
          <ac:chgData name=" " userId="bbd3af97-61af-4c82-be79-10e0cf6a7bb4" providerId="ADAL" clId="{A43AADFA-60DA-4247-A0F8-4A913AF79A3D}" dt="2022-09-02T11:04:08.212" v="4366"/>
          <ac:spMkLst>
            <pc:docMk/>
            <pc:sldMk cId="420204766" sldId="459"/>
            <ac:spMk id="17" creationId="{F367C330-2166-4F91-AC6D-7C77DD0BDDB4}"/>
          </ac:spMkLst>
        </pc:spChg>
        <pc:spChg chg="add del mod">
          <ac:chgData name=" " userId="bbd3af97-61af-4c82-be79-10e0cf6a7bb4" providerId="ADAL" clId="{A43AADFA-60DA-4247-A0F8-4A913AF79A3D}" dt="2022-09-02T11:11:11.330" v="4443" actId="478"/>
          <ac:spMkLst>
            <pc:docMk/>
            <pc:sldMk cId="420204766" sldId="459"/>
            <ac:spMk id="18" creationId="{B90B40B6-394D-4645-852E-6281522685A4}"/>
          </ac:spMkLst>
        </pc:spChg>
        <pc:spChg chg="add del mod">
          <ac:chgData name=" " userId="bbd3af97-61af-4c82-be79-10e0cf6a7bb4" providerId="ADAL" clId="{A43AADFA-60DA-4247-A0F8-4A913AF79A3D}" dt="2022-09-02T11:11:11.330" v="4443" actId="478"/>
          <ac:spMkLst>
            <pc:docMk/>
            <pc:sldMk cId="420204766" sldId="459"/>
            <ac:spMk id="19" creationId="{F5C48AB6-8516-44FC-B222-56630CE529BC}"/>
          </ac:spMkLst>
        </pc:spChg>
        <pc:spChg chg="add del mod">
          <ac:chgData name=" " userId="bbd3af97-61af-4c82-be79-10e0cf6a7bb4" providerId="ADAL" clId="{A43AADFA-60DA-4247-A0F8-4A913AF79A3D}" dt="2022-09-02T11:11:11.330" v="4443" actId="478"/>
          <ac:spMkLst>
            <pc:docMk/>
            <pc:sldMk cId="420204766" sldId="459"/>
            <ac:spMk id="20" creationId="{2F658FA3-B5F7-447D-8FCF-919B18E7AC5E}"/>
          </ac:spMkLst>
        </pc:spChg>
        <pc:spChg chg="add del mod">
          <ac:chgData name=" " userId="bbd3af97-61af-4c82-be79-10e0cf6a7bb4" providerId="ADAL" clId="{A43AADFA-60DA-4247-A0F8-4A913AF79A3D}" dt="2022-09-02T11:11:11.330" v="4443" actId="478"/>
          <ac:spMkLst>
            <pc:docMk/>
            <pc:sldMk cId="420204766" sldId="459"/>
            <ac:spMk id="21" creationId="{9BD49550-EE47-4396-BE47-742EBE2FB36A}"/>
          </ac:spMkLst>
        </pc:spChg>
        <pc:spChg chg="add del mod">
          <ac:chgData name=" " userId="bbd3af97-61af-4c82-be79-10e0cf6a7bb4" providerId="ADAL" clId="{A43AADFA-60DA-4247-A0F8-4A913AF79A3D}" dt="2022-09-02T11:11:11.330" v="4443" actId="478"/>
          <ac:spMkLst>
            <pc:docMk/>
            <pc:sldMk cId="420204766" sldId="459"/>
            <ac:spMk id="23" creationId="{5488C3F6-3BF8-448A-A104-824B9095C43E}"/>
          </ac:spMkLst>
        </pc:spChg>
        <pc:spChg chg="add del mod">
          <ac:chgData name=" " userId="bbd3af97-61af-4c82-be79-10e0cf6a7bb4" providerId="ADAL" clId="{A43AADFA-60DA-4247-A0F8-4A913AF79A3D}" dt="2022-09-02T11:11:15.783" v="4462"/>
          <ac:spMkLst>
            <pc:docMk/>
            <pc:sldMk cId="420204766" sldId="459"/>
            <ac:spMk id="24" creationId="{9E2E2FD7-A9B2-4C76-944B-987C1098B12B}"/>
          </ac:spMkLst>
        </pc:spChg>
        <pc:picChg chg="add del">
          <ac:chgData name=" " userId="bbd3af97-61af-4c82-be79-10e0cf6a7bb4" providerId="ADAL" clId="{A43AADFA-60DA-4247-A0F8-4A913AF79A3D}" dt="2022-09-02T10:58:04.832" v="4343" actId="21"/>
          <ac:picMkLst>
            <pc:docMk/>
            <pc:sldMk cId="420204766" sldId="459"/>
            <ac:picMk id="7" creationId="{00D16907-6AD6-42A5-91A4-244E652F0165}"/>
          </ac:picMkLst>
        </pc:picChg>
        <pc:picChg chg="add del mod">
          <ac:chgData name=" " userId="bbd3af97-61af-4c82-be79-10e0cf6a7bb4" providerId="ADAL" clId="{A43AADFA-60DA-4247-A0F8-4A913AF79A3D}" dt="2022-09-02T11:02:59.308" v="4356" actId="478"/>
          <ac:picMkLst>
            <pc:docMk/>
            <pc:sldMk cId="420204766" sldId="459"/>
            <ac:picMk id="8" creationId="{C4E8258C-0EED-4AF0-85AD-0242C857A61C}"/>
          </ac:picMkLst>
        </pc:picChg>
        <pc:picChg chg="add del mod">
          <ac:chgData name=" " userId="bbd3af97-61af-4c82-be79-10e0cf6a7bb4" providerId="ADAL" clId="{A43AADFA-60DA-4247-A0F8-4A913AF79A3D}" dt="2022-09-02T11:11:13.415" v="4451" actId="1076"/>
          <ac:picMkLst>
            <pc:docMk/>
            <pc:sldMk cId="420204766" sldId="459"/>
            <ac:picMk id="12" creationId="{0987F00B-5017-45CD-8DD0-FFF9DAF91546}"/>
          </ac:picMkLst>
        </pc:picChg>
        <pc:picChg chg="add del mod">
          <ac:chgData name=" " userId="bbd3af97-61af-4c82-be79-10e0cf6a7bb4" providerId="ADAL" clId="{A43AADFA-60DA-4247-A0F8-4A913AF79A3D}" dt="2022-09-02T11:04:08.212" v="4366"/>
          <ac:picMkLst>
            <pc:docMk/>
            <pc:sldMk cId="420204766" sldId="459"/>
            <ac:picMk id="15" creationId="{05240A0C-87FE-4DE8-9631-DF9A27C64133}"/>
          </ac:picMkLst>
        </pc:picChg>
        <pc:picChg chg="add del mod">
          <ac:chgData name=" " userId="bbd3af97-61af-4c82-be79-10e0cf6a7bb4" providerId="ADAL" clId="{A43AADFA-60DA-4247-A0F8-4A913AF79A3D}" dt="2022-09-02T11:06:44.267" v="4382"/>
          <ac:picMkLst>
            <pc:docMk/>
            <pc:sldMk cId="420204766" sldId="459"/>
            <ac:picMk id="22" creationId="{A9919F5A-8AD1-42E8-8318-AE335AE31AB0}"/>
          </ac:picMkLst>
        </pc:picChg>
      </pc:sldChg>
      <pc:sldChg chg="addSp delSp modSp new mod modAnim modNotesTx">
        <pc:chgData name=" " userId="bbd3af97-61af-4c82-be79-10e0cf6a7bb4" providerId="ADAL" clId="{A43AADFA-60DA-4247-A0F8-4A913AF79A3D}" dt="2022-09-02T12:59:50.849" v="4831"/>
        <pc:sldMkLst>
          <pc:docMk/>
          <pc:sldMk cId="3521610037" sldId="460"/>
        </pc:sldMkLst>
        <pc:spChg chg="mod">
          <ac:chgData name=" " userId="bbd3af97-61af-4c82-be79-10e0cf6a7bb4" providerId="ADAL" clId="{A43AADFA-60DA-4247-A0F8-4A913AF79A3D}" dt="2022-09-02T11:12:00.940" v="4481" actId="20577"/>
          <ac:spMkLst>
            <pc:docMk/>
            <pc:sldMk cId="3521610037" sldId="460"/>
            <ac:spMk id="2" creationId="{08A212F6-EBB2-44C5-B022-76A0B7E0126D}"/>
          </ac:spMkLst>
        </pc:spChg>
        <pc:spChg chg="del">
          <ac:chgData name=" " userId="bbd3af97-61af-4c82-be79-10e0cf6a7bb4" providerId="ADAL" clId="{A43AADFA-60DA-4247-A0F8-4A913AF79A3D}" dt="2022-09-02T11:11:56.573" v="4467"/>
          <ac:spMkLst>
            <pc:docMk/>
            <pc:sldMk cId="3521610037" sldId="460"/>
            <ac:spMk id="3" creationId="{F499F284-EBC0-4AFF-B427-2EBB9BD5F03D}"/>
          </ac:spMkLst>
        </pc:spChg>
        <pc:picChg chg="add mod">
          <ac:chgData name=" " userId="bbd3af97-61af-4c82-be79-10e0cf6a7bb4" providerId="ADAL" clId="{A43AADFA-60DA-4247-A0F8-4A913AF79A3D}" dt="2022-09-02T11:17:17.962" v="4492"/>
          <ac:picMkLst>
            <pc:docMk/>
            <pc:sldMk cId="3521610037" sldId="460"/>
            <ac:picMk id="6" creationId="{87CF4453-631D-4E43-B47A-B911701804AF}"/>
          </ac:picMkLst>
        </pc:picChg>
      </pc:sldChg>
      <pc:sldChg chg="add modAnim modNotesTx">
        <pc:chgData name=" " userId="bbd3af97-61af-4c82-be79-10e0cf6a7bb4" providerId="ADAL" clId="{A43AADFA-60DA-4247-A0F8-4A913AF79A3D}" dt="2022-09-03T11:21:43.032" v="12678" actId="20577"/>
        <pc:sldMkLst>
          <pc:docMk/>
          <pc:sldMk cId="2551376561" sldId="461"/>
        </pc:sldMkLst>
      </pc:sldChg>
      <pc:sldChg chg="addSp delSp modSp add mod addAnim delAnim modAnim modNotes modNotesTx">
        <pc:chgData name=" " userId="bbd3af97-61af-4c82-be79-10e0cf6a7bb4" providerId="ADAL" clId="{A43AADFA-60DA-4247-A0F8-4A913AF79A3D}" dt="2022-09-02T16:25:02.391" v="10908" actId="20577"/>
        <pc:sldMkLst>
          <pc:docMk/>
          <pc:sldMk cId="564819766" sldId="462"/>
        </pc:sldMkLst>
        <pc:spChg chg="del">
          <ac:chgData name=" " userId="bbd3af97-61af-4c82-be79-10e0cf6a7bb4" providerId="ADAL" clId="{A43AADFA-60DA-4247-A0F8-4A913AF79A3D}" dt="2022-09-02T11:17:28.694" v="4494" actId="478"/>
          <ac:spMkLst>
            <pc:docMk/>
            <pc:sldMk cId="564819766" sldId="462"/>
            <ac:spMk id="6" creationId="{00000000-0000-0000-0000-000000000000}"/>
          </ac:spMkLst>
        </pc:spChg>
        <pc:spChg chg="del">
          <ac:chgData name=" " userId="bbd3af97-61af-4c82-be79-10e0cf6a7bb4" providerId="ADAL" clId="{A43AADFA-60DA-4247-A0F8-4A913AF79A3D}" dt="2022-09-02T11:17:28.694" v="4494" actId="478"/>
          <ac:spMkLst>
            <pc:docMk/>
            <pc:sldMk cId="564819766" sldId="462"/>
            <ac:spMk id="7" creationId="{00000000-0000-0000-0000-000000000000}"/>
          </ac:spMkLst>
        </pc:spChg>
        <pc:spChg chg="del">
          <ac:chgData name=" " userId="bbd3af97-61af-4c82-be79-10e0cf6a7bb4" providerId="ADAL" clId="{A43AADFA-60DA-4247-A0F8-4A913AF79A3D}" dt="2022-09-02T11:17:28.694" v="4494" actId="478"/>
          <ac:spMkLst>
            <pc:docMk/>
            <pc:sldMk cId="564819766" sldId="462"/>
            <ac:spMk id="12" creationId="{9C199D01-5C5F-47B5-B399-814A6F6AD838}"/>
          </ac:spMkLst>
        </pc:spChg>
        <pc:spChg chg="del">
          <ac:chgData name=" " userId="bbd3af97-61af-4c82-be79-10e0cf6a7bb4" providerId="ADAL" clId="{A43AADFA-60DA-4247-A0F8-4A913AF79A3D}" dt="2022-09-02T11:17:28.694" v="4494" actId="478"/>
          <ac:spMkLst>
            <pc:docMk/>
            <pc:sldMk cId="564819766" sldId="462"/>
            <ac:spMk id="15" creationId="{F7519588-DE57-478A-9DCE-72E4447BFDBF}"/>
          </ac:spMkLst>
        </pc:spChg>
        <pc:spChg chg="del">
          <ac:chgData name=" " userId="bbd3af97-61af-4c82-be79-10e0cf6a7bb4" providerId="ADAL" clId="{A43AADFA-60DA-4247-A0F8-4A913AF79A3D}" dt="2022-09-02T11:17:28.694" v="4494" actId="478"/>
          <ac:spMkLst>
            <pc:docMk/>
            <pc:sldMk cId="564819766" sldId="462"/>
            <ac:spMk id="16" creationId="{1E2A5587-9532-46B6-903F-AE2570A749B2}"/>
          </ac:spMkLst>
        </pc:spChg>
        <pc:spChg chg="del">
          <ac:chgData name=" " userId="bbd3af97-61af-4c82-be79-10e0cf6a7bb4" providerId="ADAL" clId="{A43AADFA-60DA-4247-A0F8-4A913AF79A3D}" dt="2022-09-02T11:17:28.694" v="4494" actId="478"/>
          <ac:spMkLst>
            <pc:docMk/>
            <pc:sldMk cId="564819766" sldId="462"/>
            <ac:spMk id="17" creationId="{2AC66036-0715-4F52-A8BA-D8DF85367E4F}"/>
          </ac:spMkLst>
        </pc:spChg>
        <pc:spChg chg="del">
          <ac:chgData name=" " userId="bbd3af97-61af-4c82-be79-10e0cf6a7bb4" providerId="ADAL" clId="{A43AADFA-60DA-4247-A0F8-4A913AF79A3D}" dt="2022-09-02T11:17:28.694" v="4494" actId="478"/>
          <ac:spMkLst>
            <pc:docMk/>
            <pc:sldMk cId="564819766" sldId="462"/>
            <ac:spMk id="18" creationId="{7DEF5100-6465-41A9-86D9-45DBB331C389}"/>
          </ac:spMkLst>
        </pc:spChg>
        <pc:spChg chg="add del mod">
          <ac:chgData name=" " userId="bbd3af97-61af-4c82-be79-10e0cf6a7bb4" providerId="ADAL" clId="{A43AADFA-60DA-4247-A0F8-4A913AF79A3D}" dt="2022-09-02T13:39:23.309" v="6364" actId="478"/>
          <ac:spMkLst>
            <pc:docMk/>
            <pc:sldMk cId="564819766" sldId="462"/>
            <ac:spMk id="21" creationId="{6DCEE0DB-E303-4725-A89E-4B1D46175230}"/>
          </ac:spMkLst>
        </pc:spChg>
        <pc:spChg chg="add mod">
          <ac:chgData name=" " userId="bbd3af97-61af-4c82-be79-10e0cf6a7bb4" providerId="ADAL" clId="{A43AADFA-60DA-4247-A0F8-4A913AF79A3D}" dt="2022-09-02T14:37:49.399" v="8566" actId="1038"/>
          <ac:spMkLst>
            <pc:docMk/>
            <pc:sldMk cId="564819766" sldId="462"/>
            <ac:spMk id="22" creationId="{D3D3F5FF-244C-4162-8E37-CF974A85A584}"/>
          </ac:spMkLst>
        </pc:spChg>
        <pc:spChg chg="add del mod">
          <ac:chgData name=" " userId="bbd3af97-61af-4c82-be79-10e0cf6a7bb4" providerId="ADAL" clId="{A43AADFA-60DA-4247-A0F8-4A913AF79A3D}" dt="2022-09-02T14:37:49.399" v="8566" actId="1038"/>
          <ac:spMkLst>
            <pc:docMk/>
            <pc:sldMk cId="564819766" sldId="462"/>
            <ac:spMk id="23" creationId="{712243C3-9777-43AC-889D-3A321D1E946D}"/>
          </ac:spMkLst>
        </pc:spChg>
        <pc:spChg chg="add del mod">
          <ac:chgData name=" " userId="bbd3af97-61af-4c82-be79-10e0cf6a7bb4" providerId="ADAL" clId="{A43AADFA-60DA-4247-A0F8-4A913AF79A3D}" dt="2022-09-02T11:20:01.005" v="4519" actId="478"/>
          <ac:spMkLst>
            <pc:docMk/>
            <pc:sldMk cId="564819766" sldId="462"/>
            <ac:spMk id="24" creationId="{C4A655ED-3C64-4364-8A50-C97BF4D06AF2}"/>
          </ac:spMkLst>
        </pc:spChg>
        <pc:spChg chg="add del mod">
          <ac:chgData name=" " userId="bbd3af97-61af-4c82-be79-10e0cf6a7bb4" providerId="ADAL" clId="{A43AADFA-60DA-4247-A0F8-4A913AF79A3D}" dt="2022-09-02T14:37:49.399" v="8566" actId="1038"/>
          <ac:spMkLst>
            <pc:docMk/>
            <pc:sldMk cId="564819766" sldId="462"/>
            <ac:spMk id="25" creationId="{C7D4232C-60AD-4516-8DE9-616970052082}"/>
          </ac:spMkLst>
        </pc:spChg>
        <pc:spChg chg="add mod">
          <ac:chgData name=" " userId="bbd3af97-61af-4c82-be79-10e0cf6a7bb4" providerId="ADAL" clId="{A43AADFA-60DA-4247-A0F8-4A913AF79A3D}" dt="2022-09-02T14:37:49.399" v="8566" actId="1038"/>
          <ac:spMkLst>
            <pc:docMk/>
            <pc:sldMk cId="564819766" sldId="462"/>
            <ac:spMk id="26" creationId="{6DF1AD95-3D48-4348-A222-C7985D66C572}"/>
          </ac:spMkLst>
        </pc:spChg>
        <pc:spChg chg="add del mod">
          <ac:chgData name=" " userId="bbd3af97-61af-4c82-be79-10e0cf6a7bb4" providerId="ADAL" clId="{A43AADFA-60DA-4247-A0F8-4A913AF79A3D}" dt="2022-09-02T14:37:49.399" v="8566" actId="1038"/>
          <ac:spMkLst>
            <pc:docMk/>
            <pc:sldMk cId="564819766" sldId="462"/>
            <ac:spMk id="27" creationId="{2A9457C3-A8BB-48C9-B26A-EBAF8CF05CE1}"/>
          </ac:spMkLst>
        </pc:spChg>
        <pc:spChg chg="add del mod">
          <ac:chgData name=" " userId="bbd3af97-61af-4c82-be79-10e0cf6a7bb4" providerId="ADAL" clId="{A43AADFA-60DA-4247-A0F8-4A913AF79A3D}" dt="2022-09-02T14:37:49.399" v="8566" actId="1038"/>
          <ac:spMkLst>
            <pc:docMk/>
            <pc:sldMk cId="564819766" sldId="462"/>
            <ac:spMk id="28" creationId="{05194EFD-DF53-4871-8877-E6FC85ACBF1F}"/>
          </ac:spMkLst>
        </pc:spChg>
        <pc:spChg chg="add del mod">
          <ac:chgData name=" " userId="bbd3af97-61af-4c82-be79-10e0cf6a7bb4" providerId="ADAL" clId="{A43AADFA-60DA-4247-A0F8-4A913AF79A3D}" dt="2022-09-02T13:49:31.996" v="6973" actId="478"/>
          <ac:spMkLst>
            <pc:docMk/>
            <pc:sldMk cId="564819766" sldId="462"/>
            <ac:spMk id="29" creationId="{A7FDCB10-A3F5-45D7-83A2-2888194E9FBE}"/>
          </ac:spMkLst>
        </pc:spChg>
        <pc:spChg chg="add mod">
          <ac:chgData name=" " userId="bbd3af97-61af-4c82-be79-10e0cf6a7bb4" providerId="ADAL" clId="{A43AADFA-60DA-4247-A0F8-4A913AF79A3D}" dt="2022-09-02T14:37:49.399" v="8566" actId="1038"/>
          <ac:spMkLst>
            <pc:docMk/>
            <pc:sldMk cId="564819766" sldId="462"/>
            <ac:spMk id="30" creationId="{B97A946B-CF8C-46E4-B152-167B6D3B151D}"/>
          </ac:spMkLst>
        </pc:spChg>
        <pc:spChg chg="add mod">
          <ac:chgData name=" " userId="bbd3af97-61af-4c82-be79-10e0cf6a7bb4" providerId="ADAL" clId="{A43AADFA-60DA-4247-A0F8-4A913AF79A3D}" dt="2022-09-02T14:37:49.399" v="8566" actId="1038"/>
          <ac:spMkLst>
            <pc:docMk/>
            <pc:sldMk cId="564819766" sldId="462"/>
            <ac:spMk id="31" creationId="{4EB8DDD8-9F1E-4C4F-9ABB-198C767CD666}"/>
          </ac:spMkLst>
        </pc:spChg>
        <pc:spChg chg="add mod">
          <ac:chgData name=" " userId="bbd3af97-61af-4c82-be79-10e0cf6a7bb4" providerId="ADAL" clId="{A43AADFA-60DA-4247-A0F8-4A913AF79A3D}" dt="2022-09-02T14:02:54.402" v="7726" actId="164"/>
          <ac:spMkLst>
            <pc:docMk/>
            <pc:sldMk cId="564819766" sldId="462"/>
            <ac:spMk id="33" creationId="{04450C41-F692-48C2-A3C5-55434CA16F85}"/>
          </ac:spMkLst>
        </pc:spChg>
        <pc:grpChg chg="add mod">
          <ac:chgData name=" " userId="bbd3af97-61af-4c82-be79-10e0cf6a7bb4" providerId="ADAL" clId="{A43AADFA-60DA-4247-A0F8-4A913AF79A3D}" dt="2022-09-02T14:37:49.399" v="8566" actId="1038"/>
          <ac:grpSpMkLst>
            <pc:docMk/>
            <pc:sldMk cId="564819766" sldId="462"/>
            <ac:grpSpMk id="5" creationId="{08097BCB-58FF-4454-AE3E-DC70281AA750}"/>
          </ac:grpSpMkLst>
        </pc:grpChg>
        <pc:picChg chg="mod">
          <ac:chgData name=" " userId="bbd3af97-61af-4c82-be79-10e0cf6a7bb4" providerId="ADAL" clId="{A43AADFA-60DA-4247-A0F8-4A913AF79A3D}" dt="2022-09-02T14:37:49.399" v="8566" actId="1038"/>
          <ac:picMkLst>
            <pc:docMk/>
            <pc:sldMk cId="564819766" sldId="462"/>
            <ac:picMk id="3" creationId="{00000000-0000-0000-0000-000000000000}"/>
          </ac:picMkLst>
        </pc:picChg>
        <pc:picChg chg="mod">
          <ac:chgData name=" " userId="bbd3af97-61af-4c82-be79-10e0cf6a7bb4" providerId="ADAL" clId="{A43AADFA-60DA-4247-A0F8-4A913AF79A3D}" dt="2022-09-02T14:37:49.399" v="8566" actId="1038"/>
          <ac:picMkLst>
            <pc:docMk/>
            <pc:sldMk cId="564819766" sldId="462"/>
            <ac:picMk id="9" creationId="{00000000-0000-0000-0000-000000000000}"/>
          </ac:picMkLst>
        </pc:picChg>
        <pc:picChg chg="mod">
          <ac:chgData name=" " userId="bbd3af97-61af-4c82-be79-10e0cf6a7bb4" providerId="ADAL" clId="{A43AADFA-60DA-4247-A0F8-4A913AF79A3D}" dt="2022-09-02T14:37:49.399" v="8566" actId="1038"/>
          <ac:picMkLst>
            <pc:docMk/>
            <pc:sldMk cId="564819766" sldId="462"/>
            <ac:picMk id="11" creationId="{00000000-0000-0000-0000-000000000000}"/>
          </ac:picMkLst>
        </pc:picChg>
        <pc:picChg chg="add del">
          <ac:chgData name=" " userId="bbd3af97-61af-4c82-be79-10e0cf6a7bb4" providerId="ADAL" clId="{A43AADFA-60DA-4247-A0F8-4A913AF79A3D}" dt="2022-09-02T11:18:16.191" v="4503" actId="478"/>
          <ac:picMkLst>
            <pc:docMk/>
            <pc:sldMk cId="564819766" sldId="462"/>
            <ac:picMk id="13" creationId="{00000000-0000-0000-0000-000000000000}"/>
          </ac:picMkLst>
        </pc:picChg>
        <pc:picChg chg="add mod modCrop">
          <ac:chgData name=" " userId="bbd3af97-61af-4c82-be79-10e0cf6a7bb4" providerId="ADAL" clId="{A43AADFA-60DA-4247-A0F8-4A913AF79A3D}" dt="2022-09-02T14:37:49.399" v="8566" actId="1038"/>
          <ac:picMkLst>
            <pc:docMk/>
            <pc:sldMk cId="564819766" sldId="462"/>
            <ac:picMk id="19" creationId="{091D378E-1589-49B7-8590-DA67959C363A}"/>
          </ac:picMkLst>
        </pc:picChg>
        <pc:picChg chg="add del mod modCrop">
          <ac:chgData name=" " userId="bbd3af97-61af-4c82-be79-10e0cf6a7bb4" providerId="ADAL" clId="{A43AADFA-60DA-4247-A0F8-4A913AF79A3D}" dt="2022-09-02T14:37:49.399" v="8566" actId="1038"/>
          <ac:picMkLst>
            <pc:docMk/>
            <pc:sldMk cId="564819766" sldId="462"/>
            <ac:picMk id="20" creationId="{6869413F-289F-4B15-8184-09C0B04352EA}"/>
          </ac:picMkLst>
        </pc:picChg>
        <pc:picChg chg="add mod">
          <ac:chgData name=" " userId="bbd3af97-61af-4c82-be79-10e0cf6a7bb4" providerId="ADAL" clId="{A43AADFA-60DA-4247-A0F8-4A913AF79A3D}" dt="2022-09-02T14:02:54.402" v="7726" actId="164"/>
          <ac:picMkLst>
            <pc:docMk/>
            <pc:sldMk cId="564819766" sldId="462"/>
            <ac:picMk id="32" creationId="{0261F7F4-F419-44D7-9547-74015C0EA0C8}"/>
          </ac:picMkLst>
        </pc:picChg>
      </pc:sldChg>
      <pc:sldChg chg="modSp new mod">
        <pc:chgData name=" " userId="bbd3af97-61af-4c82-be79-10e0cf6a7bb4" providerId="ADAL" clId="{A43AADFA-60DA-4247-A0F8-4A913AF79A3D}" dt="2022-09-02T12:50:33.057" v="4575" actId="20577"/>
        <pc:sldMkLst>
          <pc:docMk/>
          <pc:sldMk cId="655056391" sldId="463"/>
        </pc:sldMkLst>
        <pc:spChg chg="mod">
          <ac:chgData name=" " userId="bbd3af97-61af-4c82-be79-10e0cf6a7bb4" providerId="ADAL" clId="{A43AADFA-60DA-4247-A0F8-4A913AF79A3D}" dt="2022-09-02T12:50:33.057" v="4575" actId="20577"/>
          <ac:spMkLst>
            <pc:docMk/>
            <pc:sldMk cId="655056391" sldId="463"/>
            <ac:spMk id="2" creationId="{9DCCD886-D245-4421-853D-A2F3FB042CC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02316-A3A9-40CE-8399-988D8D269502}" type="datetimeFigureOut">
              <a:rPr lang="de-AT" smtClean="0"/>
              <a:t>17.10.2022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31D18-B53C-4622-9947-A3FBDDB0C9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1170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89DEF-C035-41A2-9AFE-A6026D4C04BE}" type="datetimeFigureOut">
              <a:rPr lang="de-AT" smtClean="0"/>
              <a:t>17.10.2022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2A079-E7F8-4A78-8EEA-DD00A8D5DE3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24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136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0672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33610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7327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9BB06A0-6075-484B-B58E-89F269932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14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1165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9654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7967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3981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Nunito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8079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8009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Nunito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533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End with logo All purp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200" y="3339128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248400"/>
            <a:ext cx="1066800" cy="596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17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er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title, 3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images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8099" y="1638000"/>
            <a:ext cx="7225200" cy="4503600"/>
          </a:xfrm>
        </p:spPr>
        <p:txBody>
          <a:bodyPr/>
          <a:lstStyle/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4911547" y="1444171"/>
            <a:ext cx="62653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7711" y="1725845"/>
            <a:ext cx="3393156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4"/>
          </p:nvPr>
        </p:nvSpPr>
        <p:spPr>
          <a:xfrm>
            <a:off x="577703" y="3254918"/>
            <a:ext cx="3393063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15"/>
          </p:nvPr>
        </p:nvSpPr>
        <p:spPr>
          <a:xfrm>
            <a:off x="577703" y="4775571"/>
            <a:ext cx="3393063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7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6048" y="1641600"/>
            <a:ext cx="7225200" cy="4500000"/>
          </a:xfrm>
        </p:spPr>
        <p:txBody>
          <a:bodyPr/>
          <a:lstStyle/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5733" y="1724300"/>
            <a:ext cx="3395133" cy="441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06415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title, </a:t>
            </a:r>
            <a:r>
              <a:rPr lang="de-DE" dirty="0" err="1"/>
              <a:t>graphs</a:t>
            </a:r>
            <a:r>
              <a:rPr lang="de-DE" dirty="0"/>
              <a:t> and </a:t>
            </a:r>
            <a:r>
              <a:rPr lang="de-DE" dirty="0" err="1"/>
              <a:t>charts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En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JOHANNES</a:t>
            </a:r>
            <a:r>
              <a:rPr lang="de-AT" sz="800" b="0" baseline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jku.at</a:t>
            </a:r>
            <a:endParaRPr lang="de-AT" sz="800" b="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0" y="554400"/>
            <a:ext cx="1932066" cy="1368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15293" r="42710" b="38849"/>
          <a:stretch/>
        </p:blipFill>
        <p:spPr>
          <a:xfrm>
            <a:off x="304246" y="3236317"/>
            <a:ext cx="2520000" cy="230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75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" y="636613"/>
            <a:ext cx="10845364" cy="549926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600"/>
              </a:spcBef>
              <a:buFont typeface="Arial" panose="020B0604020202020204" pitchFamily="34" charset="0"/>
              <a:buNone/>
              <a:defRPr sz="1700" baseline="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/>
            </a:lvl2pPr>
          </a:lstStyle>
          <a:p>
            <a:pPr lvl="0"/>
            <a:r>
              <a:rPr lang="de-DE" dirty="0"/>
              <a:t>Chapter 1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0"/>
            <a:r>
              <a:rPr lang="de-DE" dirty="0"/>
              <a:t>Chapter 2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0"/>
            <a:r>
              <a:rPr lang="de-DE" dirty="0"/>
              <a:t>Chapter 3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0"/>
            <a:r>
              <a:rPr lang="de-DE" dirty="0"/>
              <a:t>Chapter 4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0"/>
            <a:r>
              <a:rPr lang="de-DE" dirty="0"/>
              <a:t>Chapter 5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1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1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a large </a:t>
            </a:r>
            <a:r>
              <a:rPr lang="de-DE" dirty="0" err="1"/>
              <a:t>image</a:t>
            </a:r>
            <a:endParaRPr lang="de-AT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4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1600" y="1621584"/>
            <a:ext cx="11138400" cy="451674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71600" y="5858820"/>
            <a:ext cx="11138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en-US" noProof="0" dirty="0"/>
              <a:t>Source: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contrast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8800" y="1641600"/>
            <a:ext cx="5400000" cy="4514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 baseline="0"/>
            </a:lvl4pPr>
            <a:lvl5pPr algn="l">
              <a:defRPr baseline="0"/>
            </a:lvl5pPr>
          </a:lstStyle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3600" y="1638000"/>
            <a:ext cx="5400000" cy="4514400"/>
          </a:xfrm>
        </p:spPr>
        <p:txBody>
          <a:bodyPr/>
          <a:lstStyle/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0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36000" y="1638000"/>
            <a:ext cx="3474000" cy="4510800"/>
          </a:xfrm>
        </p:spPr>
        <p:txBody>
          <a:bodyPr/>
          <a:lstStyle/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6000" y="1721513"/>
            <a:ext cx="7214400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5864981"/>
            <a:ext cx="7214400" cy="274118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 dirty="0"/>
              <a:t>Source: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title,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3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u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070000" y="1724299"/>
            <a:ext cx="8074800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048400" y="5863959"/>
            <a:ext cx="8096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 baseline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 dirty="0"/>
              <a:t>Source: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formulas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9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video</a:t>
            </a:r>
            <a:endParaRPr lang="de-AT" dirty="0"/>
          </a:p>
        </p:txBody>
      </p:sp>
      <p:sp>
        <p:nvSpPr>
          <p:cNvPr id="7" name="Medienplatzhalter 6"/>
          <p:cNvSpPr>
            <a:spLocks noGrp="1"/>
          </p:cNvSpPr>
          <p:nvPr>
            <p:ph type="media" sz="quarter" idx="13"/>
          </p:nvPr>
        </p:nvSpPr>
        <p:spPr>
          <a:xfrm>
            <a:off x="576000" y="1724302"/>
            <a:ext cx="11034000" cy="4417200"/>
          </a:xfrm>
        </p:spPr>
        <p:txBody>
          <a:bodyPr/>
          <a:lstStyle/>
          <a:p>
            <a:r>
              <a:rPr lang="en-US"/>
              <a:t>Click icon to add media</a:t>
            </a:r>
            <a:endParaRPr lang="de-AT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5864400"/>
            <a:ext cx="110340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 dirty="0"/>
              <a:t>Source: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0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00" y="575999"/>
            <a:ext cx="11124000" cy="99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Titelmusterformat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600" y="1620000"/>
            <a:ext cx="11142000" cy="45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4800" y="6357600"/>
            <a:ext cx="817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89600" y="6350400"/>
            <a:ext cx="2426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19600" y="63576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bg1"/>
                </a:solidFill>
                <a:latin typeface="Lato"/>
              </a:defRPr>
            </a:lvl1pPr>
          </a:lstStyle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fik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6" y="6357600"/>
            <a:ext cx="984854" cy="697326"/>
          </a:xfrm>
          <a:prstGeom prst="rect">
            <a:avLst/>
          </a:prstGeom>
        </p:spPr>
      </p:pic>
      <p:sp>
        <p:nvSpPr>
          <p:cNvPr id="7" name="Oval 6"/>
          <p:cNvSpPr/>
          <p:nvPr userDrawn="1"/>
        </p:nvSpPr>
        <p:spPr>
          <a:xfrm>
            <a:off x="819336" y="5292186"/>
            <a:ext cx="1488698" cy="1488698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70" r:id="rId3"/>
    <p:sldLayoutId id="2147483666" r:id="rId4"/>
    <p:sldLayoutId id="2147483662" r:id="rId5"/>
    <p:sldLayoutId id="2147483664" r:id="rId6"/>
    <p:sldLayoutId id="2147483671" r:id="rId7"/>
    <p:sldLayoutId id="2147483672" r:id="rId8"/>
    <p:sldLayoutId id="2147483673" r:id="rId9"/>
    <p:sldLayoutId id="2147483675" r:id="rId10"/>
    <p:sldLayoutId id="2147483674" r:id="rId11"/>
    <p:sldLayoutId id="2147483678" r:id="rId12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000" kern="1200" cap="none" baseline="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5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5000"/>
        </a:lnSpc>
        <a:spcBef>
          <a:spcPts val="0"/>
        </a:spcBef>
        <a:buSzPct val="125000"/>
        <a:buFont typeface="Arial" panose="020B0604020202020204" pitchFamily="34" charset="0"/>
        <a:buChar char="◦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5000"/>
        </a:lnSpc>
        <a:spcBef>
          <a:spcPts val="0"/>
        </a:spcBef>
        <a:buSzPct val="85000"/>
        <a:buFont typeface="Wingdings" panose="05000000000000000000" pitchFamily="2" charset="2"/>
        <a:buChar char="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5000"/>
        </a:lnSpc>
        <a:spcBef>
          <a:spcPts val="0"/>
        </a:spcBef>
        <a:buSzPct val="110000"/>
        <a:buFont typeface="Arial" panose="020B0604020202020204" pitchFamily="34" charset="0"/>
        <a:buChar char="-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5000"/>
        </a:lnSpc>
        <a:spcBef>
          <a:spcPts val="0"/>
        </a:spcBef>
        <a:buSzPct val="65000"/>
        <a:buFont typeface="Wingdings 2" panose="05020102010507070707" pitchFamily="18" charset="2"/>
        <a:buChar char="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>
          <p15:clr>
            <a:srgbClr val="F26B43"/>
          </p15:clr>
        </p15:guide>
        <p15:guide id="2" pos="5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B770FF-28FC-40A9-A17F-E4C20190D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30971" y="3442754"/>
            <a:ext cx="1756434" cy="175643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Subtitle 1"/>
          <p:cNvSpPr txBox="1">
            <a:spLocks/>
          </p:cNvSpPr>
          <p:nvPr/>
        </p:nvSpPr>
        <p:spPr>
          <a:xfrm>
            <a:off x="4775202" y="4805548"/>
            <a:ext cx="7141030" cy="407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4"/>
                </a:solidFill>
              </a:rPr>
              <a:t>https://jku-vds-lab.at/kokiri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5202" y="393939"/>
            <a:ext cx="7141029" cy="20088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Kokiri</a:t>
            </a:r>
            <a:br>
              <a:rPr lang="en-US" sz="4400" b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4"/>
                </a:solidFill>
              </a:rPr>
              <a:t>Random Forest-Based </a:t>
            </a:r>
            <a:br>
              <a:rPr lang="en-US" sz="3600" b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4"/>
                </a:solidFill>
              </a:rPr>
              <a:t>Cohort Comparison </a:t>
            </a:r>
            <a:br>
              <a:rPr lang="en-US" sz="3600" b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4"/>
                </a:solidFill>
              </a:rPr>
              <a:t>and Characterization</a:t>
            </a:r>
            <a:endParaRPr lang="en-US" sz="44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775202" y="2422626"/>
            <a:ext cx="7141029" cy="730800"/>
          </a:xfrm>
        </p:spPr>
        <p:txBody>
          <a:bodyPr/>
          <a:lstStyle/>
          <a:p>
            <a:pPr algn="ctr"/>
            <a:r>
              <a:rPr lang="en-US" sz="2000" b="1" dirty="0"/>
              <a:t>Klaus Eckelt</a:t>
            </a:r>
            <a:r>
              <a:rPr lang="en-US" sz="2000" dirty="0"/>
              <a:t>, Patrick </a:t>
            </a:r>
            <a:r>
              <a:rPr lang="en-US" sz="2000" dirty="0" err="1"/>
              <a:t>Adelberger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Markus Bauer, Thomas </a:t>
            </a:r>
            <a:r>
              <a:rPr lang="en-US" sz="2000" dirty="0" err="1"/>
              <a:t>Zichner</a:t>
            </a:r>
            <a:r>
              <a:rPr lang="en-US" sz="2000" dirty="0"/>
              <a:t>, Marc Streit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4884897" y="3437245"/>
            <a:ext cx="2301300" cy="555443"/>
            <a:chOff x="9966900" y="5719165"/>
            <a:chExt cx="2301300" cy="555443"/>
          </a:xfrm>
        </p:grpSpPr>
        <p:pic>
          <p:nvPicPr>
            <p:cNvPr id="67" name="Picture 6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00" y="6027300"/>
              <a:ext cx="228600" cy="2286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00" y="5719165"/>
              <a:ext cx="228600" cy="228600"/>
            </a:xfrm>
            <a:prstGeom prst="rect">
              <a:avLst/>
            </a:prstGeom>
          </p:spPr>
        </p:pic>
        <p:sp>
          <p:nvSpPr>
            <p:cNvPr id="69" name="Google Shape;61;p13"/>
            <p:cNvSpPr txBox="1"/>
            <p:nvPr userDrawn="1"/>
          </p:nvSpPr>
          <p:spPr>
            <a:xfrm>
              <a:off x="10271700" y="5725743"/>
              <a:ext cx="19965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accent4"/>
                  </a:solidFill>
                  <a:latin typeface="Lato"/>
                  <a:ea typeface="Lato"/>
                  <a:cs typeface="Lato"/>
                  <a:sym typeface="Lato"/>
                </a:rPr>
                <a:t>klaus.eckelt@jku.at</a:t>
              </a:r>
              <a:endParaRPr dirty="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61;p13"/>
            <p:cNvSpPr txBox="1"/>
            <p:nvPr userDrawn="1"/>
          </p:nvSpPr>
          <p:spPr>
            <a:xfrm>
              <a:off x="10271700" y="5951442"/>
              <a:ext cx="1996500" cy="323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accent4"/>
                  </a:solidFill>
                  <a:latin typeface="Lato"/>
                  <a:ea typeface="Lato"/>
                  <a:cs typeface="Lato"/>
                  <a:sym typeface="Lato"/>
                </a:rPr>
                <a:t>@klaus_lml</a:t>
              </a:r>
              <a:endParaRPr dirty="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64852F-D413-445D-A452-E1FAE03095AC}"/>
              </a:ext>
            </a:extLst>
          </p:cNvPr>
          <p:cNvGrpSpPr/>
          <p:nvPr/>
        </p:nvGrpSpPr>
        <p:grpSpPr>
          <a:xfrm>
            <a:off x="4752953" y="5854817"/>
            <a:ext cx="7337448" cy="859262"/>
            <a:chOff x="4752953" y="223271"/>
            <a:chExt cx="7337448" cy="859262"/>
          </a:xfrm>
        </p:grpSpPr>
        <p:pic>
          <p:nvPicPr>
            <p:cNvPr id="74" name="Grafik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0"/>
            <a:stretch/>
          </p:blipFill>
          <p:spPr>
            <a:xfrm>
              <a:off x="4752953" y="237785"/>
              <a:ext cx="1944050" cy="844748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905" y="223274"/>
              <a:ext cx="2697066" cy="8447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82B765-56AF-4BEF-AB55-C9EA785B4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957" y="223271"/>
              <a:ext cx="2557444" cy="844782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E575C-4171-496D-AA26-B72A3762E1D0}"/>
              </a:ext>
            </a:extLst>
          </p:cNvPr>
          <p:cNvSpPr/>
          <p:nvPr/>
        </p:nvSpPr>
        <p:spPr>
          <a:xfrm>
            <a:off x="0" y="0"/>
            <a:ext cx="4654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2D8898-E633-4B15-B23A-2D2075E8F673}"/>
              </a:ext>
            </a:extLst>
          </p:cNvPr>
          <p:cNvCxnSpPr/>
          <p:nvPr/>
        </p:nvCxnSpPr>
        <p:spPr>
          <a:xfrm>
            <a:off x="4752953" y="5617027"/>
            <a:ext cx="7337448" cy="0"/>
          </a:xfrm>
          <a:prstGeom prst="line">
            <a:avLst/>
          </a:prstGeom>
          <a:ln>
            <a:solidFill>
              <a:srgbClr val="90C0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miley Face 13">
            <a:extLst>
              <a:ext uri="{FF2B5EF4-FFF2-40B4-BE49-F238E27FC236}">
                <a16:creationId xmlns:a16="http://schemas.microsoft.com/office/drawing/2014/main" id="{9A0B2D53-B7AC-4FBB-A3BD-62A0916A3808}"/>
              </a:ext>
            </a:extLst>
          </p:cNvPr>
          <p:cNvSpPr/>
          <p:nvPr/>
        </p:nvSpPr>
        <p:spPr>
          <a:xfrm>
            <a:off x="785022" y="678116"/>
            <a:ext cx="2612570" cy="247531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43105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0FF60-496E-4879-ACCE-F481943B0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A6185E-21FA-4FFF-8024-3304177DDB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kokiri-characterize">
            <a:hlinkClick r:id="" action="ppaction://media"/>
            <a:extLst>
              <a:ext uri="{FF2B5EF4-FFF2-40B4-BE49-F238E27FC236}">
                <a16:creationId xmlns:a16="http://schemas.microsoft.com/office/drawing/2014/main" id="{BD213F33-5985-4AA3-AA07-4D7ABEF98C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4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34454-E5DF-4C9F-9FA5-F866D2280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73077F-17EF-4685-B3FE-1C01574A1A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overlap-loop">
            <a:hlinkClick r:id="" action="ppaction://media"/>
            <a:extLst>
              <a:ext uri="{FF2B5EF4-FFF2-40B4-BE49-F238E27FC236}">
                <a16:creationId xmlns:a16="http://schemas.microsoft.com/office/drawing/2014/main" id="{D23A01DF-46F0-4EDB-8C62-927CF8984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8B6BDB-2D8A-433D-A700-A46481F807C8}"/>
              </a:ext>
            </a:extLst>
          </p:cNvPr>
          <p:cNvSpPr/>
          <p:nvPr/>
        </p:nvSpPr>
        <p:spPr>
          <a:xfrm>
            <a:off x="3048000" y="785249"/>
            <a:ext cx="5181600" cy="571500"/>
          </a:xfrm>
          <a:prstGeom prst="roundRect">
            <a:avLst/>
          </a:prstGeom>
          <a:noFill/>
          <a:ln w="22225" cap="flat" cmpd="sng" algn="ctr">
            <a:solidFill>
              <a:schemeClr val="accent4">
                <a:alpha val="8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50800">
              <a:schemeClr val="accent4">
                <a:alpha val="2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95F61C-8A0F-4D49-9551-BC222DBD1C1D}"/>
              </a:ext>
            </a:extLst>
          </p:cNvPr>
          <p:cNvSpPr/>
          <p:nvPr/>
        </p:nvSpPr>
        <p:spPr>
          <a:xfrm>
            <a:off x="3390900" y="2946400"/>
            <a:ext cx="4267200" cy="342900"/>
          </a:xfrm>
          <a:prstGeom prst="roundRect">
            <a:avLst/>
          </a:prstGeom>
          <a:noFill/>
          <a:ln w="22225" cap="flat" cmpd="sng" algn="ctr">
            <a:solidFill>
              <a:schemeClr val="accent4">
                <a:alpha val="8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50800">
              <a:schemeClr val="accent4">
                <a:alpha val="2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75D76A-91DE-4135-97B3-02D3EF6DA116}"/>
              </a:ext>
            </a:extLst>
          </p:cNvPr>
          <p:cNvSpPr/>
          <p:nvPr/>
        </p:nvSpPr>
        <p:spPr>
          <a:xfrm>
            <a:off x="3505200" y="5729850"/>
            <a:ext cx="4267200" cy="480450"/>
          </a:xfrm>
          <a:prstGeom prst="roundRect">
            <a:avLst/>
          </a:prstGeom>
          <a:noFill/>
          <a:ln w="22225" cap="flat" cmpd="sng" algn="ctr">
            <a:solidFill>
              <a:schemeClr val="accent4">
                <a:alpha val="8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50800">
              <a:schemeClr val="accent4">
                <a:alpha val="2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69D689-6499-48C2-B1EC-04FB073296AA}"/>
              </a:ext>
            </a:extLst>
          </p:cNvPr>
          <p:cNvSpPr/>
          <p:nvPr/>
        </p:nvSpPr>
        <p:spPr>
          <a:xfrm>
            <a:off x="3390900" y="4023170"/>
            <a:ext cx="4267200" cy="342900"/>
          </a:xfrm>
          <a:prstGeom prst="roundRect">
            <a:avLst/>
          </a:prstGeom>
          <a:noFill/>
          <a:ln w="22225" cap="flat" cmpd="sng" algn="ctr">
            <a:solidFill>
              <a:schemeClr val="accent4">
                <a:alpha val="8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50800">
              <a:schemeClr val="accent4">
                <a:alpha val="2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0016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BD3FC-40A0-4969-84FC-1D3E83D43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Ongoing &amp; Future Work</a:t>
            </a:r>
            <a:endParaRPr lang="en-AT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24B904-EE50-49D3-ACFA-E646B18D96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C40F1-B829-4C66-AB26-9EB6C8900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84" y="1312985"/>
            <a:ext cx="8315569" cy="467750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B8B812-F490-4EFD-AD66-8520B858C6EA}"/>
              </a:ext>
            </a:extLst>
          </p:cNvPr>
          <p:cNvSpPr txBox="1"/>
          <p:nvPr/>
        </p:nvSpPr>
        <p:spPr>
          <a:xfrm>
            <a:off x="1701614" y="6261060"/>
            <a:ext cx="7152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</a:rPr>
              <a:t>K. Eckelt et al., "Visual Exploration of Relationships and Structure in Low-Dimensional Embeddings,“ </a:t>
            </a:r>
            <a:br>
              <a:rPr lang="en-US" sz="120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</a:rPr>
              <a:t>in IEEE Transactions on Visualization and Computer Graphics, 2022, </a:t>
            </a:r>
            <a:r>
              <a:rPr lang="en-US" sz="1200" dirty="0" err="1">
                <a:solidFill>
                  <a:schemeClr val="bg1"/>
                </a:solidFill>
                <a:latin typeface="Lato" panose="020F0502020204030203" pitchFamily="34" charset="0"/>
              </a:rPr>
              <a:t>doi</a:t>
            </a: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</a:rPr>
              <a:t>: 10.1109/TVCG.2022.3156760.</a:t>
            </a:r>
            <a:endParaRPr lang="en-AT" sz="12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413D1732-A45E-45BE-875D-73D96027446F}"/>
              </a:ext>
            </a:extLst>
          </p:cNvPr>
          <p:cNvSpPr/>
          <p:nvPr/>
        </p:nvSpPr>
        <p:spPr>
          <a:xfrm>
            <a:off x="9575717" y="1881058"/>
            <a:ext cx="2264592" cy="1336926"/>
          </a:xfrm>
          <a:prstGeom prst="wedgeRectCallout">
            <a:avLst>
              <a:gd name="adj1" fmla="val -67209"/>
              <a:gd name="adj2" fmla="val -36694"/>
            </a:avLst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</a:rPr>
              <a:t>Friday, Oct 21</a:t>
            </a:r>
            <a:r>
              <a:rPr lang="en-US" baseline="30000" dirty="0">
                <a:latin typeface="Lato" panose="020F0502020204030203" pitchFamily="34" charset="0"/>
              </a:rPr>
              <a:t>st</a:t>
            </a:r>
            <a:endParaRPr lang="en-US" dirty="0">
              <a:latin typeface="Lato" panose="020F0502020204030203" pitchFamily="34" charset="0"/>
            </a:endParaRPr>
          </a:p>
          <a:p>
            <a:pPr algn="ctr"/>
            <a:r>
              <a:rPr lang="de-AT" dirty="0">
                <a:latin typeface="Lato" panose="020F0502020204030203" pitchFamily="34" charset="0"/>
              </a:rPr>
              <a:t>09:00 AM</a:t>
            </a:r>
          </a:p>
          <a:p>
            <a:pPr algn="ctr"/>
            <a:endParaRPr lang="de-AT" sz="800" dirty="0">
              <a:latin typeface="Lato" panose="020F0502020204030203" pitchFamily="34" charset="0"/>
            </a:endParaRPr>
          </a:p>
          <a:p>
            <a:pPr algn="ctr"/>
            <a:r>
              <a:rPr lang="de-AT" dirty="0">
                <a:latin typeface="Lato" panose="020F0502020204030203" pitchFamily="34" charset="0"/>
              </a:rPr>
              <a:t>Oklahoma Station 1</a:t>
            </a:r>
          </a:p>
        </p:txBody>
      </p:sp>
    </p:spTree>
    <p:extLst>
      <p:ext uri="{BB962C8B-B14F-4D97-AF65-F5344CB8AC3E}">
        <p14:creationId xmlns:p14="http://schemas.microsoft.com/office/powerpoint/2010/main" val="3420831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A338329-71FA-4505-BEF6-9962CD071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88437" y="3824696"/>
            <a:ext cx="2559652" cy="255965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5199" y="166286"/>
            <a:ext cx="10149257" cy="1706270"/>
          </a:xfrm>
        </p:spPr>
        <p:txBody>
          <a:bodyPr/>
          <a:lstStyle/>
          <a:p>
            <a:r>
              <a:rPr lang="en-US" sz="3200" b="1" dirty="0">
                <a:solidFill>
                  <a:schemeClr val="accent4"/>
                </a:solidFill>
              </a:rPr>
              <a:t>Kokiri</a:t>
            </a:r>
            <a:br>
              <a:rPr lang="en-US" sz="3200" b="1" dirty="0">
                <a:solidFill>
                  <a:schemeClr val="accent4"/>
                </a:solidFill>
              </a:rPr>
            </a:br>
            <a:r>
              <a:rPr lang="en-US" sz="3200" b="1" dirty="0">
                <a:solidFill>
                  <a:schemeClr val="accent4"/>
                </a:solidFill>
              </a:rPr>
              <a:t>Random Forest-Based Cohort </a:t>
            </a:r>
            <a:br>
              <a:rPr lang="en-US" sz="3200" b="1" dirty="0">
                <a:solidFill>
                  <a:schemeClr val="accent4"/>
                </a:solidFill>
              </a:rPr>
            </a:br>
            <a:r>
              <a:rPr lang="en-US" sz="3200" b="1" dirty="0">
                <a:solidFill>
                  <a:schemeClr val="accent4"/>
                </a:solidFill>
              </a:rPr>
              <a:t>Comparison and Characterization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088437" y="2453529"/>
            <a:ext cx="1996500" cy="730800"/>
          </a:xfrm>
        </p:spPr>
        <p:txBody>
          <a:bodyPr lIns="0"/>
          <a:lstStyle/>
          <a:p>
            <a:r>
              <a:rPr lang="en-US" b="1" dirty="0"/>
              <a:t>Klaus Eckelt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9101137" y="2876194"/>
            <a:ext cx="2301300" cy="555443"/>
            <a:chOff x="9966900" y="5719165"/>
            <a:chExt cx="2301300" cy="555443"/>
          </a:xfrm>
        </p:grpSpPr>
        <p:pic>
          <p:nvPicPr>
            <p:cNvPr id="67" name="Picture 6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00" y="6027300"/>
              <a:ext cx="228600" cy="2286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00" y="5719165"/>
              <a:ext cx="228600" cy="228600"/>
            </a:xfrm>
            <a:prstGeom prst="rect">
              <a:avLst/>
            </a:prstGeom>
          </p:spPr>
        </p:pic>
        <p:sp>
          <p:nvSpPr>
            <p:cNvPr id="69" name="Google Shape;61;p13"/>
            <p:cNvSpPr txBox="1"/>
            <p:nvPr userDrawn="1"/>
          </p:nvSpPr>
          <p:spPr>
            <a:xfrm>
              <a:off x="10271700" y="5725743"/>
              <a:ext cx="19965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accent4"/>
                  </a:solidFill>
                  <a:latin typeface="Lato"/>
                  <a:ea typeface="Lato"/>
                  <a:cs typeface="Lato"/>
                  <a:sym typeface="Lato"/>
                </a:rPr>
                <a:t>klaus.eckelt@jku.at</a:t>
              </a:r>
              <a:endParaRPr dirty="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61;p13"/>
            <p:cNvSpPr txBox="1"/>
            <p:nvPr userDrawn="1"/>
          </p:nvSpPr>
          <p:spPr>
            <a:xfrm>
              <a:off x="10271700" y="5951442"/>
              <a:ext cx="1996500" cy="323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accent4"/>
                  </a:solidFill>
                  <a:latin typeface="Lato"/>
                  <a:ea typeface="Lato"/>
                  <a:cs typeface="Lato"/>
                  <a:sym typeface="Lato"/>
                </a:rPr>
                <a:t>@klaus_lml</a:t>
              </a:r>
              <a:endParaRPr dirty="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" name="Subtitle 1"/>
          <p:cNvSpPr txBox="1">
            <a:spLocks/>
          </p:cNvSpPr>
          <p:nvPr/>
        </p:nvSpPr>
        <p:spPr>
          <a:xfrm>
            <a:off x="486661" y="6416042"/>
            <a:ext cx="7171746" cy="407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4"/>
                </a:solidFill>
                <a:latin typeface="Lato"/>
              </a:rPr>
              <a:t>https://jku-vds-lab.at/kokiri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236" y="230041"/>
            <a:ext cx="2805854" cy="878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AAA7A9-6B61-4FB0-B7DF-0BD7E15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949" y="1298092"/>
            <a:ext cx="2805852" cy="9268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6B69C5-4C6F-4F30-8E59-1412C240D2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t="20141"/>
          <a:stretch/>
        </p:blipFill>
        <p:spPr>
          <a:xfrm>
            <a:off x="619010" y="1872557"/>
            <a:ext cx="7571194" cy="451179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66470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6A3DD-89F7-49A2-A7C2-A4BF3BD76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6BDC2C-83C6-474A-AE3F-5D1182E95F2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F20DD-6231-43C6-B78C-B5C5B3E3B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9A9DFC-A782-470D-A711-6DE104AF00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9" t="24762"/>
          <a:stretch/>
        </p:blipFill>
        <p:spPr>
          <a:xfrm>
            <a:off x="3062514" y="1698170"/>
            <a:ext cx="9129486" cy="5159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A61EF-F618-4A0E-8F05-1EB1E9B065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9" t="24644"/>
          <a:stretch/>
        </p:blipFill>
        <p:spPr>
          <a:xfrm>
            <a:off x="0" y="-27385"/>
            <a:ext cx="12191999" cy="68695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536EF4-8560-454C-8C2F-1537CD32F506}"/>
              </a:ext>
            </a:extLst>
          </p:cNvPr>
          <p:cNvSpPr/>
          <p:nvPr/>
        </p:nvSpPr>
        <p:spPr>
          <a:xfrm>
            <a:off x="29704" y="658451"/>
            <a:ext cx="1314450" cy="26464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CC39A7-C73A-49D7-A69B-64845D52F6F5}"/>
              </a:ext>
            </a:extLst>
          </p:cNvPr>
          <p:cNvSpPr/>
          <p:nvPr/>
        </p:nvSpPr>
        <p:spPr>
          <a:xfrm>
            <a:off x="9271374" y="658451"/>
            <a:ext cx="1432346" cy="26464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882853-9653-48EE-A208-2D26965308EB}"/>
              </a:ext>
            </a:extLst>
          </p:cNvPr>
          <p:cNvSpPr/>
          <p:nvPr/>
        </p:nvSpPr>
        <p:spPr>
          <a:xfrm>
            <a:off x="9271374" y="3720828"/>
            <a:ext cx="1432346" cy="26464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5EEE812-D62E-4D91-8C5C-A6D9F2ECA2FB}"/>
              </a:ext>
            </a:extLst>
          </p:cNvPr>
          <p:cNvSpPr/>
          <p:nvPr/>
        </p:nvSpPr>
        <p:spPr>
          <a:xfrm>
            <a:off x="29704" y="3743687"/>
            <a:ext cx="1476000" cy="26464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6529BE2-E104-4705-85BC-E66ED140F6BA}"/>
              </a:ext>
            </a:extLst>
          </p:cNvPr>
          <p:cNvSpPr/>
          <p:nvPr/>
        </p:nvSpPr>
        <p:spPr>
          <a:xfrm>
            <a:off x="29704" y="3368843"/>
            <a:ext cx="1620000" cy="26464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423003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BC8C6-A7A2-49DA-BE34-951BF2DA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Motivation</a:t>
            </a:r>
            <a:endParaRPr lang="en-AT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73DBF-9DB3-4332-BB54-9356352E99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B1D095-BD75-4279-AF45-70127818D6C6}"/>
              </a:ext>
            </a:extLst>
          </p:cNvPr>
          <p:cNvGrpSpPr/>
          <p:nvPr/>
        </p:nvGrpSpPr>
        <p:grpSpPr>
          <a:xfrm>
            <a:off x="1081699" y="2037972"/>
            <a:ext cx="1032865" cy="1018222"/>
            <a:chOff x="674365" y="3165154"/>
            <a:chExt cx="1032865" cy="101822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2BBD065-DC7D-46C8-BCAF-C8AF7FD24BA3}"/>
                </a:ext>
              </a:extLst>
            </p:cNvPr>
            <p:cNvSpPr/>
            <p:nvPr/>
          </p:nvSpPr>
          <p:spPr>
            <a:xfrm rot="20260413">
              <a:off x="1048030" y="389425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70089B5-B2DA-49A2-82C5-89F01FBA6464}"/>
                </a:ext>
              </a:extLst>
            </p:cNvPr>
            <p:cNvSpPr/>
            <p:nvPr/>
          </p:nvSpPr>
          <p:spPr>
            <a:xfrm>
              <a:off x="674365" y="3889549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A19A2D-7ED0-41F1-93B7-6659E996BB53}"/>
                </a:ext>
              </a:extLst>
            </p:cNvPr>
            <p:cNvSpPr/>
            <p:nvPr/>
          </p:nvSpPr>
          <p:spPr>
            <a:xfrm rot="2055276">
              <a:off x="678950" y="3165154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24353FE-3D86-42F1-8852-38EC9A4E56BB}"/>
                </a:ext>
              </a:extLst>
            </p:cNvPr>
            <p:cNvSpPr/>
            <p:nvPr/>
          </p:nvSpPr>
          <p:spPr>
            <a:xfrm>
              <a:off x="1051664" y="3186927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329153-8D22-4A66-856D-3F00C9E84D0F}"/>
                </a:ext>
              </a:extLst>
            </p:cNvPr>
            <p:cNvSpPr/>
            <p:nvPr/>
          </p:nvSpPr>
          <p:spPr>
            <a:xfrm rot="2055276">
              <a:off x="1418305" y="3894452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37A7085-0315-4FBE-B332-0D485FB8267C}"/>
                </a:ext>
              </a:extLst>
            </p:cNvPr>
            <p:cNvSpPr/>
            <p:nvPr/>
          </p:nvSpPr>
          <p:spPr>
            <a:xfrm>
              <a:off x="1418306" y="353023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9FC13F8-275E-430F-9DC9-F491F2C5F275}"/>
                </a:ext>
              </a:extLst>
            </p:cNvPr>
            <p:cNvSpPr/>
            <p:nvPr/>
          </p:nvSpPr>
          <p:spPr>
            <a:xfrm rot="20260413">
              <a:off x="1418306" y="3183281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19A5727-B787-4AD0-BB3D-2EAE3FF623FB}"/>
                </a:ext>
              </a:extLst>
            </p:cNvPr>
            <p:cNvSpPr/>
            <p:nvPr/>
          </p:nvSpPr>
          <p:spPr>
            <a:xfrm>
              <a:off x="674365" y="355321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6D1056-C86A-4E22-BB26-A9F7072F8FEF}"/>
                </a:ext>
              </a:extLst>
            </p:cNvPr>
            <p:cNvSpPr/>
            <p:nvPr/>
          </p:nvSpPr>
          <p:spPr>
            <a:xfrm rot="2055276">
              <a:off x="1051664" y="3534129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ECB20C-1C3F-41D6-93C5-63C35AE415CF}"/>
              </a:ext>
            </a:extLst>
          </p:cNvPr>
          <p:cNvGrpSpPr/>
          <p:nvPr/>
        </p:nvGrpSpPr>
        <p:grpSpPr>
          <a:xfrm flipH="1">
            <a:off x="2198745" y="2038402"/>
            <a:ext cx="1032865" cy="1018222"/>
            <a:chOff x="674365" y="3165154"/>
            <a:chExt cx="1032865" cy="101822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DA9F9F0-4AA6-43D8-9ECD-51E8AFA2C4F5}"/>
                </a:ext>
              </a:extLst>
            </p:cNvPr>
            <p:cNvSpPr/>
            <p:nvPr/>
          </p:nvSpPr>
          <p:spPr>
            <a:xfrm rot="20260413">
              <a:off x="1048030" y="389425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5406048-CAFD-40D5-8514-2886E0154091}"/>
                </a:ext>
              </a:extLst>
            </p:cNvPr>
            <p:cNvSpPr/>
            <p:nvPr/>
          </p:nvSpPr>
          <p:spPr>
            <a:xfrm>
              <a:off x="674365" y="3889549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☹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848F75E-B488-4ADD-A27B-62F35FFDC79C}"/>
                </a:ext>
              </a:extLst>
            </p:cNvPr>
            <p:cNvSpPr/>
            <p:nvPr/>
          </p:nvSpPr>
          <p:spPr>
            <a:xfrm rot="2055276">
              <a:off x="678950" y="3165154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☹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C81958-2012-4AA1-859A-C14ACA794E4B}"/>
                </a:ext>
              </a:extLst>
            </p:cNvPr>
            <p:cNvSpPr/>
            <p:nvPr/>
          </p:nvSpPr>
          <p:spPr>
            <a:xfrm>
              <a:off x="1051664" y="3186927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EA9AF7-804E-4F69-A8E4-4E70B2D56153}"/>
                </a:ext>
              </a:extLst>
            </p:cNvPr>
            <p:cNvSpPr/>
            <p:nvPr/>
          </p:nvSpPr>
          <p:spPr>
            <a:xfrm rot="2055276">
              <a:off x="1418305" y="3894452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03CECB9-7B70-4CBC-9EC5-6E07EAA549F6}"/>
                </a:ext>
              </a:extLst>
            </p:cNvPr>
            <p:cNvSpPr/>
            <p:nvPr/>
          </p:nvSpPr>
          <p:spPr>
            <a:xfrm>
              <a:off x="1418306" y="353023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7D418E0-F440-4B78-93C0-677AD93EBAA9}"/>
                </a:ext>
              </a:extLst>
            </p:cNvPr>
            <p:cNvSpPr/>
            <p:nvPr/>
          </p:nvSpPr>
          <p:spPr>
            <a:xfrm rot="20260413">
              <a:off x="1418306" y="3183281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97F058-B456-483F-BC97-06FA2036DE00}"/>
                </a:ext>
              </a:extLst>
            </p:cNvPr>
            <p:cNvSpPr/>
            <p:nvPr/>
          </p:nvSpPr>
          <p:spPr>
            <a:xfrm>
              <a:off x="674365" y="355321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☹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85CE1B-0FED-48BF-ADE0-E5B5C430B07E}"/>
                </a:ext>
              </a:extLst>
            </p:cNvPr>
            <p:cNvSpPr/>
            <p:nvPr/>
          </p:nvSpPr>
          <p:spPr>
            <a:xfrm rot="2055276">
              <a:off x="1051664" y="3534129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0FB108-9186-482D-A24B-4B3FDEC700D3}"/>
              </a:ext>
            </a:extLst>
          </p:cNvPr>
          <p:cNvGrpSpPr/>
          <p:nvPr/>
        </p:nvGrpSpPr>
        <p:grpSpPr>
          <a:xfrm>
            <a:off x="5875170" y="1441336"/>
            <a:ext cx="5830230" cy="4543862"/>
            <a:chOff x="5875170" y="1441336"/>
            <a:chExt cx="5830230" cy="454386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08D74E-286E-4ABD-AEBD-19C85BB72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1803"/>
            <a:stretch/>
          </p:blipFill>
          <p:spPr>
            <a:xfrm>
              <a:off x="5875170" y="1441336"/>
              <a:ext cx="5830230" cy="3975327"/>
            </a:xfrm>
            <a:prstGeom prst="rect">
              <a:avLst/>
            </a:prstGeom>
            <a:ln w="3810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76FD85-6F75-4B72-86FC-8AE62C817C8E}"/>
                </a:ext>
              </a:extLst>
            </p:cNvPr>
            <p:cNvSpPr txBox="1"/>
            <p:nvPr/>
          </p:nvSpPr>
          <p:spPr>
            <a:xfrm>
              <a:off x="5875170" y="5523533"/>
              <a:ext cx="5830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</a:rPr>
                <a:t>P. </a:t>
              </a:r>
              <a:r>
                <a:rPr lang="en-US" sz="1200" dirty="0" err="1">
                  <a:solidFill>
                    <a:schemeClr val="bg1"/>
                  </a:solidFill>
                  <a:latin typeface="Lato" panose="020F0502020204030203" pitchFamily="34" charset="0"/>
                </a:rPr>
                <a:t>Adelberger</a:t>
              </a:r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</a:rPr>
                <a:t> et al., "Coral: a web-based visual analysis tool for creating and characterizing cohorts.“ in Bioinformatics 37.23, 2021</a:t>
              </a:r>
              <a:endParaRPr lang="en-AT" sz="1200" dirty="0">
                <a:solidFill>
                  <a:schemeClr val="bg1"/>
                </a:solidFill>
                <a:latin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75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BC8C6-A7A2-49DA-BE34-951BF2DA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Motivation</a:t>
            </a:r>
            <a:endParaRPr lang="en-AT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73DBF-9DB3-4332-BB54-9356352E99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B1D095-BD75-4279-AF45-70127818D6C6}"/>
              </a:ext>
            </a:extLst>
          </p:cNvPr>
          <p:cNvGrpSpPr/>
          <p:nvPr/>
        </p:nvGrpSpPr>
        <p:grpSpPr>
          <a:xfrm>
            <a:off x="1081699" y="2037972"/>
            <a:ext cx="1032865" cy="1018222"/>
            <a:chOff x="674365" y="3165154"/>
            <a:chExt cx="1032865" cy="101822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2BBD065-DC7D-46C8-BCAF-C8AF7FD24BA3}"/>
                </a:ext>
              </a:extLst>
            </p:cNvPr>
            <p:cNvSpPr/>
            <p:nvPr/>
          </p:nvSpPr>
          <p:spPr>
            <a:xfrm rot="20260413">
              <a:off x="1048030" y="389425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70089B5-B2DA-49A2-82C5-89F01FBA6464}"/>
                </a:ext>
              </a:extLst>
            </p:cNvPr>
            <p:cNvSpPr/>
            <p:nvPr/>
          </p:nvSpPr>
          <p:spPr>
            <a:xfrm>
              <a:off x="674365" y="3889549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A19A2D-7ED0-41F1-93B7-6659E996BB53}"/>
                </a:ext>
              </a:extLst>
            </p:cNvPr>
            <p:cNvSpPr/>
            <p:nvPr/>
          </p:nvSpPr>
          <p:spPr>
            <a:xfrm rot="2055276">
              <a:off x="678950" y="3165154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24353FE-3D86-42F1-8852-38EC9A4E56BB}"/>
                </a:ext>
              </a:extLst>
            </p:cNvPr>
            <p:cNvSpPr/>
            <p:nvPr/>
          </p:nvSpPr>
          <p:spPr>
            <a:xfrm>
              <a:off x="1051664" y="3186927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329153-8D22-4A66-856D-3F00C9E84D0F}"/>
                </a:ext>
              </a:extLst>
            </p:cNvPr>
            <p:cNvSpPr/>
            <p:nvPr/>
          </p:nvSpPr>
          <p:spPr>
            <a:xfrm rot="2055276">
              <a:off x="1418305" y="3894452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37A7085-0315-4FBE-B332-0D485FB8267C}"/>
                </a:ext>
              </a:extLst>
            </p:cNvPr>
            <p:cNvSpPr/>
            <p:nvPr/>
          </p:nvSpPr>
          <p:spPr>
            <a:xfrm>
              <a:off x="1418306" y="353023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9FC13F8-275E-430F-9DC9-F491F2C5F275}"/>
                </a:ext>
              </a:extLst>
            </p:cNvPr>
            <p:cNvSpPr/>
            <p:nvPr/>
          </p:nvSpPr>
          <p:spPr>
            <a:xfrm rot="20260413">
              <a:off x="1418306" y="3183281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19A5727-B787-4AD0-BB3D-2EAE3FF623FB}"/>
                </a:ext>
              </a:extLst>
            </p:cNvPr>
            <p:cNvSpPr/>
            <p:nvPr/>
          </p:nvSpPr>
          <p:spPr>
            <a:xfrm>
              <a:off x="674365" y="355321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6D1056-C86A-4E22-BB26-A9F7072F8FEF}"/>
                </a:ext>
              </a:extLst>
            </p:cNvPr>
            <p:cNvSpPr/>
            <p:nvPr/>
          </p:nvSpPr>
          <p:spPr>
            <a:xfrm rot="2055276">
              <a:off x="1051664" y="3534129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ECB20C-1C3F-41D6-93C5-63C35AE415CF}"/>
              </a:ext>
            </a:extLst>
          </p:cNvPr>
          <p:cNvGrpSpPr/>
          <p:nvPr/>
        </p:nvGrpSpPr>
        <p:grpSpPr>
          <a:xfrm flipH="1">
            <a:off x="3318885" y="2038402"/>
            <a:ext cx="1032865" cy="1018222"/>
            <a:chOff x="674365" y="3165154"/>
            <a:chExt cx="1032865" cy="101822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DA9F9F0-4AA6-43D8-9ECD-51E8AFA2C4F5}"/>
                </a:ext>
              </a:extLst>
            </p:cNvPr>
            <p:cNvSpPr/>
            <p:nvPr/>
          </p:nvSpPr>
          <p:spPr>
            <a:xfrm rot="20260413">
              <a:off x="1048030" y="389425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5406048-CAFD-40D5-8514-2886E0154091}"/>
                </a:ext>
              </a:extLst>
            </p:cNvPr>
            <p:cNvSpPr/>
            <p:nvPr/>
          </p:nvSpPr>
          <p:spPr>
            <a:xfrm>
              <a:off x="674365" y="3889549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☹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848F75E-B488-4ADD-A27B-62F35FFDC79C}"/>
                </a:ext>
              </a:extLst>
            </p:cNvPr>
            <p:cNvSpPr/>
            <p:nvPr/>
          </p:nvSpPr>
          <p:spPr>
            <a:xfrm rot="2055276">
              <a:off x="678950" y="3165154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☹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C81958-2012-4AA1-859A-C14ACA794E4B}"/>
                </a:ext>
              </a:extLst>
            </p:cNvPr>
            <p:cNvSpPr/>
            <p:nvPr/>
          </p:nvSpPr>
          <p:spPr>
            <a:xfrm>
              <a:off x="1051664" y="3186927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EA9AF7-804E-4F69-A8E4-4E70B2D56153}"/>
                </a:ext>
              </a:extLst>
            </p:cNvPr>
            <p:cNvSpPr/>
            <p:nvPr/>
          </p:nvSpPr>
          <p:spPr>
            <a:xfrm rot="2055276">
              <a:off x="1418305" y="3894452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03CECB9-7B70-4CBC-9EC5-6E07EAA549F6}"/>
                </a:ext>
              </a:extLst>
            </p:cNvPr>
            <p:cNvSpPr/>
            <p:nvPr/>
          </p:nvSpPr>
          <p:spPr>
            <a:xfrm>
              <a:off x="1418306" y="353023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7D418E0-F440-4B78-93C0-677AD93EBAA9}"/>
                </a:ext>
              </a:extLst>
            </p:cNvPr>
            <p:cNvSpPr/>
            <p:nvPr/>
          </p:nvSpPr>
          <p:spPr>
            <a:xfrm rot="20260413">
              <a:off x="1418306" y="3183281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97F058-B456-483F-BC97-06FA2036DE00}"/>
                </a:ext>
              </a:extLst>
            </p:cNvPr>
            <p:cNvSpPr/>
            <p:nvPr/>
          </p:nvSpPr>
          <p:spPr>
            <a:xfrm>
              <a:off x="674365" y="355321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☹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85CE1B-0FED-48BF-ADE0-E5B5C430B07E}"/>
                </a:ext>
              </a:extLst>
            </p:cNvPr>
            <p:cNvSpPr/>
            <p:nvPr/>
          </p:nvSpPr>
          <p:spPr>
            <a:xfrm rot="2055276">
              <a:off x="1051664" y="3534129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8330D5-E4F0-456C-98D9-51C71B433FF8}"/>
              </a:ext>
            </a:extLst>
          </p:cNvPr>
          <p:cNvGrpSpPr/>
          <p:nvPr/>
        </p:nvGrpSpPr>
        <p:grpSpPr>
          <a:xfrm>
            <a:off x="5875170" y="1441336"/>
            <a:ext cx="5830230" cy="4543862"/>
            <a:chOff x="5875170" y="1441336"/>
            <a:chExt cx="5830230" cy="454386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24BA811-B71C-44F0-AE61-C7F2335BC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1803"/>
            <a:stretch/>
          </p:blipFill>
          <p:spPr>
            <a:xfrm>
              <a:off x="5875170" y="1441336"/>
              <a:ext cx="5830230" cy="3975327"/>
            </a:xfrm>
            <a:prstGeom prst="rect">
              <a:avLst/>
            </a:prstGeom>
            <a:ln w="3810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9E865D-2434-4EFC-BAAC-41D0D2CEAC75}"/>
                </a:ext>
              </a:extLst>
            </p:cNvPr>
            <p:cNvSpPr txBox="1"/>
            <p:nvPr/>
          </p:nvSpPr>
          <p:spPr>
            <a:xfrm>
              <a:off x="5875170" y="5523533"/>
              <a:ext cx="5830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</a:rPr>
                <a:t>P. </a:t>
              </a:r>
              <a:r>
                <a:rPr lang="en-US" sz="1200" dirty="0" err="1">
                  <a:solidFill>
                    <a:schemeClr val="bg1"/>
                  </a:solidFill>
                  <a:latin typeface="Lato" panose="020F0502020204030203" pitchFamily="34" charset="0"/>
                </a:rPr>
                <a:t>Adelberger</a:t>
              </a:r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</a:rPr>
                <a:t> et al., "Coral: a web-based visual analysis tool for creating and characterizing cohorts.“ in Bioinformatics 37.23, 2021</a:t>
              </a:r>
              <a:endParaRPr lang="en-AT" sz="1200" dirty="0">
                <a:solidFill>
                  <a:schemeClr val="bg1"/>
                </a:solidFill>
                <a:latin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010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96CC19B-10BA-419A-BBA4-10B5C4419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"/>
          <a:stretch/>
        </p:blipFill>
        <p:spPr>
          <a:xfrm>
            <a:off x="696658" y="1441336"/>
            <a:ext cx="4014054" cy="397532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BC8C6-A7A2-49DA-BE34-951BF2DA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Motivation</a:t>
            </a:r>
            <a:endParaRPr lang="en-AT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73DBF-9DB3-4332-BB54-9356352E99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5B2C05-016D-40D9-8DC6-15B1298A8B20}"/>
              </a:ext>
            </a:extLst>
          </p:cNvPr>
          <p:cNvSpPr txBox="1"/>
          <p:nvPr/>
        </p:nvSpPr>
        <p:spPr>
          <a:xfrm>
            <a:off x="563274" y="5523533"/>
            <a:ext cx="5830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</a:rPr>
              <a:t>K. Eckelt et al., "</a:t>
            </a:r>
            <a:r>
              <a:rPr lang="en-US" sz="1200" dirty="0" err="1">
                <a:solidFill>
                  <a:schemeClr val="bg1"/>
                </a:solidFill>
                <a:latin typeface="Lato" panose="020F0502020204030203" pitchFamily="34" charset="0"/>
              </a:rPr>
              <a:t>TourDino</a:t>
            </a: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</a:rPr>
              <a:t>: A Support View for Confirming Patterns </a:t>
            </a:r>
            <a:br>
              <a:rPr lang="en-US" sz="120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</a:rPr>
              <a:t>in Tabular Data.“ </a:t>
            </a:r>
            <a:r>
              <a:rPr lang="en-US" sz="1200" dirty="0" err="1">
                <a:solidFill>
                  <a:schemeClr val="bg1"/>
                </a:solidFill>
                <a:latin typeface="Lato" panose="020F0502020204030203" pitchFamily="34" charset="0"/>
              </a:rPr>
              <a:t>EuroVis</a:t>
            </a: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</a:rPr>
              <a:t> Workshop on Visual Analytics, 2019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DA9DA6-2B4E-487E-B226-B7A51028BB0D}"/>
              </a:ext>
            </a:extLst>
          </p:cNvPr>
          <p:cNvGrpSpPr/>
          <p:nvPr/>
        </p:nvGrpSpPr>
        <p:grpSpPr>
          <a:xfrm>
            <a:off x="5875170" y="1441336"/>
            <a:ext cx="5830230" cy="4543862"/>
            <a:chOff x="5875170" y="1441336"/>
            <a:chExt cx="5830230" cy="454386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67BE22B-3A8F-45BB-BF2E-165092170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803"/>
            <a:stretch/>
          </p:blipFill>
          <p:spPr>
            <a:xfrm>
              <a:off x="5875170" y="1441336"/>
              <a:ext cx="5830230" cy="3975327"/>
            </a:xfrm>
            <a:prstGeom prst="rect">
              <a:avLst/>
            </a:prstGeom>
            <a:ln w="3810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CB893E7-DC0F-4037-A8A2-40ECB484962C}"/>
                </a:ext>
              </a:extLst>
            </p:cNvPr>
            <p:cNvSpPr txBox="1"/>
            <p:nvPr/>
          </p:nvSpPr>
          <p:spPr>
            <a:xfrm>
              <a:off x="5875170" y="5523533"/>
              <a:ext cx="5830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</a:rPr>
                <a:t>P. </a:t>
              </a:r>
              <a:r>
                <a:rPr lang="en-US" sz="1200" dirty="0" err="1">
                  <a:solidFill>
                    <a:schemeClr val="bg1"/>
                  </a:solidFill>
                  <a:latin typeface="Lato" panose="020F0502020204030203" pitchFamily="34" charset="0"/>
                </a:rPr>
                <a:t>Adelberger</a:t>
              </a:r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</a:rPr>
                <a:t> et al., "Coral: a web-based visual analysis tool for creating and characterizing cohorts.“ in Bioinformatics 37.23, 2021</a:t>
              </a:r>
              <a:endParaRPr lang="en-AT" sz="1200" dirty="0">
                <a:solidFill>
                  <a:schemeClr val="bg1"/>
                </a:solidFill>
                <a:latin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36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CDB4D-45E6-4874-876C-DB37A902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/ Genie Introduction</a:t>
            </a:r>
            <a:endParaRPr lang="en-AT" dirty="0"/>
          </a:p>
        </p:txBody>
      </p:sp>
      <p:pic>
        <p:nvPicPr>
          <p:cNvPr id="18" name="sessionx2-trim">
            <a:hlinkClick r:id="" action="ppaction://media"/>
            <a:extLst>
              <a:ext uri="{FF2B5EF4-FFF2-40B4-BE49-F238E27FC236}">
                <a16:creationId xmlns:a16="http://schemas.microsoft.com/office/drawing/2014/main" id="{533AFA29-27A9-4FC9-87F3-00CE07F20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111DB817-7317-49AC-899C-DB355CB5E0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19600" y="6357600"/>
            <a:ext cx="685800" cy="365125"/>
          </a:xfrm>
        </p:spPr>
        <p:txBody>
          <a:bodyPr/>
          <a:lstStyle/>
          <a:p>
            <a:fld id="{2E1B1CB6-5C5C-443C-B788-F7ADFC29778E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22DC82-1B66-463B-BD72-DDADAA6ADAB6}"/>
              </a:ext>
            </a:extLst>
          </p:cNvPr>
          <p:cNvGrpSpPr/>
          <p:nvPr/>
        </p:nvGrpSpPr>
        <p:grpSpPr>
          <a:xfrm>
            <a:off x="7590970" y="1053397"/>
            <a:ext cx="4019030" cy="5161975"/>
            <a:chOff x="7590971" y="779418"/>
            <a:chExt cx="4019030" cy="516197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A932C15D-40C9-496A-B76D-7ED3AD745B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7923" y="779418"/>
              <a:ext cx="3912078" cy="4461506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391BB1-FEA4-4422-9887-D2EFBF494153}"/>
                </a:ext>
              </a:extLst>
            </p:cNvPr>
            <p:cNvSpPr/>
            <p:nvPr/>
          </p:nvSpPr>
          <p:spPr>
            <a:xfrm>
              <a:off x="7704984" y="3306449"/>
              <a:ext cx="3905016" cy="1934476"/>
            </a:xfrm>
            <a:prstGeom prst="rect">
              <a:avLst/>
            </a:prstGeom>
            <a:gradFill flip="none" rotWithShape="1">
              <a:gsLst>
                <a:gs pos="1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5C7CD8-FD02-42C4-B9AC-D544C327C8EB}"/>
                </a:ext>
              </a:extLst>
            </p:cNvPr>
            <p:cNvSpPr txBox="1"/>
            <p:nvPr/>
          </p:nvSpPr>
          <p:spPr>
            <a:xfrm>
              <a:off x="7590971" y="5387395"/>
              <a:ext cx="401903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Lato" panose="020F0502020204030203" pitchFamily="34" charset="0"/>
                </a:rPr>
                <a:t>A.H. Nassar et al., "Distribution of KRAS G12C somatic mutations across race, sex, and cancer type."  in New England Journal of Medicine 384.2, 2021</a:t>
              </a:r>
              <a:endParaRPr lang="en-AT" sz="1000" dirty="0">
                <a:latin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2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7124B-2E68-456F-ADCA-28328CBB6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Kokiri Intro, Comparison, Attribute Importance</a:t>
            </a:r>
            <a:endParaRPr lang="en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FCE441-2E76-4F28-984A-45122CCC88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kokiri-compare-1.1">
            <a:hlinkClick r:id="" action="ppaction://media"/>
            <a:extLst>
              <a:ext uri="{FF2B5EF4-FFF2-40B4-BE49-F238E27FC236}">
                <a16:creationId xmlns:a16="http://schemas.microsoft.com/office/drawing/2014/main" id="{08A472E5-82D4-4F31-B211-D3410CE2E1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04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7124B-2E68-456F-ADCA-28328CBB6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Kokiri Intro, Comparison, Attribute Importance</a:t>
            </a:r>
            <a:endParaRPr lang="en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FCE441-2E76-4F28-984A-45122CCC88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kokiri-compare-1.1">
            <a:hlinkClick r:id="" action="ppaction://media"/>
            <a:extLst>
              <a:ext uri="{FF2B5EF4-FFF2-40B4-BE49-F238E27FC236}">
                <a16:creationId xmlns:a16="http://schemas.microsoft.com/office/drawing/2014/main" id="{08A472E5-82D4-4F31-B211-D3410CE2E1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0FF60-496E-4879-ACCE-F481943B0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A6185E-21FA-4FFF-8024-3304177DDB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kokiri-characterize">
            <a:hlinkClick r:id="" action="ppaction://media"/>
            <a:extLst>
              <a:ext uri="{FF2B5EF4-FFF2-40B4-BE49-F238E27FC236}">
                <a16:creationId xmlns:a16="http://schemas.microsoft.com/office/drawing/2014/main" id="{BD213F33-5985-4AA3-AA07-4D7ABEF98C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5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Custom 2">
      <a:dk1>
        <a:srgbClr val="000000"/>
      </a:dk1>
      <a:lt1>
        <a:sysClr val="window" lastClr="FFFFFF"/>
      </a:lt1>
      <a:dk2>
        <a:srgbClr val="9C477B"/>
      </a:dk2>
      <a:lt2>
        <a:srgbClr val="BBD032"/>
      </a:lt2>
      <a:accent1>
        <a:srgbClr val="808288"/>
      </a:accent1>
      <a:accent2>
        <a:srgbClr val="046E98"/>
      </a:accent2>
      <a:accent3>
        <a:srgbClr val="5CCFCB"/>
      </a:accent3>
      <a:accent4>
        <a:srgbClr val="4CAC4E"/>
      </a:accent4>
      <a:accent5>
        <a:srgbClr val="E73729"/>
      </a:accent5>
      <a:accent6>
        <a:srgbClr val="FBBA00"/>
      </a:accent6>
      <a:hlink>
        <a:srgbClr val="75D5FB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KU_presentation_EN_16_9_2020_01.pptx" id="{1F9F756A-371E-45F1-99F1-B1047E9DC74E}" vid="{0C0BC274-55BD-4327-A43F-AC325799A0B8}"/>
    </a:ext>
  </a:extLst>
</a:theme>
</file>

<file path=ppt/theme/theme2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C90F82F106C24E884B1921DDF85546" ma:contentTypeVersion="11" ma:contentTypeDescription="Ein neues Dokument erstellen." ma:contentTypeScope="" ma:versionID="aa549bf0874563ad155a0ccb45bec4c7">
  <xsd:schema xmlns:xsd="http://www.w3.org/2001/XMLSchema" xmlns:xs="http://www.w3.org/2001/XMLSchema" xmlns:p="http://schemas.microsoft.com/office/2006/metadata/properties" xmlns:ns3="5e4f7de9-e910-4e7e-8d2a-c63ebd4c37a6" targetNamespace="http://schemas.microsoft.com/office/2006/metadata/properties" ma:root="true" ma:fieldsID="9af0c069ae052f278a0c9bed442f0a76" ns3:_="">
    <xsd:import namespace="5e4f7de9-e910-4e7e-8d2a-c63ebd4c37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f7de9-e910-4e7e-8d2a-c63ebd4c37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A0F4FA-92C9-4CA2-8733-C6D5527E69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4f7de9-e910-4e7e-8d2a-c63ebd4c37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DCB22A-B461-41B1-9AA5-749888A425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1E2014-B2BA-4F2A-A23D-08430758036E}">
  <ds:schemaRefs>
    <ds:schemaRef ds:uri="5e4f7de9-e910-4e7e-8d2a-c63ebd4c37a6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29451</TotalTime>
  <Words>338</Words>
  <Application>Microsoft Office PowerPoint</Application>
  <PresentationFormat>Widescreen</PresentationFormat>
  <Paragraphs>86</Paragraphs>
  <Slides>13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Lato</vt:lpstr>
      <vt:lpstr>Nunito</vt:lpstr>
      <vt:lpstr>Wingdings</vt:lpstr>
      <vt:lpstr>Wingdings 2</vt:lpstr>
      <vt:lpstr>Larissa</vt:lpstr>
      <vt:lpstr>Kokiri Random Forest-Based  Cohort Comparison  and Characterization</vt:lpstr>
      <vt:lpstr>PowerPoint Presentation</vt:lpstr>
      <vt:lpstr>Motivation</vt:lpstr>
      <vt:lpstr>Motivation</vt:lpstr>
      <vt:lpstr>Motivation</vt:lpstr>
      <vt:lpstr>Use Case / Genie Introduction</vt:lpstr>
      <vt:lpstr>Kokiri Intro, Comparison, Attribute Importance</vt:lpstr>
      <vt:lpstr>Kokiri Intro, Comparison, Attribute Importance</vt:lpstr>
      <vt:lpstr>PowerPoint Presentation</vt:lpstr>
      <vt:lpstr>PowerPoint Presentation</vt:lpstr>
      <vt:lpstr>PowerPoint Presentation</vt:lpstr>
      <vt:lpstr>Ongoing &amp; Future Work</vt:lpstr>
      <vt:lpstr>Kokiri Random Forest-Based Cohort  Comparison and Characterization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Exploration of Relationships and Structure in Low-Dimensional Embeddings</dc:title>
  <dc:creator>Klaus Eckelt</dc:creator>
  <cp:lastModifiedBy>Klaus Eckelt</cp:lastModifiedBy>
  <cp:revision>323</cp:revision>
  <cp:lastPrinted>2015-10-19T12:36:16Z</cp:lastPrinted>
  <dcterms:created xsi:type="dcterms:W3CDTF">2022-06-03T06:02:23Z</dcterms:created>
  <dcterms:modified xsi:type="dcterms:W3CDTF">2022-10-17T21:03:52Z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0x01010075C90F82F106C24E884B1921DDF85546</vt:lpwstr>
  </property>
</Properties>
</file>