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353" r:id="rId5"/>
    <p:sldId id="455" r:id="rId6"/>
    <p:sldId id="456" r:id="rId7"/>
    <p:sldId id="457" r:id="rId8"/>
    <p:sldId id="458" r:id="rId9"/>
    <p:sldId id="264" r:id="rId10"/>
    <p:sldId id="347" r:id="rId11"/>
    <p:sldId id="341" r:id="rId12"/>
    <p:sldId id="342" r:id="rId13"/>
    <p:sldId id="343" r:id="rId14"/>
    <p:sldId id="344" r:id="rId15"/>
    <p:sldId id="346" r:id="rId16"/>
    <p:sldId id="463" r:id="rId17"/>
    <p:sldId id="448" r:id="rId18"/>
    <p:sldId id="437" r:id="rId19"/>
    <p:sldId id="460" r:id="rId20"/>
    <p:sldId id="461" r:id="rId21"/>
    <p:sldId id="462" r:id="rId22"/>
    <p:sldId id="439" r:id="rId23"/>
    <p:sldId id="359" r:id="rId24"/>
    <p:sldId id="410" r:id="rId25"/>
    <p:sldId id="411" r:id="rId26"/>
    <p:sldId id="440" r:id="rId27"/>
    <p:sldId id="441" r:id="rId28"/>
    <p:sldId id="350" r:id="rId29"/>
    <p:sldId id="358" r:id="rId30"/>
    <p:sldId id="357" r:id="rId31"/>
    <p:sldId id="277" r:id="rId32"/>
    <p:sldId id="278" r:id="rId33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1B9E77"/>
    <a:srgbClr val="9A9A9A"/>
    <a:srgbClr val="4C78A8"/>
    <a:srgbClr val="E7298A"/>
    <a:srgbClr val="C0C0C0"/>
    <a:srgbClr val="A4A5A8"/>
    <a:srgbClr val="D95F02"/>
    <a:srgbClr val="2626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34706" autoAdjust="0"/>
  </p:normalViewPr>
  <p:slideViewPr>
    <p:cSldViewPr snapToGrid="0">
      <p:cViewPr varScale="1">
        <p:scale>
          <a:sx n="45" d="100"/>
          <a:sy n="45" d="100"/>
        </p:scale>
        <p:origin x="226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3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 " userId="bbd3af97-61af-4c82-be79-10e0cf6a7bb4" providerId="ADAL" clId="{AAB1BC23-3FA6-4C5F-B861-8CDD5FB58640}"/>
    <pc:docChg chg="undo custSel addSld delSld modSld sldOrd">
      <pc:chgData name=" " userId="bbd3af97-61af-4c82-be79-10e0cf6a7bb4" providerId="ADAL" clId="{AAB1BC23-3FA6-4C5F-B861-8CDD5FB58640}" dt="2022-10-21T13:17:15.565" v="639" actId="1037"/>
      <pc:docMkLst>
        <pc:docMk/>
      </pc:docMkLst>
      <pc:sldChg chg="addSp modSp mod">
        <pc:chgData name=" " userId="bbd3af97-61af-4c82-be79-10e0cf6a7bb4" providerId="ADAL" clId="{AAB1BC23-3FA6-4C5F-B861-8CDD5FB58640}" dt="2022-10-21T02:59:52.337" v="486" actId="1076"/>
        <pc:sldMkLst>
          <pc:docMk/>
          <pc:sldMk cId="680159795" sldId="277"/>
        </pc:sldMkLst>
        <pc:spChg chg="mod">
          <ac:chgData name=" " userId="bbd3af97-61af-4c82-be79-10e0cf6a7bb4" providerId="ADAL" clId="{AAB1BC23-3FA6-4C5F-B861-8CDD5FB58640}" dt="2022-10-21T02:58:01.096" v="478" actId="20577"/>
          <ac:spMkLst>
            <pc:docMk/>
            <pc:sldMk cId="680159795" sldId="277"/>
            <ac:spMk id="2" creationId="{00000000-0000-0000-0000-000000000000}"/>
          </ac:spMkLst>
        </pc:spChg>
        <pc:spChg chg="add mod">
          <ac:chgData name=" " userId="bbd3af97-61af-4c82-be79-10e0cf6a7bb4" providerId="ADAL" clId="{AAB1BC23-3FA6-4C5F-B861-8CDD5FB58640}" dt="2022-10-21T02:59:05.791" v="484" actId="20577"/>
          <ac:spMkLst>
            <pc:docMk/>
            <pc:sldMk cId="680159795" sldId="277"/>
            <ac:spMk id="4" creationId="{A6D267AA-8E99-4BB9-91DA-AAF26379B6A4}"/>
          </ac:spMkLst>
        </pc:spChg>
        <pc:picChg chg="add mod">
          <ac:chgData name=" " userId="bbd3af97-61af-4c82-be79-10e0cf6a7bb4" providerId="ADAL" clId="{AAB1BC23-3FA6-4C5F-B861-8CDD5FB58640}" dt="2022-10-21T02:59:52.337" v="486" actId="1076"/>
          <ac:picMkLst>
            <pc:docMk/>
            <pc:sldMk cId="680159795" sldId="277"/>
            <ac:picMk id="6" creationId="{DB8495B9-50A4-4EE3-8BDA-3DEF3DCDCC9D}"/>
          </ac:picMkLst>
        </pc:picChg>
      </pc:sldChg>
      <pc:sldChg chg="addSp delSp modSp mod">
        <pc:chgData name=" " userId="bbd3af97-61af-4c82-be79-10e0cf6a7bb4" providerId="ADAL" clId="{AAB1BC23-3FA6-4C5F-B861-8CDD5FB58640}" dt="2022-10-21T03:04:03.929" v="491" actId="20577"/>
        <pc:sldMkLst>
          <pc:docMk/>
          <pc:sldMk cId="4272945418" sldId="278"/>
        </pc:sldMkLst>
        <pc:spChg chg="mod">
          <ac:chgData name=" " userId="bbd3af97-61af-4c82-be79-10e0cf6a7bb4" providerId="ADAL" clId="{AAB1BC23-3FA6-4C5F-B861-8CDD5FB58640}" dt="2022-10-21T03:04:03.929" v="491" actId="20577"/>
          <ac:spMkLst>
            <pc:docMk/>
            <pc:sldMk cId="4272945418" sldId="278"/>
            <ac:spMk id="2" creationId="{00000000-0000-0000-0000-000000000000}"/>
          </ac:spMkLst>
        </pc:spChg>
        <pc:spChg chg="add mod">
          <ac:chgData name=" " userId="bbd3af97-61af-4c82-be79-10e0cf6a7bb4" providerId="ADAL" clId="{AAB1BC23-3FA6-4C5F-B861-8CDD5FB58640}" dt="2022-10-21T02:58:31" v="482" actId="20577"/>
          <ac:spMkLst>
            <pc:docMk/>
            <pc:sldMk cId="4272945418" sldId="278"/>
            <ac:spMk id="4" creationId="{050B6733-AA15-44EA-A7A5-6BAA2862C25C}"/>
          </ac:spMkLst>
        </pc:spChg>
        <pc:spChg chg="add del">
          <ac:chgData name=" " userId="bbd3af97-61af-4c82-be79-10e0cf6a7bb4" providerId="ADAL" clId="{AAB1BC23-3FA6-4C5F-B861-8CDD5FB58640}" dt="2022-10-21T03:03:17.380" v="488" actId="22"/>
          <ac:spMkLst>
            <pc:docMk/>
            <pc:sldMk cId="4272945418" sldId="278"/>
            <ac:spMk id="6" creationId="{D5838910-58E5-4C91-A485-C361C8C55A27}"/>
          </ac:spMkLst>
        </pc:spChg>
        <pc:picChg chg="add mod">
          <ac:chgData name=" " userId="bbd3af97-61af-4c82-be79-10e0cf6a7bb4" providerId="ADAL" clId="{AAB1BC23-3FA6-4C5F-B861-8CDD5FB58640}" dt="2022-10-21T03:03:21.637" v="490" actId="14100"/>
          <ac:picMkLst>
            <pc:docMk/>
            <pc:sldMk cId="4272945418" sldId="278"/>
            <ac:picMk id="8" creationId="{6774EC46-E2FF-4E0F-A40E-E5845D665B27}"/>
          </ac:picMkLst>
        </pc:picChg>
      </pc:sldChg>
      <pc:sldChg chg="mod ord modShow">
        <pc:chgData name=" " userId="bbd3af97-61af-4c82-be79-10e0cf6a7bb4" providerId="ADAL" clId="{AAB1BC23-3FA6-4C5F-B861-8CDD5FB58640}" dt="2022-10-21T02:54:57.069" v="352" actId="729"/>
        <pc:sldMkLst>
          <pc:docMk/>
          <pc:sldMk cId="2158133811" sldId="280"/>
        </pc:sldMkLst>
      </pc:sldChg>
      <pc:sldChg chg="delSp mod">
        <pc:chgData name=" " userId="bbd3af97-61af-4c82-be79-10e0cf6a7bb4" providerId="ADAL" clId="{AAB1BC23-3FA6-4C5F-B861-8CDD5FB58640}" dt="2022-10-20T14:34:58.176" v="6" actId="478"/>
        <pc:sldMkLst>
          <pc:docMk/>
          <pc:sldMk cId="1377453145" sldId="342"/>
        </pc:sldMkLst>
        <pc:grpChg chg="del">
          <ac:chgData name=" " userId="bbd3af97-61af-4c82-be79-10e0cf6a7bb4" providerId="ADAL" clId="{AAB1BC23-3FA6-4C5F-B861-8CDD5FB58640}" dt="2022-10-20T14:34:58.176" v="6" actId="478"/>
          <ac:grpSpMkLst>
            <pc:docMk/>
            <pc:sldMk cId="1377453145" sldId="342"/>
            <ac:grpSpMk id="100" creationId="{00000000-0000-0000-0000-000000000000}"/>
          </ac:grpSpMkLst>
        </pc:grpChg>
      </pc:sldChg>
      <pc:sldChg chg="ord">
        <pc:chgData name=" " userId="bbd3af97-61af-4c82-be79-10e0cf6a7bb4" providerId="ADAL" clId="{AAB1BC23-3FA6-4C5F-B861-8CDD5FB58640}" dt="2022-10-20T14:30:18.247" v="3"/>
        <pc:sldMkLst>
          <pc:docMk/>
          <pc:sldMk cId="1321921531" sldId="357"/>
        </pc:sldMkLst>
      </pc:sldChg>
      <pc:sldChg chg="ord">
        <pc:chgData name=" " userId="bbd3af97-61af-4c82-be79-10e0cf6a7bb4" providerId="ADAL" clId="{AAB1BC23-3FA6-4C5F-B861-8CDD5FB58640}" dt="2022-10-20T14:30:23.445" v="5"/>
        <pc:sldMkLst>
          <pc:docMk/>
          <pc:sldMk cId="4066292415" sldId="358"/>
        </pc:sldMkLst>
      </pc:sldChg>
      <pc:sldChg chg="ord">
        <pc:chgData name=" " userId="bbd3af97-61af-4c82-be79-10e0cf6a7bb4" providerId="ADAL" clId="{AAB1BC23-3FA6-4C5F-B861-8CDD5FB58640}" dt="2022-10-21T02:53:46.176" v="347"/>
        <pc:sldMkLst>
          <pc:docMk/>
          <pc:sldMk cId="1547657347" sldId="359"/>
        </pc:sldMkLst>
      </pc:sldChg>
      <pc:sldChg chg="del">
        <pc:chgData name=" " userId="bbd3af97-61af-4c82-be79-10e0cf6a7bb4" providerId="ADAL" clId="{AAB1BC23-3FA6-4C5F-B861-8CDD5FB58640}" dt="2022-10-21T02:54:18.760" v="348" actId="47"/>
        <pc:sldMkLst>
          <pc:docMk/>
          <pc:sldMk cId="3589334131" sldId="363"/>
        </pc:sldMkLst>
      </pc:sldChg>
      <pc:sldChg chg="del">
        <pc:chgData name=" " userId="bbd3af97-61af-4c82-be79-10e0cf6a7bb4" providerId="ADAL" clId="{AAB1BC23-3FA6-4C5F-B861-8CDD5FB58640}" dt="2022-10-21T02:57:12.218" v="474" actId="47"/>
        <pc:sldMkLst>
          <pc:docMk/>
          <pc:sldMk cId="941666803" sldId="391"/>
        </pc:sldMkLst>
      </pc:sldChg>
      <pc:sldChg chg="del">
        <pc:chgData name=" " userId="bbd3af97-61af-4c82-be79-10e0cf6a7bb4" providerId="ADAL" clId="{AAB1BC23-3FA6-4C5F-B861-8CDD5FB58640}" dt="2022-10-21T02:57:12.218" v="474" actId="47"/>
        <pc:sldMkLst>
          <pc:docMk/>
          <pc:sldMk cId="3646250851" sldId="393"/>
        </pc:sldMkLst>
      </pc:sldChg>
      <pc:sldChg chg="addSp delSp modSp mod modAnim modNotesTx">
        <pc:chgData name=" " userId="bbd3af97-61af-4c82-be79-10e0cf6a7bb4" providerId="ADAL" clId="{AAB1BC23-3FA6-4C5F-B861-8CDD5FB58640}" dt="2022-10-20T19:23:35.684" v="343" actId="1076"/>
        <pc:sldMkLst>
          <pc:docMk/>
          <pc:sldMk cId="1965428066" sldId="410"/>
        </pc:sldMkLst>
        <pc:spChg chg="mod">
          <ac:chgData name=" " userId="bbd3af97-61af-4c82-be79-10e0cf6a7bb4" providerId="ADAL" clId="{AAB1BC23-3FA6-4C5F-B861-8CDD5FB58640}" dt="2022-10-20T19:23:35.684" v="343" actId="1076"/>
          <ac:spMkLst>
            <pc:docMk/>
            <pc:sldMk cId="1965428066" sldId="410"/>
            <ac:spMk id="4" creationId="{00000000-0000-0000-0000-000000000000}"/>
          </ac:spMkLst>
        </pc:spChg>
        <pc:spChg chg="mod">
          <ac:chgData name=" " userId="bbd3af97-61af-4c82-be79-10e0cf6a7bb4" providerId="ADAL" clId="{AAB1BC23-3FA6-4C5F-B861-8CDD5FB58640}" dt="2022-10-20T14:59:43.977" v="117" actId="1035"/>
          <ac:spMkLst>
            <pc:docMk/>
            <pc:sldMk cId="1965428066" sldId="410"/>
            <ac:spMk id="8" creationId="{00000000-0000-0000-0000-000000000000}"/>
          </ac:spMkLst>
        </pc:spChg>
        <pc:spChg chg="add mod">
          <ac:chgData name=" " userId="bbd3af97-61af-4c82-be79-10e0cf6a7bb4" providerId="ADAL" clId="{AAB1BC23-3FA6-4C5F-B861-8CDD5FB58640}" dt="2022-10-20T15:12:08.724" v="190" actId="113"/>
          <ac:spMkLst>
            <pc:docMk/>
            <pc:sldMk cId="1965428066" sldId="410"/>
            <ac:spMk id="69" creationId="{3E2CB313-0C99-4678-9E3B-A9921A55C254}"/>
          </ac:spMkLst>
        </pc:spChg>
        <pc:spChg chg="add del mod">
          <ac:chgData name=" " userId="bbd3af97-61af-4c82-be79-10e0cf6a7bb4" providerId="ADAL" clId="{AAB1BC23-3FA6-4C5F-B861-8CDD5FB58640}" dt="2022-10-20T14:45:32.191" v="43" actId="478"/>
          <ac:spMkLst>
            <pc:docMk/>
            <pc:sldMk cId="1965428066" sldId="410"/>
            <ac:spMk id="70" creationId="{5FDB3FEF-8D96-49F4-A8BC-4CD0D9222CAE}"/>
          </ac:spMkLst>
        </pc:spChg>
        <pc:spChg chg="add del mod">
          <ac:chgData name=" " userId="bbd3af97-61af-4c82-be79-10e0cf6a7bb4" providerId="ADAL" clId="{AAB1BC23-3FA6-4C5F-B861-8CDD5FB58640}" dt="2022-10-20T14:59:33.937" v="112"/>
          <ac:spMkLst>
            <pc:docMk/>
            <pc:sldMk cId="1965428066" sldId="410"/>
            <ac:spMk id="71" creationId="{684FFAB8-8BE6-4320-87E5-A4467D104F15}"/>
          </ac:spMkLst>
        </pc:spChg>
        <pc:spChg chg="add mod">
          <ac:chgData name=" " userId="bbd3af97-61af-4c82-be79-10e0cf6a7bb4" providerId="ADAL" clId="{AAB1BC23-3FA6-4C5F-B861-8CDD5FB58640}" dt="2022-10-20T15:00:22.651" v="160"/>
          <ac:spMkLst>
            <pc:docMk/>
            <pc:sldMk cId="1965428066" sldId="410"/>
            <ac:spMk id="72" creationId="{73E1D106-AB85-4BBC-96D0-B705C22D8C17}"/>
          </ac:spMkLst>
        </pc:spChg>
        <pc:picChg chg="add del mod">
          <ac:chgData name=" " userId="bbd3af97-61af-4c82-be79-10e0cf6a7bb4" providerId="ADAL" clId="{AAB1BC23-3FA6-4C5F-B861-8CDD5FB58640}" dt="2022-10-20T14:40:18.439" v="10" actId="478"/>
          <ac:picMkLst>
            <pc:docMk/>
            <pc:sldMk cId="1965428066" sldId="410"/>
            <ac:picMk id="9" creationId="{4C1864AF-84A1-456C-AD7A-8259121AC891}"/>
          </ac:picMkLst>
        </pc:picChg>
        <pc:picChg chg="add mod modCrop">
          <ac:chgData name=" " userId="bbd3af97-61af-4c82-be79-10e0cf6a7bb4" providerId="ADAL" clId="{AAB1BC23-3FA6-4C5F-B861-8CDD5FB58640}" dt="2022-10-20T14:42:23.027" v="29" actId="1076"/>
          <ac:picMkLst>
            <pc:docMk/>
            <pc:sldMk cId="1965428066" sldId="410"/>
            <ac:picMk id="13" creationId="{920F055F-5268-4510-A184-6034FAEBF468}"/>
          </ac:picMkLst>
        </pc:picChg>
      </pc:sldChg>
      <pc:sldChg chg="del">
        <pc:chgData name=" " userId="bbd3af97-61af-4c82-be79-10e0cf6a7bb4" providerId="ADAL" clId="{AAB1BC23-3FA6-4C5F-B861-8CDD5FB58640}" dt="2022-10-21T02:54:18.760" v="348" actId="47"/>
        <pc:sldMkLst>
          <pc:docMk/>
          <pc:sldMk cId="3003687808" sldId="425"/>
        </pc:sldMkLst>
      </pc:sldChg>
      <pc:sldChg chg="del">
        <pc:chgData name=" " userId="bbd3af97-61af-4c82-be79-10e0cf6a7bb4" providerId="ADAL" clId="{AAB1BC23-3FA6-4C5F-B861-8CDD5FB58640}" dt="2022-10-21T02:54:18.760" v="348" actId="47"/>
        <pc:sldMkLst>
          <pc:docMk/>
          <pc:sldMk cId="2090712114" sldId="429"/>
        </pc:sldMkLst>
      </pc:sldChg>
      <pc:sldChg chg="del">
        <pc:chgData name=" " userId="bbd3af97-61af-4c82-be79-10e0cf6a7bb4" providerId="ADAL" clId="{AAB1BC23-3FA6-4C5F-B861-8CDD5FB58640}" dt="2022-10-21T02:54:18.760" v="348" actId="47"/>
        <pc:sldMkLst>
          <pc:docMk/>
          <pc:sldMk cId="1362810111" sldId="430"/>
        </pc:sldMkLst>
      </pc:sldChg>
      <pc:sldChg chg="del">
        <pc:chgData name=" " userId="bbd3af97-61af-4c82-be79-10e0cf6a7bb4" providerId="ADAL" clId="{AAB1BC23-3FA6-4C5F-B861-8CDD5FB58640}" dt="2022-10-21T02:54:18.760" v="348" actId="47"/>
        <pc:sldMkLst>
          <pc:docMk/>
          <pc:sldMk cId="1228617212" sldId="434"/>
        </pc:sldMkLst>
      </pc:sldChg>
      <pc:sldChg chg="del">
        <pc:chgData name=" " userId="bbd3af97-61af-4c82-be79-10e0cf6a7bb4" providerId="ADAL" clId="{AAB1BC23-3FA6-4C5F-B861-8CDD5FB58640}" dt="2022-10-21T02:54:18.760" v="348" actId="47"/>
        <pc:sldMkLst>
          <pc:docMk/>
          <pc:sldMk cId="3091323292" sldId="435"/>
        </pc:sldMkLst>
      </pc:sldChg>
      <pc:sldChg chg="modNotesTx">
        <pc:chgData name=" " userId="bbd3af97-61af-4c82-be79-10e0cf6a7bb4" providerId="ADAL" clId="{AAB1BC23-3FA6-4C5F-B861-8CDD5FB58640}" dt="2022-10-20T16:48:02.212" v="324" actId="20577"/>
        <pc:sldMkLst>
          <pc:docMk/>
          <pc:sldMk cId="3166470043" sldId="441"/>
        </pc:sldMkLst>
      </pc:sldChg>
      <pc:sldChg chg="del">
        <pc:chgData name=" " userId="bbd3af97-61af-4c82-be79-10e0cf6a7bb4" providerId="ADAL" clId="{AAB1BC23-3FA6-4C5F-B861-8CDD5FB58640}" dt="2022-10-21T02:57:21.511" v="475" actId="47"/>
        <pc:sldMkLst>
          <pc:docMk/>
          <pc:sldMk cId="1353189949" sldId="442"/>
        </pc:sldMkLst>
      </pc:sldChg>
      <pc:sldChg chg="del">
        <pc:chgData name=" " userId="bbd3af97-61af-4c82-be79-10e0cf6a7bb4" providerId="ADAL" clId="{AAB1BC23-3FA6-4C5F-B861-8CDD5FB58640}" dt="2022-10-21T02:54:33.224" v="349" actId="47"/>
        <pc:sldMkLst>
          <pc:docMk/>
          <pc:sldMk cId="2587050951" sldId="443"/>
        </pc:sldMkLst>
      </pc:sldChg>
      <pc:sldChg chg="del">
        <pc:chgData name=" " userId="bbd3af97-61af-4c82-be79-10e0cf6a7bb4" providerId="ADAL" clId="{AAB1BC23-3FA6-4C5F-B861-8CDD5FB58640}" dt="2022-10-21T02:54:33.224" v="349" actId="47"/>
        <pc:sldMkLst>
          <pc:docMk/>
          <pc:sldMk cId="2358769920" sldId="444"/>
        </pc:sldMkLst>
      </pc:sldChg>
      <pc:sldChg chg="del">
        <pc:chgData name=" " userId="bbd3af97-61af-4c82-be79-10e0cf6a7bb4" providerId="ADAL" clId="{AAB1BC23-3FA6-4C5F-B861-8CDD5FB58640}" dt="2022-10-21T02:54:33.224" v="349" actId="47"/>
        <pc:sldMkLst>
          <pc:docMk/>
          <pc:sldMk cId="4089843141" sldId="445"/>
        </pc:sldMkLst>
      </pc:sldChg>
      <pc:sldChg chg="modTransition">
        <pc:chgData name=" " userId="bbd3af97-61af-4c82-be79-10e0cf6a7bb4" providerId="ADAL" clId="{AAB1BC23-3FA6-4C5F-B861-8CDD5FB58640}" dt="2022-10-20T19:26:55.379" v="345"/>
        <pc:sldMkLst>
          <pc:docMk/>
          <pc:sldMk cId="2516831630" sldId="448"/>
        </pc:sldMkLst>
      </pc:sldChg>
      <pc:sldChg chg="del">
        <pc:chgData name=" " userId="bbd3af97-61af-4c82-be79-10e0cf6a7bb4" providerId="ADAL" clId="{AAB1BC23-3FA6-4C5F-B861-8CDD5FB58640}" dt="2022-10-21T02:54:33.224" v="349" actId="47"/>
        <pc:sldMkLst>
          <pc:docMk/>
          <pc:sldMk cId="914932862" sldId="449"/>
        </pc:sldMkLst>
      </pc:sldChg>
      <pc:sldChg chg="del">
        <pc:chgData name=" " userId="bbd3af97-61af-4c82-be79-10e0cf6a7bb4" providerId="ADAL" clId="{AAB1BC23-3FA6-4C5F-B861-8CDD5FB58640}" dt="2022-10-21T02:54:33.224" v="349" actId="47"/>
        <pc:sldMkLst>
          <pc:docMk/>
          <pc:sldMk cId="3704266675" sldId="451"/>
        </pc:sldMkLst>
      </pc:sldChg>
      <pc:sldChg chg="del">
        <pc:chgData name=" " userId="bbd3af97-61af-4c82-be79-10e0cf6a7bb4" providerId="ADAL" clId="{AAB1BC23-3FA6-4C5F-B861-8CDD5FB58640}" dt="2022-10-21T02:54:33.224" v="349" actId="47"/>
        <pc:sldMkLst>
          <pc:docMk/>
          <pc:sldMk cId="4233827078" sldId="452"/>
        </pc:sldMkLst>
      </pc:sldChg>
      <pc:sldChg chg="del">
        <pc:chgData name=" " userId="bbd3af97-61af-4c82-be79-10e0cf6a7bb4" providerId="ADAL" clId="{AAB1BC23-3FA6-4C5F-B861-8CDD5FB58640}" dt="2022-10-21T02:54:33.224" v="349" actId="47"/>
        <pc:sldMkLst>
          <pc:docMk/>
          <pc:sldMk cId="4003185968" sldId="453"/>
        </pc:sldMkLst>
      </pc:sldChg>
      <pc:sldChg chg="del">
        <pc:chgData name=" " userId="bbd3af97-61af-4c82-be79-10e0cf6a7bb4" providerId="ADAL" clId="{AAB1BC23-3FA6-4C5F-B861-8CDD5FB58640}" dt="2022-10-21T02:54:33.224" v="349" actId="47"/>
        <pc:sldMkLst>
          <pc:docMk/>
          <pc:sldMk cId="3604404297" sldId="454"/>
        </pc:sldMkLst>
      </pc:sldChg>
      <pc:sldChg chg="modTransition">
        <pc:chgData name=" " userId="bbd3af97-61af-4c82-be79-10e0cf6a7bb4" providerId="ADAL" clId="{AAB1BC23-3FA6-4C5F-B861-8CDD5FB58640}" dt="2022-10-20T19:26:47.876" v="344"/>
        <pc:sldMkLst>
          <pc:docMk/>
          <pc:sldMk cId="156181422" sldId="455"/>
        </pc:sldMkLst>
      </pc:sldChg>
      <pc:sldChg chg="addSp delSp modSp mod delAnim modAnim">
        <pc:chgData name=" " userId="bbd3af97-61af-4c82-be79-10e0cf6a7bb4" providerId="ADAL" clId="{AAB1BC23-3FA6-4C5F-B861-8CDD5FB58640}" dt="2022-10-21T13:17:15.565" v="639" actId="1037"/>
        <pc:sldMkLst>
          <pc:docMk/>
          <pc:sldMk cId="2551376561" sldId="461"/>
        </pc:sldMkLst>
        <pc:spChg chg="add del mod">
          <ac:chgData name=" " userId="bbd3af97-61af-4c82-be79-10e0cf6a7bb4" providerId="ADAL" clId="{AAB1BC23-3FA6-4C5F-B861-8CDD5FB58640}" dt="2022-10-21T13:14:44.822" v="535" actId="478"/>
          <ac:spMkLst>
            <pc:docMk/>
            <pc:sldMk cId="2551376561" sldId="461"/>
            <ac:spMk id="13" creationId="{4FA06AB2-F81C-4F16-87B7-657C59BE3C3B}"/>
          </ac:spMkLst>
        </pc:spChg>
        <pc:spChg chg="add mod">
          <ac:chgData name=" " userId="bbd3af97-61af-4c82-be79-10e0cf6a7bb4" providerId="ADAL" clId="{AAB1BC23-3FA6-4C5F-B861-8CDD5FB58640}" dt="2022-10-21T13:16:08.877" v="605" actId="552"/>
          <ac:spMkLst>
            <pc:docMk/>
            <pc:sldMk cId="2551376561" sldId="461"/>
            <ac:spMk id="22" creationId="{8B73F674-2826-4451-AA13-5D6A9F33FFC7}"/>
          </ac:spMkLst>
        </pc:spChg>
        <pc:spChg chg="add del mod">
          <ac:chgData name=" " userId="bbd3af97-61af-4c82-be79-10e0cf6a7bb4" providerId="ADAL" clId="{AAB1BC23-3FA6-4C5F-B861-8CDD5FB58640}" dt="2022-10-21T13:17:15.565" v="639" actId="1037"/>
          <ac:spMkLst>
            <pc:docMk/>
            <pc:sldMk cId="2551376561" sldId="461"/>
            <ac:spMk id="23" creationId="{20245029-CAD8-41FD-A88B-2041646A13CD}"/>
          </ac:spMkLst>
        </pc:spChg>
        <pc:picChg chg="mod">
          <ac:chgData name=" " userId="bbd3af97-61af-4c82-be79-10e0cf6a7bb4" providerId="ADAL" clId="{AAB1BC23-3FA6-4C5F-B861-8CDD5FB58640}" dt="2022-10-21T13:14:53.174" v="538" actId="1076"/>
          <ac:picMkLst>
            <pc:docMk/>
            <pc:sldMk cId="2551376561" sldId="461"/>
            <ac:picMk id="33" creationId="{B9B552A8-DA0F-4EE2-8C1D-EC768138239B}"/>
          </ac:picMkLst>
        </pc:picChg>
      </pc:sldChg>
      <pc:sldChg chg="del">
        <pc:chgData name=" " userId="bbd3af97-61af-4c82-be79-10e0cf6a7bb4" providerId="ADAL" clId="{AAB1BC23-3FA6-4C5F-B861-8CDD5FB58640}" dt="2022-10-21T02:54:33.224" v="349" actId="47"/>
        <pc:sldMkLst>
          <pc:docMk/>
          <pc:sldMk cId="655056391" sldId="463"/>
        </pc:sldMkLst>
      </pc:sldChg>
      <pc:sldChg chg="addSp delSp modSp add mod">
        <pc:chgData name=" " userId="bbd3af97-61af-4c82-be79-10e0cf6a7bb4" providerId="ADAL" clId="{AAB1BC23-3FA6-4C5F-B861-8CDD5FB58640}" dt="2022-10-21T02:57:05.367" v="473" actId="1035"/>
        <pc:sldMkLst>
          <pc:docMk/>
          <pc:sldMk cId="3709046771" sldId="463"/>
        </pc:sldMkLst>
        <pc:spChg chg="mod">
          <ac:chgData name=" " userId="bbd3af97-61af-4c82-be79-10e0cf6a7bb4" providerId="ADAL" clId="{AAB1BC23-3FA6-4C5F-B861-8CDD5FB58640}" dt="2022-10-21T02:57:05.367" v="473" actId="1035"/>
          <ac:spMkLst>
            <pc:docMk/>
            <pc:sldMk cId="3709046771" sldId="463"/>
            <ac:spMk id="6" creationId="{00000000-0000-0000-0000-000000000000}"/>
          </ac:spMkLst>
        </pc:spChg>
        <pc:spChg chg="mod">
          <ac:chgData name=" " userId="bbd3af97-61af-4c82-be79-10e0cf6a7bb4" providerId="ADAL" clId="{AAB1BC23-3FA6-4C5F-B861-8CDD5FB58640}" dt="2022-10-21T02:57:05.367" v="473" actId="1035"/>
          <ac:spMkLst>
            <pc:docMk/>
            <pc:sldMk cId="3709046771" sldId="463"/>
            <ac:spMk id="7" creationId="{00000000-0000-0000-0000-000000000000}"/>
          </ac:spMkLst>
        </pc:spChg>
        <pc:spChg chg="del">
          <ac:chgData name=" " userId="bbd3af97-61af-4c82-be79-10e0cf6a7bb4" providerId="ADAL" clId="{AAB1BC23-3FA6-4C5F-B861-8CDD5FB58640}" dt="2022-10-21T02:56:00.519" v="416" actId="478"/>
          <ac:spMkLst>
            <pc:docMk/>
            <pc:sldMk cId="3709046771" sldId="463"/>
            <ac:spMk id="8" creationId="{00000000-0000-0000-0000-000000000000}"/>
          </ac:spMkLst>
        </pc:spChg>
        <pc:spChg chg="add del mod">
          <ac:chgData name=" " userId="bbd3af97-61af-4c82-be79-10e0cf6a7bb4" providerId="ADAL" clId="{AAB1BC23-3FA6-4C5F-B861-8CDD5FB58640}" dt="2022-10-21T02:55:24.385" v="355"/>
          <ac:spMkLst>
            <pc:docMk/>
            <pc:sldMk cId="3709046771" sldId="463"/>
            <ac:spMk id="9" creationId="{44AB0B63-E3ED-48E4-96D9-7267C68D0B87}"/>
          </ac:spMkLst>
        </pc:spChg>
        <pc:spChg chg="add del mod">
          <ac:chgData name=" " userId="bbd3af97-61af-4c82-be79-10e0cf6a7bb4" providerId="ADAL" clId="{AAB1BC23-3FA6-4C5F-B861-8CDD5FB58640}" dt="2022-10-21T02:55:24.385" v="355"/>
          <ac:spMkLst>
            <pc:docMk/>
            <pc:sldMk cId="3709046771" sldId="463"/>
            <ac:spMk id="11" creationId="{1067F98E-144A-4B1C-9F02-0D6625450341}"/>
          </ac:spMkLst>
        </pc:spChg>
        <pc:spChg chg="add mod">
          <ac:chgData name=" " userId="bbd3af97-61af-4c82-be79-10e0cf6a7bb4" providerId="ADAL" clId="{AAB1BC23-3FA6-4C5F-B861-8CDD5FB58640}" dt="2022-10-21T02:56:23.302" v="438" actId="14100"/>
          <ac:spMkLst>
            <pc:docMk/>
            <pc:sldMk cId="3709046771" sldId="463"/>
            <ac:spMk id="12" creationId="{3717316B-EDB3-40B2-9A70-9B61B9C71D98}"/>
          </ac:spMkLst>
        </pc:spChg>
        <pc:spChg chg="add mod">
          <ac:chgData name=" " userId="bbd3af97-61af-4c82-be79-10e0cf6a7bb4" providerId="ADAL" clId="{AAB1BC23-3FA6-4C5F-B861-8CDD5FB58640}" dt="2022-10-21T02:57:00.868" v="456" actId="20577"/>
          <ac:spMkLst>
            <pc:docMk/>
            <pc:sldMk cId="3709046771" sldId="463"/>
            <ac:spMk id="13" creationId="{6639C636-966F-485B-8540-B1884F638FC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2316-A3A9-40CE-8399-988D8D269502}" type="datetimeFigureOut">
              <a:rPr lang="de-AT" smtClean="0"/>
              <a:t>11.11.2022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31D18-B53C-4622-9947-A3FBDDB0C9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1170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89DEF-C035-41A2-9AFE-A6026D4C04BE}" type="datetimeFigureOut">
              <a:rPr lang="de-AT" smtClean="0"/>
              <a:t>11.11.2022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2A079-E7F8-4A78-8EEA-DD00A8D5DE3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24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136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groups are highlighted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9367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a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3600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 all</a:t>
            </a:r>
            <a:r>
              <a:rPr lang="en-US" baseline="0" dirty="0"/>
              <a:t> items</a:t>
            </a:r>
          </a:p>
          <a:p>
            <a:endParaRPr lang="en-US" baseline="0" dirty="0"/>
          </a:p>
          <a:p>
            <a:r>
              <a:rPr lang="en-US" baseline="0" dirty="0"/>
              <a:t>group’s diamond is the centroid of all points in the scatterplot -&gt; star like pattern</a:t>
            </a:r>
          </a:p>
          <a:p>
            <a:endParaRPr lang="en-US" baseline="0" dirty="0"/>
          </a:p>
          <a:p>
            <a:r>
              <a:rPr lang="en-US" baseline="0" dirty="0"/>
              <a:t>alternative:</a:t>
            </a:r>
          </a:p>
          <a:p>
            <a:r>
              <a:rPr lang="en-US" baseline="0" dirty="0"/>
              <a:t>&lt; click&gt; </a:t>
            </a:r>
          </a:p>
          <a:p>
            <a:r>
              <a:rPr lang="en-US" baseline="0" dirty="0"/>
              <a:t>The contour plot</a:t>
            </a:r>
          </a:p>
          <a:p>
            <a:r>
              <a:rPr lang="en-US" baseline="0" dirty="0"/>
              <a:t>	overplotting  </a:t>
            </a:r>
          </a:p>
          <a:p>
            <a:r>
              <a:rPr lang="en-US" baseline="0" dirty="0"/>
              <a:t>	distribution differences</a:t>
            </a:r>
          </a:p>
          <a:p>
            <a:endParaRPr lang="en-US" baseline="0" dirty="0"/>
          </a:p>
          <a:p>
            <a:r>
              <a:rPr lang="en-US" baseline="0" dirty="0"/>
              <a:t>Next: use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9169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backup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0099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450 professional chess games</a:t>
            </a:r>
          </a:p>
          <a:p>
            <a:r>
              <a:rPr lang="en-US" dirty="0"/>
              <a:t>sequence of game sates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 Click to play video </a:t>
            </a:r>
            <a:endParaRPr lang="en-US" dirty="0"/>
          </a:p>
          <a:p>
            <a:endParaRPr lang="en-US" dirty="0"/>
          </a:p>
          <a:p>
            <a:r>
              <a:rPr lang="en-US" dirty="0"/>
              <a:t>start of the games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 Click to zoom out 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5299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clusters later in the game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 Click to select 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4475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open the Comparison pane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 Click to go to comparison </a:t>
            </a:r>
            <a:endParaRPr lang="en-US" dirty="0"/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9016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encoding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ß"/>
            </a:pPr>
            <a:r>
              <a:rPr lang="en-US" dirty="0">
                <a:sym typeface="Wingdings" panose="05000000000000000000" pitchFamily="2" charset="2"/>
              </a:rPr>
              <a:t>Click to highlight castling </a:t>
            </a:r>
          </a:p>
          <a:p>
            <a:pPr marL="171450" indent="-171450">
              <a:buFont typeface="Wingdings" panose="05000000000000000000" pitchFamily="2" charset="2"/>
              <a:buChar char="ß"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ym typeface="Wingdings" panose="05000000000000000000" pitchFamily="2" charset="2"/>
              </a:rPr>
              <a:t>Castling in all of the groups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 Click to highlight diffs 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ym typeface="Wingdings" panose="05000000000000000000" pitchFamily="2" charset="2"/>
              </a:rPr>
              <a:t>Differences: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ym typeface="Wingdings" panose="05000000000000000000" pitchFamily="2" charset="2"/>
              </a:rPr>
              <a:t>In the first group, a bishop is in front of the black king , while in group B, a pawn takes this position.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ym typeface="Wingdings" panose="05000000000000000000" pitchFamily="2" charset="2"/>
              </a:rPr>
              <a:t>Difference visualization shows respective square in dark blue , together with a pawn.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 Click to highlight diffs 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ym typeface="Wingdings" panose="05000000000000000000" pitchFamily="2" charset="2"/>
              </a:rPr>
              <a:t>In the third group, games were opened with a Queen’s pawn opening more often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3808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DCB4F6-F2B1-4598-AD58-EB5C86689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Penguins: generic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Charts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Summary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Difference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Ranking of attributes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Summary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Difference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aseline="0" dirty="0"/>
              <a:t>&lt;- </a:t>
            </a:r>
            <a:r>
              <a:rPr lang="de-DE" baseline="0" dirty="0" err="1"/>
              <a:t>click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others</a:t>
            </a:r>
            <a:r>
              <a:rPr lang="de-DE" baseline="0" dirty="0"/>
              <a:t> -&gt;</a:t>
            </a: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err="1"/>
              <a:t>Rubiks</a:t>
            </a:r>
            <a:r>
              <a:rPr lang="en-US" baseline="0" dirty="0"/>
              <a:t> cube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compounds</a:t>
            </a:r>
            <a:endParaRPr lang="de-DE" baseline="0" dirty="0"/>
          </a:p>
        </p:txBody>
      </p:sp>
    </p:spTree>
    <p:extLst>
      <p:ext uri="{BB962C8B-B14F-4D97-AF65-F5344CB8AC3E}">
        <p14:creationId xmlns:p14="http://schemas.microsoft.com/office/powerpoint/2010/main" val="3931592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36D99D4-696B-4530-9C57-5FBACEF81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palmers penguin </a:t>
            </a:r>
            <a:r>
              <a:rPr lang="en-US" dirty="0" err="1"/>
              <a:t>datase</a:t>
            </a:r>
            <a:endParaRPr lang="en-US" dirty="0"/>
          </a:p>
          <a:p>
            <a:r>
              <a:rPr lang="en-US" dirty="0"/>
              <a:t>three different species, that live on 3 Antarctic islands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- click to color code 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color code the points by species to see whether the penguins are different ….… which is the case.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07438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470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337A22A-FFC1-4A11-92A3-F0ADB6D16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groups and group sequences more automated,</a:t>
            </a:r>
          </a:p>
          <a:p>
            <a:r>
              <a:rPr lang="en-US" dirty="0">
                <a:sym typeface="Wingdings" panose="05000000000000000000" pitchFamily="2" charset="2"/>
              </a:rPr>
              <a:t> Click for sequence groups 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improve the group comparison.</a:t>
            </a:r>
          </a:p>
          <a:p>
            <a:pPr marL="171450" indent="-171450">
              <a:buFont typeface="Wingdings" panose="05000000000000000000" pitchFamily="2" charset="2"/>
              <a:buChar char="ß"/>
            </a:pPr>
            <a:r>
              <a:rPr lang="en-US" dirty="0">
                <a:sym typeface="Wingdings" panose="05000000000000000000" pitchFamily="2" charset="2"/>
              </a:rPr>
              <a:t>Click for comparison </a:t>
            </a:r>
          </a:p>
          <a:p>
            <a:r>
              <a:rPr lang="en-US" dirty="0"/>
              <a:t>Combinatorial effects of attributes that might separate the groups even better are not considered yet.</a:t>
            </a:r>
          </a:p>
          <a:p>
            <a:endParaRPr lang="en-US" dirty="0"/>
          </a:p>
          <a:p>
            <a:r>
              <a:rPr lang="en-US" dirty="0"/>
              <a:t>Future work in Visualization in Biomedical AI workshop on Monday.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56D3431-7389-4E06-90FA-4432D20FC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  <a:p>
            <a:endParaRPr lang="en-AT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F3D1E07-4D2D-4D18-A16C-D7C89FD26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9BB06A0-6075-484B-B58E-89F269932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8806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backup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4628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7247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But how are they different? By their weight, their size, the island they are on?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 Click to add shape encoding  </a:t>
            </a:r>
            <a:endParaRPr lang="en-US" dirty="0"/>
          </a:p>
          <a:p>
            <a:r>
              <a:rPr lang="en-US" dirty="0"/>
              <a:t>encode the penguin’s island by shape. We could also do it by color, but than we loose the information of the species.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to represent structure in an embedding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 Click to create groups  </a:t>
            </a:r>
            <a:endParaRPr lang="en-US" dirty="0"/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5726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represent groups with diamond symbols </a:t>
            </a:r>
          </a:p>
          <a:p>
            <a:r>
              <a:rPr lang="en-US" dirty="0"/>
              <a:t>	rendered on top of the marks.</a:t>
            </a:r>
          </a:p>
          <a:p>
            <a:r>
              <a:rPr lang="en-US" dirty="0"/>
              <a:t>The diamond is placed at the centroid of the groups’ points in the embedding.</a:t>
            </a:r>
          </a:p>
          <a:p>
            <a:endParaRPr lang="en-US" dirty="0"/>
          </a:p>
          <a:p>
            <a:r>
              <a:rPr lang="en-US" dirty="0"/>
              <a:t>summary visualizations give an overview over the high dimensional data.</a:t>
            </a:r>
          </a:p>
          <a:p>
            <a:endParaRPr lang="en-US" dirty="0"/>
          </a:p>
          <a:p>
            <a:r>
              <a:rPr lang="en-US" dirty="0"/>
              <a:t>outliers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794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Edge to outliers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exploration of structures was also the initial motivation for our work, having groups and subgroups defined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certain features in the data,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 species or island of the penguins, and analyze if and how they differ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on a high level in the embedding space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in Detail by the high dimensional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5384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different structures and relationships can occur in data</a:t>
            </a:r>
          </a:p>
          <a:p>
            <a:endParaRPr lang="en-US" dirty="0"/>
          </a:p>
          <a:p>
            <a:r>
              <a:rPr lang="en-US" dirty="0"/>
              <a:t>Structure:</a:t>
            </a:r>
          </a:p>
          <a:p>
            <a:r>
              <a:rPr lang="en-US" dirty="0"/>
              <a:t>* Single items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And groups of items, which can be defined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Based on user selection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Groups can also be defined density-based by applying clustering algorithms to the scatterplot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Or based on the high dimensional data </a:t>
            </a:r>
            <a:r>
              <a:rPr lang="en-AT" baseline="0" dirty="0"/>
              <a:t>–</a:t>
            </a:r>
            <a:r>
              <a:rPr lang="en-US" baseline="0" dirty="0"/>
              <a:t> grouping items of the same category or with similar numerical values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452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relationships between groups are represented by directed edge</a:t>
            </a:r>
          </a:p>
          <a:p>
            <a:pPr marL="171450" indent="-171450">
              <a:buFont typeface="Wingdings" panose="05000000000000000000" pitchFamily="2" charset="2"/>
              <a:buChar char="ß"/>
            </a:pPr>
            <a:r>
              <a:rPr lang="en-US" baseline="0" dirty="0">
                <a:sym typeface="Wingdings" panose="05000000000000000000" pitchFamily="2" charset="2"/>
              </a:rPr>
              <a:t>Click for hierarchy </a:t>
            </a:r>
            <a:r>
              <a:rPr lang="en-AT" baseline="0" dirty="0">
                <a:sym typeface="Wingdings" panose="05000000000000000000" pitchFamily="2" charset="2"/>
              </a:rPr>
              <a:t></a:t>
            </a:r>
            <a:endParaRPr lang="en-US" baseline="0" dirty="0">
              <a:sym typeface="Wingdings" panose="05000000000000000000" pitchFamily="2" charset="2"/>
            </a:endParaRP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T" baseline="0" dirty="0">
                <a:sym typeface="Wingdings" panose="05000000000000000000" pitchFamily="2" charset="2"/>
              </a:rPr>
              <a:t></a:t>
            </a:r>
            <a:r>
              <a:rPr lang="en-US" baseline="0" dirty="0">
                <a:sym typeface="Wingdings" panose="05000000000000000000" pitchFamily="2" charset="2"/>
              </a:rPr>
              <a:t> Click for </a:t>
            </a:r>
            <a:r>
              <a:rPr lang="en-US" baseline="0" dirty="0" err="1">
                <a:sym typeface="Wingdings" panose="05000000000000000000" pitchFamily="2" charset="2"/>
              </a:rPr>
              <a:t>grpahs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AT" baseline="0" dirty="0">
                <a:sym typeface="Wingdings" panose="05000000000000000000" pitchFamily="2" charset="2"/>
              </a:rPr>
              <a:t></a:t>
            </a:r>
            <a:endParaRPr lang="en-US" baseline="0" dirty="0"/>
          </a:p>
          <a:p>
            <a:endParaRPr lang="en-US" dirty="0"/>
          </a:p>
          <a:p>
            <a:r>
              <a:rPr lang="en-US" dirty="0"/>
              <a:t>data that changes over time  </a:t>
            </a:r>
            <a:r>
              <a:rPr lang="en-US" dirty="0">
                <a:sym typeface="Wingdings" panose="05000000000000000000" pitchFamily="2" charset="2"/>
              </a:rPr>
              <a:t> sequences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1807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shown on demand by selecting either an item or a group.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8291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Items: connect to all groups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AT" baseline="0" dirty="0">
                <a:sym typeface="Wingdings" panose="05000000000000000000" pitchFamily="2" charset="2"/>
              </a:rPr>
              <a:t></a:t>
            </a:r>
            <a:r>
              <a:rPr lang="en-US" baseline="0" dirty="0">
                <a:sym typeface="Wingdings" panose="05000000000000000000" pitchFamily="2" charset="2"/>
              </a:rPr>
              <a:t> Click for animation </a:t>
            </a:r>
            <a:r>
              <a:rPr lang="en-AT" baseline="0" dirty="0">
                <a:sym typeface="Wingdings" panose="05000000000000000000" pitchFamily="2" charset="2"/>
              </a:rPr>
              <a:t>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108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End with logo All purp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200" y="3339128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248400"/>
            <a:ext cx="1066800" cy="596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17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er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title, 3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8099" y="1638000"/>
            <a:ext cx="7225200" cy="45036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4911547" y="1444171"/>
            <a:ext cx="62653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7711" y="1725845"/>
            <a:ext cx="3393156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77703" y="3254918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5"/>
          </p:nvPr>
        </p:nvSpPr>
        <p:spPr>
          <a:xfrm>
            <a:off x="577703" y="4775571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7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6048" y="1641600"/>
            <a:ext cx="7225200" cy="45000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5733" y="1724300"/>
            <a:ext cx="3395133" cy="441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0641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title, </a:t>
            </a:r>
            <a:r>
              <a:rPr lang="de-DE" dirty="0" err="1"/>
              <a:t>graphs</a:t>
            </a:r>
            <a:r>
              <a:rPr lang="de-DE" dirty="0"/>
              <a:t> and </a:t>
            </a:r>
            <a:r>
              <a:rPr lang="de-DE" dirty="0" err="1"/>
              <a:t>charts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En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JOHANNES</a:t>
            </a:r>
            <a:r>
              <a:rPr lang="de-AT" sz="800" b="0" baseline="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jku.at</a:t>
            </a:r>
            <a:endParaRPr lang="de-AT" sz="800" b="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0" y="554400"/>
            <a:ext cx="1932066" cy="1368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15293" r="42710" b="38849"/>
          <a:stretch/>
        </p:blipFill>
        <p:spPr>
          <a:xfrm>
            <a:off x="304246" y="3236317"/>
            <a:ext cx="2520000" cy="23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75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" y="636613"/>
            <a:ext cx="10845364" cy="549926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600"/>
              </a:spcBef>
              <a:buFont typeface="Arial" panose="020B0604020202020204" pitchFamily="34" charset="0"/>
              <a:buNone/>
              <a:defRPr sz="1700" baseline="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/>
            </a:lvl2pPr>
          </a:lstStyle>
          <a:p>
            <a:pPr lvl="0"/>
            <a:r>
              <a:rPr lang="de-DE" dirty="0"/>
              <a:t>Chapter 1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2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3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4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5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1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1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a large </a:t>
            </a:r>
            <a:r>
              <a:rPr lang="de-DE" dirty="0" err="1"/>
              <a:t>image</a:t>
            </a:r>
            <a:endParaRPr lang="de-AT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4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600" y="1621584"/>
            <a:ext cx="11138400" cy="45167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71600" y="5858820"/>
            <a:ext cx="11138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contrast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8800" y="1641600"/>
            <a:ext cx="5400000" cy="4514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 algn="l">
              <a:defRPr baseline="0"/>
            </a:lvl5pPr>
          </a:lstStyle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3600" y="1638000"/>
            <a:ext cx="5400000" cy="45144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0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36000" y="1638000"/>
            <a:ext cx="3474000" cy="45108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6000" y="1721513"/>
            <a:ext cx="72144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981"/>
            <a:ext cx="7214400" cy="274118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/>
              <a:t>Source: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title,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u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070000" y="1724299"/>
            <a:ext cx="80748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048400" y="5863959"/>
            <a:ext cx="8096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 baseline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/>
              <a:t>Source: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formulas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9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video</a:t>
            </a:r>
            <a:endParaRPr lang="de-AT" dirty="0"/>
          </a:p>
        </p:txBody>
      </p:sp>
      <p:sp>
        <p:nvSpPr>
          <p:cNvPr id="7" name="Medienplatzhalter 6"/>
          <p:cNvSpPr>
            <a:spLocks noGrp="1"/>
          </p:cNvSpPr>
          <p:nvPr>
            <p:ph type="media" sz="quarter" idx="13"/>
          </p:nvPr>
        </p:nvSpPr>
        <p:spPr>
          <a:xfrm>
            <a:off x="576000" y="1724302"/>
            <a:ext cx="11034000" cy="4417200"/>
          </a:xfrm>
        </p:spPr>
        <p:txBody>
          <a:bodyPr/>
          <a:lstStyle/>
          <a:p>
            <a:r>
              <a:rPr lang="en-US"/>
              <a:t>Click icon to add media</a:t>
            </a:r>
            <a:endParaRPr lang="de-AT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400"/>
            <a:ext cx="110340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/>
              <a:t>Source: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0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Titelmusterformat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600" y="1620000"/>
            <a:ext cx="11142000" cy="45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4800" y="6357600"/>
            <a:ext cx="817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12/14/2015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89600" y="6350400"/>
            <a:ext cx="2426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19600" y="63576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bg1"/>
                </a:solidFill>
                <a:latin typeface="Lato"/>
              </a:defRPr>
            </a:lvl1pPr>
          </a:lstStyle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fik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" y="6357600"/>
            <a:ext cx="984854" cy="697326"/>
          </a:xfrm>
          <a:prstGeom prst="rect">
            <a:avLst/>
          </a:prstGeom>
        </p:spPr>
      </p:pic>
      <p:sp>
        <p:nvSpPr>
          <p:cNvPr id="7" name="Oval 6"/>
          <p:cNvSpPr/>
          <p:nvPr userDrawn="1"/>
        </p:nvSpPr>
        <p:spPr>
          <a:xfrm>
            <a:off x="819336" y="5292186"/>
            <a:ext cx="1488698" cy="1488698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70" r:id="rId3"/>
    <p:sldLayoutId id="2147483666" r:id="rId4"/>
    <p:sldLayoutId id="2147483662" r:id="rId5"/>
    <p:sldLayoutId id="2147483664" r:id="rId6"/>
    <p:sldLayoutId id="2147483671" r:id="rId7"/>
    <p:sldLayoutId id="2147483672" r:id="rId8"/>
    <p:sldLayoutId id="2147483673" r:id="rId9"/>
    <p:sldLayoutId id="2147483675" r:id="rId10"/>
    <p:sldLayoutId id="2147483674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000" kern="1200" cap="none" baseline="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5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5000"/>
        </a:lnSpc>
        <a:spcBef>
          <a:spcPts val="0"/>
        </a:spcBef>
        <a:buSzPct val="125000"/>
        <a:buFont typeface="Arial" panose="020B0604020202020204" pitchFamily="34" charset="0"/>
        <a:buChar char="◦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5000"/>
        </a:lnSpc>
        <a:spcBef>
          <a:spcPts val="0"/>
        </a:spcBef>
        <a:buSzPct val="85000"/>
        <a:buFont typeface="Wingdings" panose="05000000000000000000" pitchFamily="2" charset="2"/>
        <a:buChar char="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5000"/>
        </a:lnSpc>
        <a:spcBef>
          <a:spcPts val="0"/>
        </a:spcBef>
        <a:buSzPct val="110000"/>
        <a:buFont typeface="Arial" panose="020B0604020202020204" pitchFamily="34" charset="0"/>
        <a:buChar char="-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5000"/>
        </a:lnSpc>
        <a:spcBef>
          <a:spcPts val="0"/>
        </a:spcBef>
        <a:buSzPct val="65000"/>
        <a:buFont typeface="Wingdings 2" panose="05020102010507070707" pitchFamily="18" charset="2"/>
        <a:buChar char="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>
          <p15:clr>
            <a:srgbClr val="F26B43"/>
          </p15:clr>
        </p15:guide>
        <p15:guide id="2" pos="5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 txBox="1">
            <a:spLocks/>
          </p:cNvSpPr>
          <p:nvPr/>
        </p:nvSpPr>
        <p:spPr>
          <a:xfrm>
            <a:off x="509828" y="6176718"/>
            <a:ext cx="11682171" cy="407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1DA1F2"/>
                </a:solidFill>
              </a:rPr>
              <a:t>https://jku-vds-lab.at/vis22-eckelt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FFFF"/>
                </a:solidFill>
              </a:rPr>
              <a:t>Visual Exploration </a:t>
            </a:r>
            <a:r>
              <a:rPr lang="en-US" sz="4000" b="1" dirty="0">
                <a:solidFill>
                  <a:prstClr val="white"/>
                </a:solidFill>
              </a:rPr>
              <a:t>of </a:t>
            </a:r>
            <a:r>
              <a:rPr lang="en-US" sz="4000" b="1" dirty="0">
                <a:solidFill>
                  <a:schemeClr val="tx2"/>
                </a:solidFill>
              </a:rPr>
              <a:t>Relationships</a:t>
            </a:r>
            <a:r>
              <a:rPr lang="en-US" sz="4000" b="1" dirty="0">
                <a:solidFill>
                  <a:prstClr val="white"/>
                </a:solidFill>
              </a:rPr>
              <a:t> and </a:t>
            </a:r>
            <a:r>
              <a:rPr lang="en-US" sz="4000" b="1" dirty="0">
                <a:solidFill>
                  <a:schemeClr val="accent4"/>
                </a:solidFill>
              </a:rPr>
              <a:t>Structure</a:t>
            </a:r>
            <a:r>
              <a:rPr lang="en-US" sz="4000" b="1" dirty="0">
                <a:solidFill>
                  <a:prstClr val="white"/>
                </a:solidFill>
              </a:rPr>
              <a:t> in Low-Dimensional Embeddings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9829" y="3333121"/>
            <a:ext cx="9216000" cy="730800"/>
          </a:xfrm>
        </p:spPr>
        <p:txBody>
          <a:bodyPr/>
          <a:lstStyle/>
          <a:p>
            <a:r>
              <a:rPr lang="en-US" b="1" dirty="0"/>
              <a:t>Klaus Eckelt</a:t>
            </a:r>
            <a:r>
              <a:rPr lang="en-US" dirty="0"/>
              <a:t>, Andreas </a:t>
            </a:r>
            <a:r>
              <a:rPr lang="en-US" dirty="0" err="1"/>
              <a:t>Hinterreiter</a:t>
            </a:r>
            <a:r>
              <a:rPr lang="en-US" dirty="0"/>
              <a:t>, Patrick </a:t>
            </a:r>
            <a:r>
              <a:rPr lang="en-US" dirty="0" err="1"/>
              <a:t>Adelberger</a:t>
            </a:r>
            <a:r>
              <a:rPr lang="en-US" dirty="0"/>
              <a:t>, </a:t>
            </a:r>
            <a:r>
              <a:rPr lang="en-US" dirty="0" err="1"/>
              <a:t>Conny</a:t>
            </a:r>
            <a:r>
              <a:rPr lang="en-US" dirty="0"/>
              <a:t> </a:t>
            </a:r>
            <a:r>
              <a:rPr lang="en-US" dirty="0" err="1"/>
              <a:t>Walchshofer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Vaishali Dhanoa, Christina </a:t>
            </a:r>
            <a:r>
              <a:rPr lang="en-US" dirty="0" err="1"/>
              <a:t>Humer</a:t>
            </a:r>
            <a:r>
              <a:rPr lang="en-US" dirty="0"/>
              <a:t>, Moritz </a:t>
            </a:r>
            <a:r>
              <a:rPr lang="en-US" dirty="0" err="1"/>
              <a:t>Heckmann</a:t>
            </a:r>
            <a:r>
              <a:rPr lang="en-US" dirty="0"/>
              <a:t>, Christian A. </a:t>
            </a:r>
            <a:r>
              <a:rPr lang="en-US" dirty="0" err="1"/>
              <a:t>Steinparz</a:t>
            </a:r>
            <a:r>
              <a:rPr lang="en-US" dirty="0"/>
              <a:t>, Marc Streit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648275" y="4344668"/>
            <a:ext cx="2301300" cy="555443"/>
            <a:chOff x="9966900" y="5719165"/>
            <a:chExt cx="2301300" cy="555443"/>
          </a:xfrm>
        </p:grpSpPr>
        <p:pic>
          <p:nvPicPr>
            <p:cNvPr id="67" name="Picture 6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6027300"/>
              <a:ext cx="228600" cy="2286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5719165"/>
              <a:ext cx="228600" cy="228600"/>
            </a:xfrm>
            <a:prstGeom prst="rect">
              <a:avLst/>
            </a:prstGeom>
          </p:spPr>
        </p:pic>
        <p:sp>
          <p:nvSpPr>
            <p:cNvPr id="69" name="Google Shape;61;p13"/>
            <p:cNvSpPr txBox="1"/>
            <p:nvPr userDrawn="1"/>
          </p:nvSpPr>
          <p:spPr>
            <a:xfrm>
              <a:off x="10271700" y="5725743"/>
              <a:ext cx="19965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1DA1F2"/>
                  </a:solidFill>
                  <a:latin typeface="Lato"/>
                  <a:ea typeface="Lato"/>
                  <a:cs typeface="Lato"/>
                  <a:sym typeface="Lato"/>
                </a:rPr>
                <a:t>klaus.eckelt@jku.at</a:t>
              </a:r>
              <a:endParaRPr dirty="0">
                <a:solidFill>
                  <a:srgbClr val="1DA1F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61;p13"/>
            <p:cNvSpPr txBox="1"/>
            <p:nvPr userDrawn="1"/>
          </p:nvSpPr>
          <p:spPr>
            <a:xfrm>
              <a:off x="10271700" y="5951442"/>
              <a:ext cx="1996500" cy="323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rgbClr val="1DA1F2"/>
                  </a:solidFill>
                  <a:latin typeface="Lato"/>
                  <a:ea typeface="Lato"/>
                  <a:cs typeface="Lato"/>
                  <a:sym typeface="Lato"/>
                </a:rPr>
                <a:t>@klaus_lml</a:t>
              </a:r>
              <a:endParaRPr dirty="0">
                <a:solidFill>
                  <a:srgbClr val="1DA1F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00" y="1237171"/>
            <a:ext cx="2501670" cy="2052076"/>
          </a:xfrm>
          <a:prstGeom prst="rect">
            <a:avLst/>
          </a:prstGeom>
        </p:spPr>
      </p:pic>
      <p:pic>
        <p:nvPicPr>
          <p:cNvPr id="74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4" y="253452"/>
            <a:ext cx="2460357" cy="174205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81" y="168071"/>
            <a:ext cx="3413363" cy="106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634326-C103-483E-A3A7-CF21122BB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07641" y="4735321"/>
            <a:ext cx="1606188" cy="160618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3105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Oval 155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7-Point Star 142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chemeClr val="bg1"/>
                </a:solidFill>
              </a:rPr>
              <a:t>Item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endParaRPr lang="en-US" dirty="0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7175627" y="5450878"/>
            <a:ext cx="4320073" cy="7054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Lato"/>
              </a:rPr>
              <a:t>Selected points are connected with their groups’ centroids.</a:t>
            </a:r>
            <a:endParaRPr lang="en-US" sz="2400" dirty="0">
              <a:solidFill>
                <a:schemeClr val="tx2"/>
              </a:solidFill>
              <a:latin typeface="Lato"/>
            </a:endParaRPr>
          </a:p>
        </p:txBody>
      </p:sp>
      <p:cxnSp>
        <p:nvCxnSpPr>
          <p:cNvPr id="90" name="Straight Connector 89"/>
          <p:cNvCxnSpPr>
            <a:cxnSpLocks/>
          </p:cNvCxnSpPr>
          <p:nvPr/>
        </p:nvCxnSpPr>
        <p:spPr>
          <a:xfrm>
            <a:off x="3324175" y="4695826"/>
            <a:ext cx="384024" cy="80774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3" name="Oval 112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🐧</a:t>
            </a:r>
          </a:p>
        </p:txBody>
      </p:sp>
      <p:sp>
        <p:nvSpPr>
          <p:cNvPr id="127" name="Oval 126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7-Point Star 137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7-Point Star 138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7-Point Star 139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7-Point Star 140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7-Point Star 141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7-Point Star 143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7-Point Star 144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7-Point Star 146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7-Point Star 147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7-Point Star 149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7-Point Star 150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7-Point Star 151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7-Point Star 152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7-Point Star 153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7-Point Star 154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7-Point Star 156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9A9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7E0A180-BA88-4942-B845-0C9B83F877A5}"/>
              </a:ext>
            </a:extLst>
          </p:cNvPr>
          <p:cNvGrpSpPr/>
          <p:nvPr/>
        </p:nvGrpSpPr>
        <p:grpSpPr>
          <a:xfrm>
            <a:off x="3542981" y="3419684"/>
            <a:ext cx="701746" cy="2384925"/>
            <a:chOff x="4826096" y="2937871"/>
            <a:chExt cx="701746" cy="2384925"/>
          </a:xfrm>
        </p:grpSpPr>
        <p:sp>
          <p:nvSpPr>
            <p:cNvPr id="60" name="Diamond 59">
              <a:extLst>
                <a:ext uri="{FF2B5EF4-FFF2-40B4-BE49-F238E27FC236}">
                  <a16:creationId xmlns:a16="http://schemas.microsoft.com/office/drawing/2014/main" id="{E66D5A02-AD96-4C39-87AA-391259BC4BC8}"/>
                </a:ext>
              </a:extLst>
            </p:cNvPr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Diamond 60">
              <a:extLst>
                <a:ext uri="{FF2B5EF4-FFF2-40B4-BE49-F238E27FC236}">
                  <a16:creationId xmlns:a16="http://schemas.microsoft.com/office/drawing/2014/main" id="{80A75875-8B15-424D-917C-023704578693}"/>
                </a:ext>
              </a:extLst>
            </p:cNvPr>
            <p:cNvSpPr/>
            <p:nvPr/>
          </p:nvSpPr>
          <p:spPr>
            <a:xfrm>
              <a:off x="4826096" y="4831084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C7CC036-7D93-4B9D-B383-A796A0C59F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2221" y="3494529"/>
              <a:ext cx="264834" cy="129961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Diamond 104"/>
          <p:cNvSpPr/>
          <p:nvPr/>
        </p:nvSpPr>
        <p:spPr>
          <a:xfrm>
            <a:off x="3544679" y="5309492"/>
            <a:ext cx="382442" cy="491712"/>
          </a:xfrm>
          <a:prstGeom prst="diamond">
            <a:avLst/>
          </a:prstGeom>
          <a:solidFill>
            <a:srgbClr val="4C78A8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1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rgbClr val="262626"/>
                </a:solidFill>
              </a:rPr>
              <a:t>Item</a:t>
            </a:r>
            <a:r>
              <a:rPr lang="en-AT" dirty="0">
                <a:solidFill>
                  <a:srgbClr val="262626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Item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6" name="Oval 105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🐧</a:t>
            </a:r>
          </a:p>
        </p:txBody>
      </p:sp>
      <p:sp>
        <p:nvSpPr>
          <p:cNvPr id="120" name="Oval 119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7-Point Star 130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7-Point Star 131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7-Point Star 132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7-Point Star 133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7-Point Star 134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7-Point Star 135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7-Point Star 136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7-Point Star 137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7-Point Star 13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7-Point Star 13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7-Point Star 14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7-Point Star 142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7-Point Star 143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7-Point Star 144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7-Point Star 145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7-Point Star 146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7-Point Star 148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F05089C-97FF-4F62-B8E0-C00605569883}"/>
              </a:ext>
            </a:extLst>
          </p:cNvPr>
          <p:cNvGrpSpPr/>
          <p:nvPr/>
        </p:nvGrpSpPr>
        <p:grpSpPr>
          <a:xfrm>
            <a:off x="3542981" y="3419684"/>
            <a:ext cx="701746" cy="2384925"/>
            <a:chOff x="4826096" y="2937871"/>
            <a:chExt cx="701746" cy="2384925"/>
          </a:xfrm>
        </p:grpSpPr>
        <p:sp>
          <p:nvSpPr>
            <p:cNvPr id="55" name="Diamond 54">
              <a:extLst>
                <a:ext uri="{FF2B5EF4-FFF2-40B4-BE49-F238E27FC236}">
                  <a16:creationId xmlns:a16="http://schemas.microsoft.com/office/drawing/2014/main" id="{8546F1B8-D460-43AB-863C-74E507DFB1C7}"/>
                </a:ext>
              </a:extLst>
            </p:cNvPr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iamond 55">
              <a:extLst>
                <a:ext uri="{FF2B5EF4-FFF2-40B4-BE49-F238E27FC236}">
                  <a16:creationId xmlns:a16="http://schemas.microsoft.com/office/drawing/2014/main" id="{25333C72-79B5-4EEB-92C9-1BFA4566D3EE}"/>
                </a:ext>
              </a:extLst>
            </p:cNvPr>
            <p:cNvSpPr/>
            <p:nvPr/>
          </p:nvSpPr>
          <p:spPr>
            <a:xfrm>
              <a:off x="4826096" y="4831084"/>
              <a:ext cx="382442" cy="491712"/>
            </a:xfrm>
            <a:prstGeom prst="diamond">
              <a:avLst/>
            </a:prstGeom>
            <a:solidFill>
              <a:srgbClr val="4C78A8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DF90739-5CC8-4AFC-8778-B928FDF86E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2221" y="3494529"/>
              <a:ext cx="264834" cy="129961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7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F4E2A50-447C-4640-BE38-4C4D4E791F90}"/>
              </a:ext>
            </a:extLst>
          </p:cNvPr>
          <p:cNvCxnSpPr>
            <a:cxnSpLocks/>
          </p:cNvCxnSpPr>
          <p:nvPr/>
        </p:nvCxnSpPr>
        <p:spPr>
          <a:xfrm flipV="1">
            <a:off x="3716274" y="3550928"/>
            <a:ext cx="53408" cy="200308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E39EFA72-E2C7-4EA4-8435-CCB82FCE7A60}"/>
              </a:ext>
            </a:extLst>
          </p:cNvPr>
          <p:cNvCxnSpPr>
            <a:cxnSpLocks/>
          </p:cNvCxnSpPr>
          <p:nvPr/>
        </p:nvCxnSpPr>
        <p:spPr>
          <a:xfrm flipV="1">
            <a:off x="3726451" y="3695700"/>
            <a:ext cx="616949" cy="185439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🐧</a:t>
            </a:r>
          </a:p>
        </p:txBody>
      </p:sp>
      <p:sp>
        <p:nvSpPr>
          <p:cNvPr id="58" name="Oval 57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7-Point Star 68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-Point Star 70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-Point Star 71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-Point Star 72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-Point Star 75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7-Point Star 8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rgbClr val="262626"/>
                </a:solidFill>
              </a:rPr>
              <a:t>Item</a:t>
            </a:r>
            <a:r>
              <a:rPr lang="en-AT" dirty="0">
                <a:solidFill>
                  <a:srgbClr val="262626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Item</a:t>
            </a:r>
            <a:endParaRPr lang="en-US" dirty="0"/>
          </a:p>
        </p:txBody>
      </p:sp>
      <p:cxnSp>
        <p:nvCxnSpPr>
          <p:cNvPr id="74" name="Straight Connector 73"/>
          <p:cNvCxnSpPr>
            <a:cxnSpLocks/>
          </p:cNvCxnSpPr>
          <p:nvPr/>
        </p:nvCxnSpPr>
        <p:spPr>
          <a:xfrm flipH="1">
            <a:off x="3181350" y="5502007"/>
            <a:ext cx="517724" cy="2249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cxnSpLocks/>
          </p:cNvCxnSpPr>
          <p:nvPr/>
        </p:nvCxnSpPr>
        <p:spPr>
          <a:xfrm flipV="1">
            <a:off x="3562350" y="5511263"/>
            <a:ext cx="180975" cy="45138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</p:cNvCxnSpPr>
          <p:nvPr/>
        </p:nvCxnSpPr>
        <p:spPr>
          <a:xfrm flipH="1" flipV="1">
            <a:off x="3341346" y="4651552"/>
            <a:ext cx="382131" cy="86632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/>
          </p:cNvCxnSpPr>
          <p:nvPr/>
        </p:nvCxnSpPr>
        <p:spPr>
          <a:xfrm>
            <a:off x="3703282" y="5456291"/>
            <a:ext cx="385040" cy="24598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cxnSpLocks/>
          </p:cNvCxnSpPr>
          <p:nvPr/>
        </p:nvCxnSpPr>
        <p:spPr>
          <a:xfrm flipV="1">
            <a:off x="3725611" y="5240071"/>
            <a:ext cx="369816" cy="26349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9" name="Title 1"/>
          <p:cNvSpPr txBox="1">
            <a:spLocks/>
          </p:cNvSpPr>
          <p:nvPr/>
        </p:nvSpPr>
        <p:spPr>
          <a:xfrm>
            <a:off x="4437832" y="4864625"/>
            <a:ext cx="3301119" cy="4033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Star Visualization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8476967" y="2165460"/>
            <a:ext cx="2831048" cy="3100797"/>
            <a:chOff x="7878975" y="3198678"/>
            <a:chExt cx="2831048" cy="3100797"/>
          </a:xfrm>
        </p:grpSpPr>
        <p:sp>
          <p:nvSpPr>
            <p:cNvPr id="101" name="Title 1"/>
            <p:cNvSpPr txBox="1">
              <a:spLocks/>
            </p:cNvSpPr>
            <p:nvPr/>
          </p:nvSpPr>
          <p:spPr>
            <a:xfrm>
              <a:off x="8138429" y="5896159"/>
              <a:ext cx="2471470" cy="40331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Contour Plot</a:t>
              </a: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7878975" y="3198678"/>
              <a:ext cx="2831048" cy="2229118"/>
              <a:chOff x="7878975" y="3198678"/>
              <a:chExt cx="2831048" cy="2229118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9065522" y="3627611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8294369" y="3865081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8933640" y="4138436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9397770" y="3938322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9164609" y="4485992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9642508" y="4341530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>
                <a:spLocks noChangeAspect="1"/>
              </p:cNvSpPr>
              <p:nvPr/>
            </p:nvSpPr>
            <p:spPr>
              <a:xfrm>
                <a:off x="10273369" y="3935896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>
                <a:spLocks noChangeAspect="1"/>
              </p:cNvSpPr>
              <p:nvPr/>
            </p:nvSpPr>
            <p:spPr>
              <a:xfrm>
                <a:off x="9766330" y="3390759"/>
                <a:ext cx="255350" cy="255350"/>
              </a:xfrm>
              <a:prstGeom prst="ellipse">
                <a:avLst/>
              </a:prstGeom>
              <a:solidFill>
                <a:srgbClr val="1B9E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Diamond 110"/>
              <p:cNvSpPr/>
              <p:nvPr/>
            </p:nvSpPr>
            <p:spPr>
              <a:xfrm>
                <a:off x="9220841" y="4059712"/>
                <a:ext cx="393306" cy="505680"/>
              </a:xfrm>
              <a:prstGeom prst="diamond">
                <a:avLst/>
              </a:prstGeom>
              <a:solidFill>
                <a:schemeClr val="accent2"/>
              </a:solidFill>
              <a:ln>
                <a:solidFill>
                  <a:srgbClr val="26262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>
              <a:xfrm>
                <a:off x="7956791" y="3257292"/>
                <a:ext cx="2675416" cy="2077930"/>
              </a:xfrm>
              <a:custGeom>
                <a:avLst/>
                <a:gdLst>
                  <a:gd name="connsiteX0" fmla="*/ 3170 w 1809747"/>
                  <a:gd name="connsiteY0" fmla="*/ 547653 h 1297136"/>
                  <a:gd name="connsiteX1" fmla="*/ 120645 w 1809747"/>
                  <a:gd name="connsiteY1" fmla="*/ 192053 h 1297136"/>
                  <a:gd name="connsiteX2" fmla="*/ 536570 w 1809747"/>
                  <a:gd name="connsiteY2" fmla="*/ 144428 h 1297136"/>
                  <a:gd name="connsiteX3" fmla="*/ 838195 w 1809747"/>
                  <a:gd name="connsiteY3" fmla="*/ 26953 h 1297136"/>
                  <a:gd name="connsiteX4" fmla="*/ 1250945 w 1809747"/>
                  <a:gd name="connsiteY4" fmla="*/ 7903 h 1297136"/>
                  <a:gd name="connsiteX5" fmla="*/ 1584320 w 1809747"/>
                  <a:gd name="connsiteY5" fmla="*/ 131728 h 1297136"/>
                  <a:gd name="connsiteX6" fmla="*/ 1809745 w 1809747"/>
                  <a:gd name="connsiteY6" fmla="*/ 461928 h 1297136"/>
                  <a:gd name="connsiteX7" fmla="*/ 1587495 w 1809747"/>
                  <a:gd name="connsiteY7" fmla="*/ 1077878 h 1297136"/>
                  <a:gd name="connsiteX8" fmla="*/ 971545 w 1809747"/>
                  <a:gd name="connsiteY8" fmla="*/ 1293778 h 1297136"/>
                  <a:gd name="connsiteX9" fmla="*/ 631820 w 1809747"/>
                  <a:gd name="connsiteY9" fmla="*/ 938178 h 1297136"/>
                  <a:gd name="connsiteX10" fmla="*/ 215895 w 1809747"/>
                  <a:gd name="connsiteY10" fmla="*/ 785778 h 1297136"/>
                  <a:gd name="connsiteX11" fmla="*/ 3170 w 1809747"/>
                  <a:gd name="connsiteY11" fmla="*/ 547653 h 1297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47" h="1297136">
                    <a:moveTo>
                      <a:pt x="3170" y="547653"/>
                    </a:moveTo>
                    <a:cubicBezTo>
                      <a:pt x="-12705" y="448699"/>
                      <a:pt x="31745" y="259257"/>
                      <a:pt x="120645" y="192053"/>
                    </a:cubicBezTo>
                    <a:cubicBezTo>
                      <a:pt x="209545" y="124849"/>
                      <a:pt x="416978" y="171945"/>
                      <a:pt x="536570" y="144428"/>
                    </a:cubicBezTo>
                    <a:cubicBezTo>
                      <a:pt x="656162" y="116911"/>
                      <a:pt x="719133" y="49707"/>
                      <a:pt x="838195" y="26953"/>
                    </a:cubicBezTo>
                    <a:cubicBezTo>
                      <a:pt x="957258" y="4199"/>
                      <a:pt x="1126591" y="-9560"/>
                      <a:pt x="1250945" y="7903"/>
                    </a:cubicBezTo>
                    <a:cubicBezTo>
                      <a:pt x="1375299" y="25365"/>
                      <a:pt x="1491187" y="56057"/>
                      <a:pt x="1584320" y="131728"/>
                    </a:cubicBezTo>
                    <a:cubicBezTo>
                      <a:pt x="1677453" y="207399"/>
                      <a:pt x="1809216" y="304236"/>
                      <a:pt x="1809745" y="461928"/>
                    </a:cubicBezTo>
                    <a:cubicBezTo>
                      <a:pt x="1810274" y="619620"/>
                      <a:pt x="1727195" y="939236"/>
                      <a:pt x="1587495" y="1077878"/>
                    </a:cubicBezTo>
                    <a:cubicBezTo>
                      <a:pt x="1447795" y="1216520"/>
                      <a:pt x="1130824" y="1317061"/>
                      <a:pt x="971545" y="1293778"/>
                    </a:cubicBezTo>
                    <a:cubicBezTo>
                      <a:pt x="812266" y="1270495"/>
                      <a:pt x="757762" y="1022845"/>
                      <a:pt x="631820" y="938178"/>
                    </a:cubicBezTo>
                    <a:cubicBezTo>
                      <a:pt x="505878" y="853511"/>
                      <a:pt x="321728" y="848220"/>
                      <a:pt x="215895" y="785778"/>
                    </a:cubicBezTo>
                    <a:cubicBezTo>
                      <a:pt x="110062" y="723336"/>
                      <a:pt x="19045" y="646607"/>
                      <a:pt x="3170" y="547653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8090289" y="3400247"/>
                <a:ext cx="2251063" cy="1812890"/>
              </a:xfrm>
              <a:custGeom>
                <a:avLst/>
                <a:gdLst>
                  <a:gd name="connsiteX0" fmla="*/ 3170 w 1809747"/>
                  <a:gd name="connsiteY0" fmla="*/ 547653 h 1297136"/>
                  <a:gd name="connsiteX1" fmla="*/ 120645 w 1809747"/>
                  <a:gd name="connsiteY1" fmla="*/ 192053 h 1297136"/>
                  <a:gd name="connsiteX2" fmla="*/ 536570 w 1809747"/>
                  <a:gd name="connsiteY2" fmla="*/ 144428 h 1297136"/>
                  <a:gd name="connsiteX3" fmla="*/ 838195 w 1809747"/>
                  <a:gd name="connsiteY3" fmla="*/ 26953 h 1297136"/>
                  <a:gd name="connsiteX4" fmla="*/ 1250945 w 1809747"/>
                  <a:gd name="connsiteY4" fmla="*/ 7903 h 1297136"/>
                  <a:gd name="connsiteX5" fmla="*/ 1584320 w 1809747"/>
                  <a:gd name="connsiteY5" fmla="*/ 131728 h 1297136"/>
                  <a:gd name="connsiteX6" fmla="*/ 1809745 w 1809747"/>
                  <a:gd name="connsiteY6" fmla="*/ 461928 h 1297136"/>
                  <a:gd name="connsiteX7" fmla="*/ 1587495 w 1809747"/>
                  <a:gd name="connsiteY7" fmla="*/ 1077878 h 1297136"/>
                  <a:gd name="connsiteX8" fmla="*/ 971545 w 1809747"/>
                  <a:gd name="connsiteY8" fmla="*/ 1293778 h 1297136"/>
                  <a:gd name="connsiteX9" fmla="*/ 631820 w 1809747"/>
                  <a:gd name="connsiteY9" fmla="*/ 938178 h 1297136"/>
                  <a:gd name="connsiteX10" fmla="*/ 215895 w 1809747"/>
                  <a:gd name="connsiteY10" fmla="*/ 785778 h 1297136"/>
                  <a:gd name="connsiteX11" fmla="*/ 3170 w 1809747"/>
                  <a:gd name="connsiteY11" fmla="*/ 547653 h 1297136"/>
                  <a:gd name="connsiteX0" fmla="*/ 3170 w 1809747"/>
                  <a:gd name="connsiteY0" fmla="*/ 521578 h 1271061"/>
                  <a:gd name="connsiteX1" fmla="*/ 120645 w 1809747"/>
                  <a:gd name="connsiteY1" fmla="*/ 165978 h 1271061"/>
                  <a:gd name="connsiteX2" fmla="*/ 536570 w 1809747"/>
                  <a:gd name="connsiteY2" fmla="*/ 118353 h 1271061"/>
                  <a:gd name="connsiteX3" fmla="*/ 838195 w 1809747"/>
                  <a:gd name="connsiteY3" fmla="*/ 878 h 1271061"/>
                  <a:gd name="connsiteX4" fmla="*/ 1206230 w 1809747"/>
                  <a:gd name="connsiteY4" fmla="*/ 66761 h 1271061"/>
                  <a:gd name="connsiteX5" fmla="*/ 1584320 w 1809747"/>
                  <a:gd name="connsiteY5" fmla="*/ 105653 h 1271061"/>
                  <a:gd name="connsiteX6" fmla="*/ 1809745 w 1809747"/>
                  <a:gd name="connsiteY6" fmla="*/ 435853 h 1271061"/>
                  <a:gd name="connsiteX7" fmla="*/ 1587495 w 1809747"/>
                  <a:gd name="connsiteY7" fmla="*/ 1051803 h 1271061"/>
                  <a:gd name="connsiteX8" fmla="*/ 971545 w 1809747"/>
                  <a:gd name="connsiteY8" fmla="*/ 1267703 h 1271061"/>
                  <a:gd name="connsiteX9" fmla="*/ 631820 w 1809747"/>
                  <a:gd name="connsiteY9" fmla="*/ 912103 h 1271061"/>
                  <a:gd name="connsiteX10" fmla="*/ 215895 w 1809747"/>
                  <a:gd name="connsiteY10" fmla="*/ 759703 h 1271061"/>
                  <a:gd name="connsiteX11" fmla="*/ 3170 w 1809747"/>
                  <a:gd name="connsiteY11" fmla="*/ 521578 h 1271061"/>
                  <a:gd name="connsiteX0" fmla="*/ 3170 w 1809747"/>
                  <a:gd name="connsiteY0" fmla="*/ 529672 h 1279155"/>
                  <a:gd name="connsiteX1" fmla="*/ 120645 w 1809747"/>
                  <a:gd name="connsiteY1" fmla="*/ 174072 h 1279155"/>
                  <a:gd name="connsiteX2" fmla="*/ 536570 w 1809747"/>
                  <a:gd name="connsiteY2" fmla="*/ 126447 h 1279155"/>
                  <a:gd name="connsiteX3" fmla="*/ 838195 w 1809747"/>
                  <a:gd name="connsiteY3" fmla="*/ 8972 h 1279155"/>
                  <a:gd name="connsiteX4" fmla="*/ 1206230 w 1809747"/>
                  <a:gd name="connsiteY4" fmla="*/ 74855 h 1279155"/>
                  <a:gd name="connsiteX5" fmla="*/ 1584320 w 1809747"/>
                  <a:gd name="connsiteY5" fmla="*/ 113747 h 1279155"/>
                  <a:gd name="connsiteX6" fmla="*/ 1809745 w 1809747"/>
                  <a:gd name="connsiteY6" fmla="*/ 443947 h 1279155"/>
                  <a:gd name="connsiteX7" fmla="*/ 1587495 w 1809747"/>
                  <a:gd name="connsiteY7" fmla="*/ 1059897 h 1279155"/>
                  <a:gd name="connsiteX8" fmla="*/ 971545 w 1809747"/>
                  <a:gd name="connsiteY8" fmla="*/ 1275797 h 1279155"/>
                  <a:gd name="connsiteX9" fmla="*/ 631820 w 1809747"/>
                  <a:gd name="connsiteY9" fmla="*/ 920197 h 1279155"/>
                  <a:gd name="connsiteX10" fmla="*/ 215895 w 1809747"/>
                  <a:gd name="connsiteY10" fmla="*/ 767797 h 1279155"/>
                  <a:gd name="connsiteX11" fmla="*/ 3170 w 1809747"/>
                  <a:gd name="connsiteY11" fmla="*/ 529672 h 1279155"/>
                  <a:gd name="connsiteX0" fmla="*/ 3170 w 1811939"/>
                  <a:gd name="connsiteY0" fmla="*/ 522317 h 1271800"/>
                  <a:gd name="connsiteX1" fmla="*/ 120645 w 1811939"/>
                  <a:gd name="connsiteY1" fmla="*/ 166717 h 1271800"/>
                  <a:gd name="connsiteX2" fmla="*/ 536570 w 1811939"/>
                  <a:gd name="connsiteY2" fmla="*/ 119092 h 1271800"/>
                  <a:gd name="connsiteX3" fmla="*/ 838195 w 1811939"/>
                  <a:gd name="connsiteY3" fmla="*/ 1617 h 1271800"/>
                  <a:gd name="connsiteX4" fmla="*/ 1206230 w 1811939"/>
                  <a:gd name="connsiteY4" fmla="*/ 67500 h 1271800"/>
                  <a:gd name="connsiteX5" fmla="*/ 1476257 w 1811939"/>
                  <a:gd name="connsiteY5" fmla="*/ 291029 h 1271800"/>
                  <a:gd name="connsiteX6" fmla="*/ 1809745 w 1811939"/>
                  <a:gd name="connsiteY6" fmla="*/ 436592 h 1271800"/>
                  <a:gd name="connsiteX7" fmla="*/ 1587495 w 1811939"/>
                  <a:gd name="connsiteY7" fmla="*/ 1052542 h 1271800"/>
                  <a:gd name="connsiteX8" fmla="*/ 971545 w 1811939"/>
                  <a:gd name="connsiteY8" fmla="*/ 1268442 h 1271800"/>
                  <a:gd name="connsiteX9" fmla="*/ 631820 w 1811939"/>
                  <a:gd name="connsiteY9" fmla="*/ 912842 h 1271800"/>
                  <a:gd name="connsiteX10" fmla="*/ 215895 w 1811939"/>
                  <a:gd name="connsiteY10" fmla="*/ 760442 h 1271800"/>
                  <a:gd name="connsiteX11" fmla="*/ 3170 w 1811939"/>
                  <a:gd name="connsiteY11" fmla="*/ 522317 h 1271800"/>
                  <a:gd name="connsiteX0" fmla="*/ 3170 w 1624172"/>
                  <a:gd name="connsiteY0" fmla="*/ 522317 h 1271470"/>
                  <a:gd name="connsiteX1" fmla="*/ 120645 w 1624172"/>
                  <a:gd name="connsiteY1" fmla="*/ 166717 h 1271470"/>
                  <a:gd name="connsiteX2" fmla="*/ 536570 w 1624172"/>
                  <a:gd name="connsiteY2" fmla="*/ 119092 h 1271470"/>
                  <a:gd name="connsiteX3" fmla="*/ 838195 w 1624172"/>
                  <a:gd name="connsiteY3" fmla="*/ 1617 h 1271470"/>
                  <a:gd name="connsiteX4" fmla="*/ 1206230 w 1624172"/>
                  <a:gd name="connsiteY4" fmla="*/ 67500 h 1271470"/>
                  <a:gd name="connsiteX5" fmla="*/ 1476257 w 1624172"/>
                  <a:gd name="connsiteY5" fmla="*/ 291029 h 1271470"/>
                  <a:gd name="connsiteX6" fmla="*/ 1545177 w 1624172"/>
                  <a:gd name="connsiteY6" fmla="*/ 521524 h 1271470"/>
                  <a:gd name="connsiteX7" fmla="*/ 1587495 w 1624172"/>
                  <a:gd name="connsiteY7" fmla="*/ 1052542 h 1271470"/>
                  <a:gd name="connsiteX8" fmla="*/ 971545 w 1624172"/>
                  <a:gd name="connsiteY8" fmla="*/ 1268442 h 1271470"/>
                  <a:gd name="connsiteX9" fmla="*/ 631820 w 1624172"/>
                  <a:gd name="connsiteY9" fmla="*/ 912842 h 1271470"/>
                  <a:gd name="connsiteX10" fmla="*/ 215895 w 1624172"/>
                  <a:gd name="connsiteY10" fmla="*/ 760442 h 1271470"/>
                  <a:gd name="connsiteX11" fmla="*/ 3170 w 1624172"/>
                  <a:gd name="connsiteY11" fmla="*/ 522317 h 1271470"/>
                  <a:gd name="connsiteX0" fmla="*/ 3170 w 1625467"/>
                  <a:gd name="connsiteY0" fmla="*/ 522317 h 1271470"/>
                  <a:gd name="connsiteX1" fmla="*/ 120645 w 1625467"/>
                  <a:gd name="connsiteY1" fmla="*/ 166717 h 1271470"/>
                  <a:gd name="connsiteX2" fmla="*/ 536570 w 1625467"/>
                  <a:gd name="connsiteY2" fmla="*/ 119092 h 1271470"/>
                  <a:gd name="connsiteX3" fmla="*/ 838195 w 1625467"/>
                  <a:gd name="connsiteY3" fmla="*/ 1617 h 1271470"/>
                  <a:gd name="connsiteX4" fmla="*/ 1206230 w 1625467"/>
                  <a:gd name="connsiteY4" fmla="*/ 67500 h 1271470"/>
                  <a:gd name="connsiteX5" fmla="*/ 1476257 w 1625467"/>
                  <a:gd name="connsiteY5" fmla="*/ 291029 h 1271470"/>
                  <a:gd name="connsiteX6" fmla="*/ 1545177 w 1625467"/>
                  <a:gd name="connsiteY6" fmla="*/ 521524 h 1271470"/>
                  <a:gd name="connsiteX7" fmla="*/ 1587495 w 1625467"/>
                  <a:gd name="connsiteY7" fmla="*/ 1052542 h 1271470"/>
                  <a:gd name="connsiteX8" fmla="*/ 971545 w 1625467"/>
                  <a:gd name="connsiteY8" fmla="*/ 1268442 h 1271470"/>
                  <a:gd name="connsiteX9" fmla="*/ 631820 w 1625467"/>
                  <a:gd name="connsiteY9" fmla="*/ 912842 h 1271470"/>
                  <a:gd name="connsiteX10" fmla="*/ 215895 w 1625467"/>
                  <a:gd name="connsiteY10" fmla="*/ 760442 h 1271470"/>
                  <a:gd name="connsiteX11" fmla="*/ 3170 w 1625467"/>
                  <a:gd name="connsiteY11" fmla="*/ 522317 h 1271470"/>
                  <a:gd name="connsiteX0" fmla="*/ 3170 w 1727237"/>
                  <a:gd name="connsiteY0" fmla="*/ 522317 h 1269137"/>
                  <a:gd name="connsiteX1" fmla="*/ 120645 w 1727237"/>
                  <a:gd name="connsiteY1" fmla="*/ 166717 h 1269137"/>
                  <a:gd name="connsiteX2" fmla="*/ 536570 w 1727237"/>
                  <a:gd name="connsiteY2" fmla="*/ 119092 h 1269137"/>
                  <a:gd name="connsiteX3" fmla="*/ 838195 w 1727237"/>
                  <a:gd name="connsiteY3" fmla="*/ 1617 h 1269137"/>
                  <a:gd name="connsiteX4" fmla="*/ 1206230 w 1727237"/>
                  <a:gd name="connsiteY4" fmla="*/ 67500 h 1269137"/>
                  <a:gd name="connsiteX5" fmla="*/ 1476257 w 1727237"/>
                  <a:gd name="connsiteY5" fmla="*/ 291029 h 1269137"/>
                  <a:gd name="connsiteX6" fmla="*/ 1545177 w 1727237"/>
                  <a:gd name="connsiteY6" fmla="*/ 521524 h 1269137"/>
                  <a:gd name="connsiteX7" fmla="*/ 1703011 w 1727237"/>
                  <a:gd name="connsiteY7" fmla="*/ 989766 h 1269137"/>
                  <a:gd name="connsiteX8" fmla="*/ 971545 w 1727237"/>
                  <a:gd name="connsiteY8" fmla="*/ 1268442 h 1269137"/>
                  <a:gd name="connsiteX9" fmla="*/ 631820 w 1727237"/>
                  <a:gd name="connsiteY9" fmla="*/ 912842 h 1269137"/>
                  <a:gd name="connsiteX10" fmla="*/ 215895 w 1727237"/>
                  <a:gd name="connsiteY10" fmla="*/ 760442 h 1269137"/>
                  <a:gd name="connsiteX11" fmla="*/ 3170 w 1727237"/>
                  <a:gd name="connsiteY11" fmla="*/ 522317 h 1269137"/>
                  <a:gd name="connsiteX0" fmla="*/ 3170 w 1692955"/>
                  <a:gd name="connsiteY0" fmla="*/ 522317 h 1270081"/>
                  <a:gd name="connsiteX1" fmla="*/ 120645 w 1692955"/>
                  <a:gd name="connsiteY1" fmla="*/ 166717 h 1270081"/>
                  <a:gd name="connsiteX2" fmla="*/ 536570 w 1692955"/>
                  <a:gd name="connsiteY2" fmla="*/ 119092 h 1270081"/>
                  <a:gd name="connsiteX3" fmla="*/ 838195 w 1692955"/>
                  <a:gd name="connsiteY3" fmla="*/ 1617 h 1270081"/>
                  <a:gd name="connsiteX4" fmla="*/ 1206230 w 1692955"/>
                  <a:gd name="connsiteY4" fmla="*/ 67500 h 1270081"/>
                  <a:gd name="connsiteX5" fmla="*/ 1476257 w 1692955"/>
                  <a:gd name="connsiteY5" fmla="*/ 291029 h 1270081"/>
                  <a:gd name="connsiteX6" fmla="*/ 1545177 w 1692955"/>
                  <a:gd name="connsiteY6" fmla="*/ 521524 h 1270081"/>
                  <a:gd name="connsiteX7" fmla="*/ 1665748 w 1692955"/>
                  <a:gd name="connsiteY7" fmla="*/ 1023000 h 1270081"/>
                  <a:gd name="connsiteX8" fmla="*/ 971545 w 1692955"/>
                  <a:gd name="connsiteY8" fmla="*/ 1268442 h 1270081"/>
                  <a:gd name="connsiteX9" fmla="*/ 631820 w 1692955"/>
                  <a:gd name="connsiteY9" fmla="*/ 912842 h 1270081"/>
                  <a:gd name="connsiteX10" fmla="*/ 215895 w 1692955"/>
                  <a:gd name="connsiteY10" fmla="*/ 760442 h 1270081"/>
                  <a:gd name="connsiteX11" fmla="*/ 3170 w 1692955"/>
                  <a:gd name="connsiteY11" fmla="*/ 522317 h 1270081"/>
                  <a:gd name="connsiteX0" fmla="*/ 3170 w 1693970"/>
                  <a:gd name="connsiteY0" fmla="*/ 522420 h 1270184"/>
                  <a:gd name="connsiteX1" fmla="*/ 120645 w 1693970"/>
                  <a:gd name="connsiteY1" fmla="*/ 166820 h 1270184"/>
                  <a:gd name="connsiteX2" fmla="*/ 536570 w 1693970"/>
                  <a:gd name="connsiteY2" fmla="*/ 119195 h 1270184"/>
                  <a:gd name="connsiteX3" fmla="*/ 838195 w 1693970"/>
                  <a:gd name="connsiteY3" fmla="*/ 1720 h 1270184"/>
                  <a:gd name="connsiteX4" fmla="*/ 1206230 w 1693970"/>
                  <a:gd name="connsiteY4" fmla="*/ 67603 h 1270184"/>
                  <a:gd name="connsiteX5" fmla="*/ 1416012 w 1693970"/>
                  <a:gd name="connsiteY5" fmla="*/ 305257 h 1270184"/>
                  <a:gd name="connsiteX6" fmla="*/ 1545177 w 1693970"/>
                  <a:gd name="connsiteY6" fmla="*/ 521627 h 1270184"/>
                  <a:gd name="connsiteX7" fmla="*/ 1665748 w 1693970"/>
                  <a:gd name="connsiteY7" fmla="*/ 1023103 h 1270184"/>
                  <a:gd name="connsiteX8" fmla="*/ 971545 w 1693970"/>
                  <a:gd name="connsiteY8" fmla="*/ 1268545 h 1270184"/>
                  <a:gd name="connsiteX9" fmla="*/ 631820 w 1693970"/>
                  <a:gd name="connsiteY9" fmla="*/ 912945 h 1270184"/>
                  <a:gd name="connsiteX10" fmla="*/ 215895 w 1693970"/>
                  <a:gd name="connsiteY10" fmla="*/ 760545 h 1270184"/>
                  <a:gd name="connsiteX11" fmla="*/ 3170 w 1693970"/>
                  <a:gd name="connsiteY11" fmla="*/ 522420 h 1270184"/>
                  <a:gd name="connsiteX0" fmla="*/ 3170 w 1693970"/>
                  <a:gd name="connsiteY0" fmla="*/ 520980 h 1268744"/>
                  <a:gd name="connsiteX1" fmla="*/ 120645 w 1693970"/>
                  <a:gd name="connsiteY1" fmla="*/ 165380 h 1268744"/>
                  <a:gd name="connsiteX2" fmla="*/ 536570 w 1693970"/>
                  <a:gd name="connsiteY2" fmla="*/ 117755 h 1268744"/>
                  <a:gd name="connsiteX3" fmla="*/ 838195 w 1693970"/>
                  <a:gd name="connsiteY3" fmla="*/ 280 h 1268744"/>
                  <a:gd name="connsiteX4" fmla="*/ 1188511 w 1693970"/>
                  <a:gd name="connsiteY4" fmla="*/ 154439 h 1268744"/>
                  <a:gd name="connsiteX5" fmla="*/ 1416012 w 1693970"/>
                  <a:gd name="connsiteY5" fmla="*/ 303817 h 1268744"/>
                  <a:gd name="connsiteX6" fmla="*/ 1545177 w 1693970"/>
                  <a:gd name="connsiteY6" fmla="*/ 520187 h 1268744"/>
                  <a:gd name="connsiteX7" fmla="*/ 1665748 w 1693970"/>
                  <a:gd name="connsiteY7" fmla="*/ 1021663 h 1268744"/>
                  <a:gd name="connsiteX8" fmla="*/ 971545 w 1693970"/>
                  <a:gd name="connsiteY8" fmla="*/ 1267105 h 1268744"/>
                  <a:gd name="connsiteX9" fmla="*/ 631820 w 1693970"/>
                  <a:gd name="connsiteY9" fmla="*/ 911505 h 1268744"/>
                  <a:gd name="connsiteX10" fmla="*/ 215895 w 1693970"/>
                  <a:gd name="connsiteY10" fmla="*/ 759105 h 1268744"/>
                  <a:gd name="connsiteX11" fmla="*/ 3170 w 1693970"/>
                  <a:gd name="connsiteY11" fmla="*/ 520980 h 1268744"/>
                  <a:gd name="connsiteX0" fmla="*/ 3170 w 1693970"/>
                  <a:gd name="connsiteY0" fmla="*/ 524502 h 1272266"/>
                  <a:gd name="connsiteX1" fmla="*/ 120645 w 1693970"/>
                  <a:gd name="connsiteY1" fmla="*/ 168902 h 1272266"/>
                  <a:gd name="connsiteX2" fmla="*/ 536570 w 1693970"/>
                  <a:gd name="connsiteY2" fmla="*/ 121277 h 1272266"/>
                  <a:gd name="connsiteX3" fmla="*/ 919704 w 1693970"/>
                  <a:gd name="connsiteY3" fmla="*/ 271 h 1272266"/>
                  <a:gd name="connsiteX4" fmla="*/ 1188511 w 1693970"/>
                  <a:gd name="connsiteY4" fmla="*/ 157961 h 1272266"/>
                  <a:gd name="connsiteX5" fmla="*/ 1416012 w 1693970"/>
                  <a:gd name="connsiteY5" fmla="*/ 307339 h 1272266"/>
                  <a:gd name="connsiteX6" fmla="*/ 1545177 w 1693970"/>
                  <a:gd name="connsiteY6" fmla="*/ 523709 h 1272266"/>
                  <a:gd name="connsiteX7" fmla="*/ 1665748 w 1693970"/>
                  <a:gd name="connsiteY7" fmla="*/ 1025185 h 1272266"/>
                  <a:gd name="connsiteX8" fmla="*/ 971545 w 1693970"/>
                  <a:gd name="connsiteY8" fmla="*/ 1270627 h 1272266"/>
                  <a:gd name="connsiteX9" fmla="*/ 631820 w 1693970"/>
                  <a:gd name="connsiteY9" fmla="*/ 915027 h 1272266"/>
                  <a:gd name="connsiteX10" fmla="*/ 215895 w 1693970"/>
                  <a:gd name="connsiteY10" fmla="*/ 762627 h 1272266"/>
                  <a:gd name="connsiteX11" fmla="*/ 3170 w 1693970"/>
                  <a:gd name="connsiteY11" fmla="*/ 524502 h 1272266"/>
                  <a:gd name="connsiteX0" fmla="*/ 3170 w 1693970"/>
                  <a:gd name="connsiteY0" fmla="*/ 525019 h 1272783"/>
                  <a:gd name="connsiteX1" fmla="*/ 120645 w 1693970"/>
                  <a:gd name="connsiteY1" fmla="*/ 169419 h 1272783"/>
                  <a:gd name="connsiteX2" fmla="*/ 536570 w 1693970"/>
                  <a:gd name="connsiteY2" fmla="*/ 121794 h 1272783"/>
                  <a:gd name="connsiteX3" fmla="*/ 919704 w 1693970"/>
                  <a:gd name="connsiteY3" fmla="*/ 788 h 1272783"/>
                  <a:gd name="connsiteX4" fmla="*/ 1199143 w 1693970"/>
                  <a:gd name="connsiteY4" fmla="*/ 186726 h 1272783"/>
                  <a:gd name="connsiteX5" fmla="*/ 1416012 w 1693970"/>
                  <a:gd name="connsiteY5" fmla="*/ 307856 h 1272783"/>
                  <a:gd name="connsiteX6" fmla="*/ 1545177 w 1693970"/>
                  <a:gd name="connsiteY6" fmla="*/ 524226 h 1272783"/>
                  <a:gd name="connsiteX7" fmla="*/ 1665748 w 1693970"/>
                  <a:gd name="connsiteY7" fmla="*/ 1025702 h 1272783"/>
                  <a:gd name="connsiteX8" fmla="*/ 971545 w 1693970"/>
                  <a:gd name="connsiteY8" fmla="*/ 1271144 h 1272783"/>
                  <a:gd name="connsiteX9" fmla="*/ 631820 w 1693970"/>
                  <a:gd name="connsiteY9" fmla="*/ 915544 h 1272783"/>
                  <a:gd name="connsiteX10" fmla="*/ 215895 w 1693970"/>
                  <a:gd name="connsiteY10" fmla="*/ 763144 h 1272783"/>
                  <a:gd name="connsiteX11" fmla="*/ 3170 w 1693970"/>
                  <a:gd name="connsiteY11" fmla="*/ 525019 h 1272783"/>
                  <a:gd name="connsiteX0" fmla="*/ 3566 w 1694366"/>
                  <a:gd name="connsiteY0" fmla="*/ 524306 h 1272070"/>
                  <a:gd name="connsiteX1" fmla="*/ 121041 w 1694366"/>
                  <a:gd name="connsiteY1" fmla="*/ 168706 h 1272070"/>
                  <a:gd name="connsiteX2" fmla="*/ 583036 w 1694366"/>
                  <a:gd name="connsiteY2" fmla="*/ 163453 h 1272070"/>
                  <a:gd name="connsiteX3" fmla="*/ 920100 w 1694366"/>
                  <a:gd name="connsiteY3" fmla="*/ 75 h 1272070"/>
                  <a:gd name="connsiteX4" fmla="*/ 1199539 w 1694366"/>
                  <a:gd name="connsiteY4" fmla="*/ 186013 h 1272070"/>
                  <a:gd name="connsiteX5" fmla="*/ 1416408 w 1694366"/>
                  <a:gd name="connsiteY5" fmla="*/ 307143 h 1272070"/>
                  <a:gd name="connsiteX6" fmla="*/ 1545573 w 1694366"/>
                  <a:gd name="connsiteY6" fmla="*/ 523513 h 1272070"/>
                  <a:gd name="connsiteX7" fmla="*/ 1666144 w 1694366"/>
                  <a:gd name="connsiteY7" fmla="*/ 1024989 h 1272070"/>
                  <a:gd name="connsiteX8" fmla="*/ 971941 w 1694366"/>
                  <a:gd name="connsiteY8" fmla="*/ 1270431 h 1272070"/>
                  <a:gd name="connsiteX9" fmla="*/ 632216 w 1694366"/>
                  <a:gd name="connsiteY9" fmla="*/ 914831 h 1272070"/>
                  <a:gd name="connsiteX10" fmla="*/ 216291 w 1694366"/>
                  <a:gd name="connsiteY10" fmla="*/ 762431 h 1272070"/>
                  <a:gd name="connsiteX11" fmla="*/ 3566 w 1694366"/>
                  <a:gd name="connsiteY11" fmla="*/ 524306 h 1272070"/>
                  <a:gd name="connsiteX0" fmla="*/ 3566 w 1694000"/>
                  <a:gd name="connsiteY0" fmla="*/ 524306 h 1272070"/>
                  <a:gd name="connsiteX1" fmla="*/ 121041 w 1694000"/>
                  <a:gd name="connsiteY1" fmla="*/ 168706 h 1272070"/>
                  <a:gd name="connsiteX2" fmla="*/ 583036 w 1694000"/>
                  <a:gd name="connsiteY2" fmla="*/ 163453 h 1272070"/>
                  <a:gd name="connsiteX3" fmla="*/ 920100 w 1694000"/>
                  <a:gd name="connsiteY3" fmla="*/ 75 h 1272070"/>
                  <a:gd name="connsiteX4" fmla="*/ 1199539 w 1694000"/>
                  <a:gd name="connsiteY4" fmla="*/ 186013 h 1272070"/>
                  <a:gd name="connsiteX5" fmla="*/ 1437671 w 1694000"/>
                  <a:gd name="connsiteY5" fmla="*/ 296550 h 1272070"/>
                  <a:gd name="connsiteX6" fmla="*/ 1545573 w 1694000"/>
                  <a:gd name="connsiteY6" fmla="*/ 523513 h 1272070"/>
                  <a:gd name="connsiteX7" fmla="*/ 1666144 w 1694000"/>
                  <a:gd name="connsiteY7" fmla="*/ 1024989 h 1272070"/>
                  <a:gd name="connsiteX8" fmla="*/ 971941 w 1694000"/>
                  <a:gd name="connsiteY8" fmla="*/ 1270431 h 1272070"/>
                  <a:gd name="connsiteX9" fmla="*/ 632216 w 1694000"/>
                  <a:gd name="connsiteY9" fmla="*/ 914831 h 1272070"/>
                  <a:gd name="connsiteX10" fmla="*/ 216291 w 1694000"/>
                  <a:gd name="connsiteY10" fmla="*/ 762431 h 1272070"/>
                  <a:gd name="connsiteX11" fmla="*/ 3566 w 1694000"/>
                  <a:gd name="connsiteY11" fmla="*/ 524306 h 1272070"/>
                  <a:gd name="connsiteX0" fmla="*/ 3566 w 1706758"/>
                  <a:gd name="connsiteY0" fmla="*/ 524306 h 1274711"/>
                  <a:gd name="connsiteX1" fmla="*/ 121041 w 1706758"/>
                  <a:gd name="connsiteY1" fmla="*/ 168706 h 1274711"/>
                  <a:gd name="connsiteX2" fmla="*/ 583036 w 1706758"/>
                  <a:gd name="connsiteY2" fmla="*/ 163453 h 1274711"/>
                  <a:gd name="connsiteX3" fmla="*/ 920100 w 1706758"/>
                  <a:gd name="connsiteY3" fmla="*/ 75 h 1274711"/>
                  <a:gd name="connsiteX4" fmla="*/ 1199539 w 1706758"/>
                  <a:gd name="connsiteY4" fmla="*/ 186013 h 1274711"/>
                  <a:gd name="connsiteX5" fmla="*/ 1437671 w 1706758"/>
                  <a:gd name="connsiteY5" fmla="*/ 296550 h 1274711"/>
                  <a:gd name="connsiteX6" fmla="*/ 1545573 w 1706758"/>
                  <a:gd name="connsiteY6" fmla="*/ 523513 h 1274711"/>
                  <a:gd name="connsiteX7" fmla="*/ 1666144 w 1706758"/>
                  <a:gd name="connsiteY7" fmla="*/ 1024989 h 1274711"/>
                  <a:gd name="connsiteX8" fmla="*/ 971941 w 1706758"/>
                  <a:gd name="connsiteY8" fmla="*/ 1270431 h 1274711"/>
                  <a:gd name="connsiteX9" fmla="*/ 632216 w 1706758"/>
                  <a:gd name="connsiteY9" fmla="*/ 914831 h 1274711"/>
                  <a:gd name="connsiteX10" fmla="*/ 216291 w 1706758"/>
                  <a:gd name="connsiteY10" fmla="*/ 762431 h 1274711"/>
                  <a:gd name="connsiteX11" fmla="*/ 3566 w 1706758"/>
                  <a:gd name="connsiteY11" fmla="*/ 524306 h 1274711"/>
                  <a:gd name="connsiteX0" fmla="*/ 3566 w 1722579"/>
                  <a:gd name="connsiteY0" fmla="*/ 524306 h 1275121"/>
                  <a:gd name="connsiteX1" fmla="*/ 121041 w 1722579"/>
                  <a:gd name="connsiteY1" fmla="*/ 168706 h 1275121"/>
                  <a:gd name="connsiteX2" fmla="*/ 583036 w 1722579"/>
                  <a:gd name="connsiteY2" fmla="*/ 163453 h 1275121"/>
                  <a:gd name="connsiteX3" fmla="*/ 920100 w 1722579"/>
                  <a:gd name="connsiteY3" fmla="*/ 75 h 1275121"/>
                  <a:gd name="connsiteX4" fmla="*/ 1199539 w 1722579"/>
                  <a:gd name="connsiteY4" fmla="*/ 186013 h 1275121"/>
                  <a:gd name="connsiteX5" fmla="*/ 1437671 w 1722579"/>
                  <a:gd name="connsiteY5" fmla="*/ 296550 h 1275121"/>
                  <a:gd name="connsiteX6" fmla="*/ 1545573 w 1722579"/>
                  <a:gd name="connsiteY6" fmla="*/ 523513 h 1275121"/>
                  <a:gd name="connsiteX7" fmla="*/ 1683863 w 1722579"/>
                  <a:gd name="connsiteY7" fmla="*/ 1028519 h 1275121"/>
                  <a:gd name="connsiteX8" fmla="*/ 971941 w 1722579"/>
                  <a:gd name="connsiteY8" fmla="*/ 1270431 h 1275121"/>
                  <a:gd name="connsiteX9" fmla="*/ 632216 w 1722579"/>
                  <a:gd name="connsiteY9" fmla="*/ 914831 h 1275121"/>
                  <a:gd name="connsiteX10" fmla="*/ 216291 w 1722579"/>
                  <a:gd name="connsiteY10" fmla="*/ 762431 h 1275121"/>
                  <a:gd name="connsiteX11" fmla="*/ 3566 w 1722579"/>
                  <a:gd name="connsiteY11" fmla="*/ 524306 h 1275121"/>
                  <a:gd name="connsiteX0" fmla="*/ 3566 w 1710149"/>
                  <a:gd name="connsiteY0" fmla="*/ 524306 h 1289704"/>
                  <a:gd name="connsiteX1" fmla="*/ 121041 w 1710149"/>
                  <a:gd name="connsiteY1" fmla="*/ 168706 h 1289704"/>
                  <a:gd name="connsiteX2" fmla="*/ 583036 w 1710149"/>
                  <a:gd name="connsiteY2" fmla="*/ 163453 h 1289704"/>
                  <a:gd name="connsiteX3" fmla="*/ 920100 w 1710149"/>
                  <a:gd name="connsiteY3" fmla="*/ 75 h 1289704"/>
                  <a:gd name="connsiteX4" fmla="*/ 1199539 w 1710149"/>
                  <a:gd name="connsiteY4" fmla="*/ 186013 h 1289704"/>
                  <a:gd name="connsiteX5" fmla="*/ 1437671 w 1710149"/>
                  <a:gd name="connsiteY5" fmla="*/ 296550 h 1289704"/>
                  <a:gd name="connsiteX6" fmla="*/ 1545573 w 1710149"/>
                  <a:gd name="connsiteY6" fmla="*/ 523513 h 1289704"/>
                  <a:gd name="connsiteX7" fmla="*/ 1683863 w 1710149"/>
                  <a:gd name="connsiteY7" fmla="*/ 1028519 h 1289704"/>
                  <a:gd name="connsiteX8" fmla="*/ 971941 w 1710149"/>
                  <a:gd name="connsiteY8" fmla="*/ 1288086 h 1289704"/>
                  <a:gd name="connsiteX9" fmla="*/ 632216 w 1710149"/>
                  <a:gd name="connsiteY9" fmla="*/ 914831 h 1289704"/>
                  <a:gd name="connsiteX10" fmla="*/ 216291 w 1710149"/>
                  <a:gd name="connsiteY10" fmla="*/ 762431 h 1289704"/>
                  <a:gd name="connsiteX11" fmla="*/ 3566 w 1710149"/>
                  <a:gd name="connsiteY11" fmla="*/ 524306 h 1289704"/>
                  <a:gd name="connsiteX0" fmla="*/ 3144 w 1709727"/>
                  <a:gd name="connsiteY0" fmla="*/ 524546 h 1289944"/>
                  <a:gd name="connsiteX1" fmla="*/ 120619 w 1709727"/>
                  <a:gd name="connsiteY1" fmla="*/ 168946 h 1289944"/>
                  <a:gd name="connsiteX2" fmla="*/ 533000 w 1709727"/>
                  <a:gd name="connsiteY2" fmla="*/ 142507 h 1289944"/>
                  <a:gd name="connsiteX3" fmla="*/ 919678 w 1709727"/>
                  <a:gd name="connsiteY3" fmla="*/ 315 h 1289944"/>
                  <a:gd name="connsiteX4" fmla="*/ 1199117 w 1709727"/>
                  <a:gd name="connsiteY4" fmla="*/ 186253 h 1289944"/>
                  <a:gd name="connsiteX5" fmla="*/ 1437249 w 1709727"/>
                  <a:gd name="connsiteY5" fmla="*/ 296790 h 1289944"/>
                  <a:gd name="connsiteX6" fmla="*/ 1545151 w 1709727"/>
                  <a:gd name="connsiteY6" fmla="*/ 523753 h 1289944"/>
                  <a:gd name="connsiteX7" fmla="*/ 1683441 w 1709727"/>
                  <a:gd name="connsiteY7" fmla="*/ 1028759 h 1289944"/>
                  <a:gd name="connsiteX8" fmla="*/ 971519 w 1709727"/>
                  <a:gd name="connsiteY8" fmla="*/ 1288326 h 1289944"/>
                  <a:gd name="connsiteX9" fmla="*/ 631794 w 1709727"/>
                  <a:gd name="connsiteY9" fmla="*/ 915071 h 1289944"/>
                  <a:gd name="connsiteX10" fmla="*/ 215869 w 1709727"/>
                  <a:gd name="connsiteY10" fmla="*/ 762671 h 1289944"/>
                  <a:gd name="connsiteX11" fmla="*/ 3144 w 1709727"/>
                  <a:gd name="connsiteY11" fmla="*/ 524546 h 1289944"/>
                  <a:gd name="connsiteX0" fmla="*/ 3144 w 1709727"/>
                  <a:gd name="connsiteY0" fmla="*/ 531594 h 1296992"/>
                  <a:gd name="connsiteX1" fmla="*/ 120619 w 1709727"/>
                  <a:gd name="connsiteY1" fmla="*/ 175994 h 1296992"/>
                  <a:gd name="connsiteX2" fmla="*/ 533000 w 1709727"/>
                  <a:gd name="connsiteY2" fmla="*/ 149555 h 1296992"/>
                  <a:gd name="connsiteX3" fmla="*/ 845257 w 1709727"/>
                  <a:gd name="connsiteY3" fmla="*/ 301 h 1296992"/>
                  <a:gd name="connsiteX4" fmla="*/ 1199117 w 1709727"/>
                  <a:gd name="connsiteY4" fmla="*/ 193301 h 1296992"/>
                  <a:gd name="connsiteX5" fmla="*/ 1437249 w 1709727"/>
                  <a:gd name="connsiteY5" fmla="*/ 303838 h 1296992"/>
                  <a:gd name="connsiteX6" fmla="*/ 1545151 w 1709727"/>
                  <a:gd name="connsiteY6" fmla="*/ 530801 h 1296992"/>
                  <a:gd name="connsiteX7" fmla="*/ 1683441 w 1709727"/>
                  <a:gd name="connsiteY7" fmla="*/ 1035807 h 1296992"/>
                  <a:gd name="connsiteX8" fmla="*/ 971519 w 1709727"/>
                  <a:gd name="connsiteY8" fmla="*/ 1295374 h 1296992"/>
                  <a:gd name="connsiteX9" fmla="*/ 631794 w 1709727"/>
                  <a:gd name="connsiteY9" fmla="*/ 922119 h 1296992"/>
                  <a:gd name="connsiteX10" fmla="*/ 215869 w 1709727"/>
                  <a:gd name="connsiteY10" fmla="*/ 769719 h 1296992"/>
                  <a:gd name="connsiteX11" fmla="*/ 3144 w 1709727"/>
                  <a:gd name="connsiteY11" fmla="*/ 531594 h 1296992"/>
                  <a:gd name="connsiteX0" fmla="*/ 3144 w 1709727"/>
                  <a:gd name="connsiteY0" fmla="*/ 554511 h 1319909"/>
                  <a:gd name="connsiteX1" fmla="*/ 120619 w 1709727"/>
                  <a:gd name="connsiteY1" fmla="*/ 198911 h 1319909"/>
                  <a:gd name="connsiteX2" fmla="*/ 533000 w 1709727"/>
                  <a:gd name="connsiteY2" fmla="*/ 172472 h 1319909"/>
                  <a:gd name="connsiteX3" fmla="*/ 809819 w 1709727"/>
                  <a:gd name="connsiteY3" fmla="*/ 263 h 1319909"/>
                  <a:gd name="connsiteX4" fmla="*/ 1199117 w 1709727"/>
                  <a:gd name="connsiteY4" fmla="*/ 216218 h 1319909"/>
                  <a:gd name="connsiteX5" fmla="*/ 1437249 w 1709727"/>
                  <a:gd name="connsiteY5" fmla="*/ 326755 h 1319909"/>
                  <a:gd name="connsiteX6" fmla="*/ 1545151 w 1709727"/>
                  <a:gd name="connsiteY6" fmla="*/ 553718 h 1319909"/>
                  <a:gd name="connsiteX7" fmla="*/ 1683441 w 1709727"/>
                  <a:gd name="connsiteY7" fmla="*/ 1058724 h 1319909"/>
                  <a:gd name="connsiteX8" fmla="*/ 971519 w 1709727"/>
                  <a:gd name="connsiteY8" fmla="*/ 1318291 h 1319909"/>
                  <a:gd name="connsiteX9" fmla="*/ 631794 w 1709727"/>
                  <a:gd name="connsiteY9" fmla="*/ 945036 h 1319909"/>
                  <a:gd name="connsiteX10" fmla="*/ 215869 w 1709727"/>
                  <a:gd name="connsiteY10" fmla="*/ 792636 h 1319909"/>
                  <a:gd name="connsiteX11" fmla="*/ 3144 w 1709727"/>
                  <a:gd name="connsiteY11" fmla="*/ 554511 h 131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09727" h="1319909">
                    <a:moveTo>
                      <a:pt x="3144" y="554511"/>
                    </a:moveTo>
                    <a:cubicBezTo>
                      <a:pt x="-12731" y="455557"/>
                      <a:pt x="32310" y="262584"/>
                      <a:pt x="120619" y="198911"/>
                    </a:cubicBezTo>
                    <a:cubicBezTo>
                      <a:pt x="208928" y="135238"/>
                      <a:pt x="418133" y="205580"/>
                      <a:pt x="533000" y="172472"/>
                    </a:cubicBezTo>
                    <a:cubicBezTo>
                      <a:pt x="647867" y="139364"/>
                      <a:pt x="698800" y="-7028"/>
                      <a:pt x="809819" y="263"/>
                    </a:cubicBezTo>
                    <a:cubicBezTo>
                      <a:pt x="920838" y="7554"/>
                      <a:pt x="1094545" y="161803"/>
                      <a:pt x="1199117" y="216218"/>
                    </a:cubicBezTo>
                    <a:cubicBezTo>
                      <a:pt x="1303689" y="270633"/>
                      <a:pt x="1379577" y="270505"/>
                      <a:pt x="1437249" y="326755"/>
                    </a:cubicBezTo>
                    <a:cubicBezTo>
                      <a:pt x="1494921" y="383005"/>
                      <a:pt x="1504119" y="431723"/>
                      <a:pt x="1545151" y="553718"/>
                    </a:cubicBezTo>
                    <a:cubicBezTo>
                      <a:pt x="1586183" y="675713"/>
                      <a:pt x="1779046" y="931295"/>
                      <a:pt x="1683441" y="1058724"/>
                    </a:cubicBezTo>
                    <a:cubicBezTo>
                      <a:pt x="1587836" y="1186153"/>
                      <a:pt x="1146793" y="1337239"/>
                      <a:pt x="971519" y="1318291"/>
                    </a:cubicBezTo>
                    <a:cubicBezTo>
                      <a:pt x="796245" y="1299343"/>
                      <a:pt x="757736" y="1029703"/>
                      <a:pt x="631794" y="945036"/>
                    </a:cubicBezTo>
                    <a:cubicBezTo>
                      <a:pt x="505852" y="860369"/>
                      <a:pt x="321702" y="855078"/>
                      <a:pt x="215869" y="792636"/>
                    </a:cubicBezTo>
                    <a:cubicBezTo>
                      <a:pt x="110036" y="730194"/>
                      <a:pt x="19019" y="653465"/>
                      <a:pt x="3144" y="554511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8793035" y="3782987"/>
                <a:ext cx="1274614" cy="1135106"/>
              </a:xfrm>
              <a:custGeom>
                <a:avLst/>
                <a:gdLst>
                  <a:gd name="connsiteX0" fmla="*/ 226027 w 1030423"/>
                  <a:gd name="connsiteY0" fmla="*/ 183350 h 919308"/>
                  <a:gd name="connsiteX1" fmla="*/ 92677 w 1030423"/>
                  <a:gd name="connsiteY1" fmla="*/ 224625 h 919308"/>
                  <a:gd name="connsiteX2" fmla="*/ 3777 w 1030423"/>
                  <a:gd name="connsiteY2" fmla="*/ 440525 h 919308"/>
                  <a:gd name="connsiteX3" fmla="*/ 219677 w 1030423"/>
                  <a:gd name="connsiteY3" fmla="*/ 599275 h 919308"/>
                  <a:gd name="connsiteX4" fmla="*/ 260952 w 1030423"/>
                  <a:gd name="connsiteY4" fmla="*/ 808825 h 919308"/>
                  <a:gd name="connsiteX5" fmla="*/ 353027 w 1030423"/>
                  <a:gd name="connsiteY5" fmla="*/ 888200 h 919308"/>
                  <a:gd name="connsiteX6" fmla="*/ 581627 w 1030423"/>
                  <a:gd name="connsiteY6" fmla="*/ 907250 h 919308"/>
                  <a:gd name="connsiteX7" fmla="*/ 1016602 w 1030423"/>
                  <a:gd name="connsiteY7" fmla="*/ 710400 h 919308"/>
                  <a:gd name="connsiteX8" fmla="*/ 918177 w 1030423"/>
                  <a:gd name="connsiteY8" fmla="*/ 329400 h 919308"/>
                  <a:gd name="connsiteX9" fmla="*/ 876902 w 1030423"/>
                  <a:gd name="connsiteY9" fmla="*/ 91275 h 919308"/>
                  <a:gd name="connsiteX10" fmla="*/ 591152 w 1030423"/>
                  <a:gd name="connsiteY10" fmla="*/ 2375 h 919308"/>
                  <a:gd name="connsiteX11" fmla="*/ 356202 w 1030423"/>
                  <a:gd name="connsiteY11" fmla="*/ 173825 h 919308"/>
                  <a:gd name="connsiteX12" fmla="*/ 226027 w 1030423"/>
                  <a:gd name="connsiteY12" fmla="*/ 183350 h 919308"/>
                  <a:gd name="connsiteX0" fmla="*/ 226027 w 1031299"/>
                  <a:gd name="connsiteY0" fmla="*/ 183350 h 919308"/>
                  <a:gd name="connsiteX1" fmla="*/ 92677 w 1031299"/>
                  <a:gd name="connsiteY1" fmla="*/ 224625 h 919308"/>
                  <a:gd name="connsiteX2" fmla="*/ 3777 w 1031299"/>
                  <a:gd name="connsiteY2" fmla="*/ 440525 h 919308"/>
                  <a:gd name="connsiteX3" fmla="*/ 219677 w 1031299"/>
                  <a:gd name="connsiteY3" fmla="*/ 599275 h 919308"/>
                  <a:gd name="connsiteX4" fmla="*/ 260952 w 1031299"/>
                  <a:gd name="connsiteY4" fmla="*/ 808825 h 919308"/>
                  <a:gd name="connsiteX5" fmla="*/ 353027 w 1031299"/>
                  <a:gd name="connsiteY5" fmla="*/ 888200 h 919308"/>
                  <a:gd name="connsiteX6" fmla="*/ 581627 w 1031299"/>
                  <a:gd name="connsiteY6" fmla="*/ 907250 h 919308"/>
                  <a:gd name="connsiteX7" fmla="*/ 1016602 w 1031299"/>
                  <a:gd name="connsiteY7" fmla="*/ 710400 h 919308"/>
                  <a:gd name="connsiteX8" fmla="*/ 918177 w 1031299"/>
                  <a:gd name="connsiteY8" fmla="*/ 329400 h 919308"/>
                  <a:gd name="connsiteX9" fmla="*/ 810227 w 1031299"/>
                  <a:gd name="connsiteY9" fmla="*/ 91275 h 919308"/>
                  <a:gd name="connsiteX10" fmla="*/ 591152 w 1031299"/>
                  <a:gd name="connsiteY10" fmla="*/ 2375 h 919308"/>
                  <a:gd name="connsiteX11" fmla="*/ 356202 w 1031299"/>
                  <a:gd name="connsiteY11" fmla="*/ 173825 h 919308"/>
                  <a:gd name="connsiteX12" fmla="*/ 226027 w 1031299"/>
                  <a:gd name="connsiteY12" fmla="*/ 183350 h 919308"/>
                  <a:gd name="connsiteX0" fmla="*/ 226027 w 1029085"/>
                  <a:gd name="connsiteY0" fmla="*/ 183471 h 919429"/>
                  <a:gd name="connsiteX1" fmla="*/ 92677 w 1029085"/>
                  <a:gd name="connsiteY1" fmla="*/ 224746 h 919429"/>
                  <a:gd name="connsiteX2" fmla="*/ 3777 w 1029085"/>
                  <a:gd name="connsiteY2" fmla="*/ 440646 h 919429"/>
                  <a:gd name="connsiteX3" fmla="*/ 219677 w 1029085"/>
                  <a:gd name="connsiteY3" fmla="*/ 599396 h 919429"/>
                  <a:gd name="connsiteX4" fmla="*/ 260952 w 1029085"/>
                  <a:gd name="connsiteY4" fmla="*/ 808946 h 919429"/>
                  <a:gd name="connsiteX5" fmla="*/ 353027 w 1029085"/>
                  <a:gd name="connsiteY5" fmla="*/ 888321 h 919429"/>
                  <a:gd name="connsiteX6" fmla="*/ 581627 w 1029085"/>
                  <a:gd name="connsiteY6" fmla="*/ 907371 h 919429"/>
                  <a:gd name="connsiteX7" fmla="*/ 1016602 w 1029085"/>
                  <a:gd name="connsiteY7" fmla="*/ 710521 h 919429"/>
                  <a:gd name="connsiteX8" fmla="*/ 902302 w 1029085"/>
                  <a:gd name="connsiteY8" fmla="*/ 348571 h 919429"/>
                  <a:gd name="connsiteX9" fmla="*/ 810227 w 1029085"/>
                  <a:gd name="connsiteY9" fmla="*/ 91396 h 919429"/>
                  <a:gd name="connsiteX10" fmla="*/ 591152 w 1029085"/>
                  <a:gd name="connsiteY10" fmla="*/ 2496 h 919429"/>
                  <a:gd name="connsiteX11" fmla="*/ 356202 w 1029085"/>
                  <a:gd name="connsiteY11" fmla="*/ 173946 h 919429"/>
                  <a:gd name="connsiteX12" fmla="*/ 226027 w 1029085"/>
                  <a:gd name="connsiteY12" fmla="*/ 183471 h 919429"/>
                  <a:gd name="connsiteX0" fmla="*/ 226027 w 1041064"/>
                  <a:gd name="connsiteY0" fmla="*/ 183471 h 923158"/>
                  <a:gd name="connsiteX1" fmla="*/ 92677 w 1041064"/>
                  <a:gd name="connsiteY1" fmla="*/ 224746 h 923158"/>
                  <a:gd name="connsiteX2" fmla="*/ 3777 w 1041064"/>
                  <a:gd name="connsiteY2" fmla="*/ 440646 h 923158"/>
                  <a:gd name="connsiteX3" fmla="*/ 219677 w 1041064"/>
                  <a:gd name="connsiteY3" fmla="*/ 599396 h 923158"/>
                  <a:gd name="connsiteX4" fmla="*/ 260952 w 1041064"/>
                  <a:gd name="connsiteY4" fmla="*/ 808946 h 923158"/>
                  <a:gd name="connsiteX5" fmla="*/ 353027 w 1041064"/>
                  <a:gd name="connsiteY5" fmla="*/ 888321 h 923158"/>
                  <a:gd name="connsiteX6" fmla="*/ 581627 w 1041064"/>
                  <a:gd name="connsiteY6" fmla="*/ 907371 h 923158"/>
                  <a:gd name="connsiteX7" fmla="*/ 1029302 w 1041064"/>
                  <a:gd name="connsiteY7" fmla="*/ 659721 h 923158"/>
                  <a:gd name="connsiteX8" fmla="*/ 902302 w 1041064"/>
                  <a:gd name="connsiteY8" fmla="*/ 348571 h 923158"/>
                  <a:gd name="connsiteX9" fmla="*/ 810227 w 1041064"/>
                  <a:gd name="connsiteY9" fmla="*/ 91396 h 923158"/>
                  <a:gd name="connsiteX10" fmla="*/ 591152 w 1041064"/>
                  <a:gd name="connsiteY10" fmla="*/ 2496 h 923158"/>
                  <a:gd name="connsiteX11" fmla="*/ 356202 w 1041064"/>
                  <a:gd name="connsiteY11" fmla="*/ 173946 h 923158"/>
                  <a:gd name="connsiteX12" fmla="*/ 226027 w 1041064"/>
                  <a:gd name="connsiteY12" fmla="*/ 183471 h 923158"/>
                  <a:gd name="connsiteX0" fmla="*/ 226027 w 1048826"/>
                  <a:gd name="connsiteY0" fmla="*/ 183471 h 923158"/>
                  <a:gd name="connsiteX1" fmla="*/ 92677 w 1048826"/>
                  <a:gd name="connsiteY1" fmla="*/ 224746 h 923158"/>
                  <a:gd name="connsiteX2" fmla="*/ 3777 w 1048826"/>
                  <a:gd name="connsiteY2" fmla="*/ 440646 h 923158"/>
                  <a:gd name="connsiteX3" fmla="*/ 219677 w 1048826"/>
                  <a:gd name="connsiteY3" fmla="*/ 599396 h 923158"/>
                  <a:gd name="connsiteX4" fmla="*/ 260952 w 1048826"/>
                  <a:gd name="connsiteY4" fmla="*/ 808946 h 923158"/>
                  <a:gd name="connsiteX5" fmla="*/ 353027 w 1048826"/>
                  <a:gd name="connsiteY5" fmla="*/ 888321 h 923158"/>
                  <a:gd name="connsiteX6" fmla="*/ 581627 w 1048826"/>
                  <a:gd name="connsiteY6" fmla="*/ 907371 h 923158"/>
                  <a:gd name="connsiteX7" fmla="*/ 1029302 w 1048826"/>
                  <a:gd name="connsiteY7" fmla="*/ 659721 h 923158"/>
                  <a:gd name="connsiteX8" fmla="*/ 902302 w 1048826"/>
                  <a:gd name="connsiteY8" fmla="*/ 348571 h 923158"/>
                  <a:gd name="connsiteX9" fmla="*/ 810227 w 1048826"/>
                  <a:gd name="connsiteY9" fmla="*/ 91396 h 923158"/>
                  <a:gd name="connsiteX10" fmla="*/ 591152 w 1048826"/>
                  <a:gd name="connsiteY10" fmla="*/ 2496 h 923158"/>
                  <a:gd name="connsiteX11" fmla="*/ 356202 w 1048826"/>
                  <a:gd name="connsiteY11" fmla="*/ 173946 h 923158"/>
                  <a:gd name="connsiteX12" fmla="*/ 226027 w 1048826"/>
                  <a:gd name="connsiteY12" fmla="*/ 183471 h 923158"/>
                  <a:gd name="connsiteX0" fmla="*/ 226027 w 1041064"/>
                  <a:gd name="connsiteY0" fmla="*/ 183471 h 923158"/>
                  <a:gd name="connsiteX1" fmla="*/ 92677 w 1041064"/>
                  <a:gd name="connsiteY1" fmla="*/ 224746 h 923158"/>
                  <a:gd name="connsiteX2" fmla="*/ 3777 w 1041064"/>
                  <a:gd name="connsiteY2" fmla="*/ 440646 h 923158"/>
                  <a:gd name="connsiteX3" fmla="*/ 219677 w 1041064"/>
                  <a:gd name="connsiteY3" fmla="*/ 599396 h 923158"/>
                  <a:gd name="connsiteX4" fmla="*/ 260952 w 1041064"/>
                  <a:gd name="connsiteY4" fmla="*/ 808946 h 923158"/>
                  <a:gd name="connsiteX5" fmla="*/ 353027 w 1041064"/>
                  <a:gd name="connsiteY5" fmla="*/ 888321 h 923158"/>
                  <a:gd name="connsiteX6" fmla="*/ 581627 w 1041064"/>
                  <a:gd name="connsiteY6" fmla="*/ 907371 h 923158"/>
                  <a:gd name="connsiteX7" fmla="*/ 1029302 w 1041064"/>
                  <a:gd name="connsiteY7" fmla="*/ 659721 h 923158"/>
                  <a:gd name="connsiteX8" fmla="*/ 902302 w 1041064"/>
                  <a:gd name="connsiteY8" fmla="*/ 348571 h 923158"/>
                  <a:gd name="connsiteX9" fmla="*/ 810227 w 1041064"/>
                  <a:gd name="connsiteY9" fmla="*/ 91396 h 923158"/>
                  <a:gd name="connsiteX10" fmla="*/ 591152 w 1041064"/>
                  <a:gd name="connsiteY10" fmla="*/ 2496 h 923158"/>
                  <a:gd name="connsiteX11" fmla="*/ 356202 w 1041064"/>
                  <a:gd name="connsiteY11" fmla="*/ 173946 h 923158"/>
                  <a:gd name="connsiteX12" fmla="*/ 226027 w 1041064"/>
                  <a:gd name="connsiteY12" fmla="*/ 183471 h 923158"/>
                  <a:gd name="connsiteX0" fmla="*/ 226027 w 1041064"/>
                  <a:gd name="connsiteY0" fmla="*/ 183471 h 932031"/>
                  <a:gd name="connsiteX1" fmla="*/ 92677 w 1041064"/>
                  <a:gd name="connsiteY1" fmla="*/ 224746 h 932031"/>
                  <a:gd name="connsiteX2" fmla="*/ 3777 w 1041064"/>
                  <a:gd name="connsiteY2" fmla="*/ 440646 h 932031"/>
                  <a:gd name="connsiteX3" fmla="*/ 219677 w 1041064"/>
                  <a:gd name="connsiteY3" fmla="*/ 599396 h 932031"/>
                  <a:gd name="connsiteX4" fmla="*/ 353027 w 1041064"/>
                  <a:gd name="connsiteY4" fmla="*/ 888321 h 932031"/>
                  <a:gd name="connsiteX5" fmla="*/ 581627 w 1041064"/>
                  <a:gd name="connsiteY5" fmla="*/ 907371 h 932031"/>
                  <a:gd name="connsiteX6" fmla="*/ 1029302 w 1041064"/>
                  <a:gd name="connsiteY6" fmla="*/ 659721 h 932031"/>
                  <a:gd name="connsiteX7" fmla="*/ 902302 w 1041064"/>
                  <a:gd name="connsiteY7" fmla="*/ 348571 h 932031"/>
                  <a:gd name="connsiteX8" fmla="*/ 810227 w 1041064"/>
                  <a:gd name="connsiteY8" fmla="*/ 91396 h 932031"/>
                  <a:gd name="connsiteX9" fmla="*/ 591152 w 1041064"/>
                  <a:gd name="connsiteY9" fmla="*/ 2496 h 932031"/>
                  <a:gd name="connsiteX10" fmla="*/ 356202 w 1041064"/>
                  <a:gd name="connsiteY10" fmla="*/ 173946 h 932031"/>
                  <a:gd name="connsiteX11" fmla="*/ 226027 w 1041064"/>
                  <a:gd name="connsiteY11" fmla="*/ 183471 h 932031"/>
                  <a:gd name="connsiteX0" fmla="*/ 357285 w 1042147"/>
                  <a:gd name="connsiteY0" fmla="*/ 173946 h 932030"/>
                  <a:gd name="connsiteX1" fmla="*/ 93760 w 1042147"/>
                  <a:gd name="connsiteY1" fmla="*/ 224746 h 932030"/>
                  <a:gd name="connsiteX2" fmla="*/ 4860 w 1042147"/>
                  <a:gd name="connsiteY2" fmla="*/ 440646 h 932030"/>
                  <a:gd name="connsiteX3" fmla="*/ 220760 w 1042147"/>
                  <a:gd name="connsiteY3" fmla="*/ 599396 h 932030"/>
                  <a:gd name="connsiteX4" fmla="*/ 354110 w 1042147"/>
                  <a:gd name="connsiteY4" fmla="*/ 888321 h 932030"/>
                  <a:gd name="connsiteX5" fmla="*/ 582710 w 1042147"/>
                  <a:gd name="connsiteY5" fmla="*/ 907371 h 932030"/>
                  <a:gd name="connsiteX6" fmla="*/ 1030385 w 1042147"/>
                  <a:gd name="connsiteY6" fmla="*/ 659721 h 932030"/>
                  <a:gd name="connsiteX7" fmla="*/ 903385 w 1042147"/>
                  <a:gd name="connsiteY7" fmla="*/ 348571 h 932030"/>
                  <a:gd name="connsiteX8" fmla="*/ 811310 w 1042147"/>
                  <a:gd name="connsiteY8" fmla="*/ 91396 h 932030"/>
                  <a:gd name="connsiteX9" fmla="*/ 592235 w 1042147"/>
                  <a:gd name="connsiteY9" fmla="*/ 2496 h 932030"/>
                  <a:gd name="connsiteX10" fmla="*/ 357285 w 1042147"/>
                  <a:gd name="connsiteY10" fmla="*/ 173946 h 932030"/>
                  <a:gd name="connsiteX0" fmla="*/ 329448 w 1014310"/>
                  <a:gd name="connsiteY0" fmla="*/ 173946 h 932030"/>
                  <a:gd name="connsiteX1" fmla="*/ 65923 w 1014310"/>
                  <a:gd name="connsiteY1" fmla="*/ 224746 h 932030"/>
                  <a:gd name="connsiteX2" fmla="*/ 7354 w 1014310"/>
                  <a:gd name="connsiteY2" fmla="*/ 440647 h 932030"/>
                  <a:gd name="connsiteX3" fmla="*/ 192923 w 1014310"/>
                  <a:gd name="connsiteY3" fmla="*/ 599396 h 932030"/>
                  <a:gd name="connsiteX4" fmla="*/ 326273 w 1014310"/>
                  <a:gd name="connsiteY4" fmla="*/ 888321 h 932030"/>
                  <a:gd name="connsiteX5" fmla="*/ 554873 w 1014310"/>
                  <a:gd name="connsiteY5" fmla="*/ 907371 h 932030"/>
                  <a:gd name="connsiteX6" fmla="*/ 1002548 w 1014310"/>
                  <a:gd name="connsiteY6" fmla="*/ 659721 h 932030"/>
                  <a:gd name="connsiteX7" fmla="*/ 875548 w 1014310"/>
                  <a:gd name="connsiteY7" fmla="*/ 348571 h 932030"/>
                  <a:gd name="connsiteX8" fmla="*/ 783473 w 1014310"/>
                  <a:gd name="connsiteY8" fmla="*/ 91396 h 932030"/>
                  <a:gd name="connsiteX9" fmla="*/ 564398 w 1014310"/>
                  <a:gd name="connsiteY9" fmla="*/ 2496 h 932030"/>
                  <a:gd name="connsiteX10" fmla="*/ 329448 w 1014310"/>
                  <a:gd name="connsiteY10" fmla="*/ 173946 h 932030"/>
                  <a:gd name="connsiteX0" fmla="*/ 329448 w 1014310"/>
                  <a:gd name="connsiteY0" fmla="*/ 143704 h 901788"/>
                  <a:gd name="connsiteX1" fmla="*/ 65923 w 1014310"/>
                  <a:gd name="connsiteY1" fmla="*/ 194504 h 901788"/>
                  <a:gd name="connsiteX2" fmla="*/ 7354 w 1014310"/>
                  <a:gd name="connsiteY2" fmla="*/ 410405 h 901788"/>
                  <a:gd name="connsiteX3" fmla="*/ 192923 w 1014310"/>
                  <a:gd name="connsiteY3" fmla="*/ 569154 h 901788"/>
                  <a:gd name="connsiteX4" fmla="*/ 326273 w 1014310"/>
                  <a:gd name="connsiteY4" fmla="*/ 858079 h 901788"/>
                  <a:gd name="connsiteX5" fmla="*/ 554873 w 1014310"/>
                  <a:gd name="connsiteY5" fmla="*/ 877129 h 901788"/>
                  <a:gd name="connsiteX6" fmla="*/ 1002548 w 1014310"/>
                  <a:gd name="connsiteY6" fmla="*/ 629479 h 901788"/>
                  <a:gd name="connsiteX7" fmla="*/ 875548 w 1014310"/>
                  <a:gd name="connsiteY7" fmla="*/ 318329 h 901788"/>
                  <a:gd name="connsiteX8" fmla="*/ 783473 w 1014310"/>
                  <a:gd name="connsiteY8" fmla="*/ 61154 h 901788"/>
                  <a:gd name="connsiteX9" fmla="*/ 537438 w 1014310"/>
                  <a:gd name="connsiteY9" fmla="*/ 4424 h 901788"/>
                  <a:gd name="connsiteX10" fmla="*/ 329448 w 1014310"/>
                  <a:gd name="connsiteY10" fmla="*/ 143704 h 901788"/>
                  <a:gd name="connsiteX0" fmla="*/ 329448 w 1014691"/>
                  <a:gd name="connsiteY0" fmla="*/ 142694 h 900778"/>
                  <a:gd name="connsiteX1" fmla="*/ 65923 w 1014691"/>
                  <a:gd name="connsiteY1" fmla="*/ 193494 h 900778"/>
                  <a:gd name="connsiteX2" fmla="*/ 7354 w 1014691"/>
                  <a:gd name="connsiteY2" fmla="*/ 409395 h 900778"/>
                  <a:gd name="connsiteX3" fmla="*/ 192923 w 1014691"/>
                  <a:gd name="connsiteY3" fmla="*/ 568144 h 900778"/>
                  <a:gd name="connsiteX4" fmla="*/ 326273 w 1014691"/>
                  <a:gd name="connsiteY4" fmla="*/ 857069 h 900778"/>
                  <a:gd name="connsiteX5" fmla="*/ 554873 w 1014691"/>
                  <a:gd name="connsiteY5" fmla="*/ 876119 h 900778"/>
                  <a:gd name="connsiteX6" fmla="*/ 1002548 w 1014691"/>
                  <a:gd name="connsiteY6" fmla="*/ 628469 h 900778"/>
                  <a:gd name="connsiteX7" fmla="*/ 875548 w 1014691"/>
                  <a:gd name="connsiteY7" fmla="*/ 317319 h 900778"/>
                  <a:gd name="connsiteX8" fmla="*/ 746402 w 1014691"/>
                  <a:gd name="connsiteY8" fmla="*/ 70867 h 900778"/>
                  <a:gd name="connsiteX9" fmla="*/ 537438 w 1014691"/>
                  <a:gd name="connsiteY9" fmla="*/ 3414 h 900778"/>
                  <a:gd name="connsiteX10" fmla="*/ 329448 w 1014691"/>
                  <a:gd name="connsiteY10" fmla="*/ 142694 h 900778"/>
                  <a:gd name="connsiteX0" fmla="*/ 329448 w 1008519"/>
                  <a:gd name="connsiteY0" fmla="*/ 142736 h 900820"/>
                  <a:gd name="connsiteX1" fmla="*/ 65923 w 1008519"/>
                  <a:gd name="connsiteY1" fmla="*/ 193536 h 900820"/>
                  <a:gd name="connsiteX2" fmla="*/ 7354 w 1008519"/>
                  <a:gd name="connsiteY2" fmla="*/ 409437 h 900820"/>
                  <a:gd name="connsiteX3" fmla="*/ 192923 w 1008519"/>
                  <a:gd name="connsiteY3" fmla="*/ 568186 h 900820"/>
                  <a:gd name="connsiteX4" fmla="*/ 326273 w 1008519"/>
                  <a:gd name="connsiteY4" fmla="*/ 857111 h 900820"/>
                  <a:gd name="connsiteX5" fmla="*/ 554873 w 1008519"/>
                  <a:gd name="connsiteY5" fmla="*/ 876161 h 900820"/>
                  <a:gd name="connsiteX6" fmla="*/ 1002548 w 1008519"/>
                  <a:gd name="connsiteY6" fmla="*/ 628511 h 900820"/>
                  <a:gd name="connsiteX7" fmla="*/ 808146 w 1008519"/>
                  <a:gd name="connsiteY7" fmla="*/ 320936 h 900820"/>
                  <a:gd name="connsiteX8" fmla="*/ 746402 w 1008519"/>
                  <a:gd name="connsiteY8" fmla="*/ 70909 h 900820"/>
                  <a:gd name="connsiteX9" fmla="*/ 537438 w 1008519"/>
                  <a:gd name="connsiteY9" fmla="*/ 3456 h 900820"/>
                  <a:gd name="connsiteX10" fmla="*/ 329448 w 1008519"/>
                  <a:gd name="connsiteY10" fmla="*/ 142736 h 900820"/>
                  <a:gd name="connsiteX0" fmla="*/ 290827 w 969898"/>
                  <a:gd name="connsiteY0" fmla="*/ 142736 h 900820"/>
                  <a:gd name="connsiteX1" fmla="*/ 27302 w 969898"/>
                  <a:gd name="connsiteY1" fmla="*/ 193536 h 900820"/>
                  <a:gd name="connsiteX2" fmla="*/ 22654 w 969898"/>
                  <a:gd name="connsiteY2" fmla="*/ 409437 h 900820"/>
                  <a:gd name="connsiteX3" fmla="*/ 154302 w 969898"/>
                  <a:gd name="connsiteY3" fmla="*/ 568186 h 900820"/>
                  <a:gd name="connsiteX4" fmla="*/ 287652 w 969898"/>
                  <a:gd name="connsiteY4" fmla="*/ 857111 h 900820"/>
                  <a:gd name="connsiteX5" fmla="*/ 516252 w 969898"/>
                  <a:gd name="connsiteY5" fmla="*/ 876161 h 900820"/>
                  <a:gd name="connsiteX6" fmla="*/ 963927 w 969898"/>
                  <a:gd name="connsiteY6" fmla="*/ 628511 h 900820"/>
                  <a:gd name="connsiteX7" fmla="*/ 769525 w 969898"/>
                  <a:gd name="connsiteY7" fmla="*/ 320936 h 900820"/>
                  <a:gd name="connsiteX8" fmla="*/ 707781 w 969898"/>
                  <a:gd name="connsiteY8" fmla="*/ 70909 h 900820"/>
                  <a:gd name="connsiteX9" fmla="*/ 498817 w 969898"/>
                  <a:gd name="connsiteY9" fmla="*/ 3456 h 900820"/>
                  <a:gd name="connsiteX10" fmla="*/ 290827 w 969898"/>
                  <a:gd name="connsiteY10" fmla="*/ 142736 h 900820"/>
                  <a:gd name="connsiteX0" fmla="*/ 273501 w 952572"/>
                  <a:gd name="connsiteY0" fmla="*/ 142736 h 900820"/>
                  <a:gd name="connsiteX1" fmla="*/ 50417 w 952572"/>
                  <a:gd name="connsiteY1" fmla="*/ 232855 h 900820"/>
                  <a:gd name="connsiteX2" fmla="*/ 5328 w 952572"/>
                  <a:gd name="connsiteY2" fmla="*/ 409437 h 900820"/>
                  <a:gd name="connsiteX3" fmla="*/ 136976 w 952572"/>
                  <a:gd name="connsiteY3" fmla="*/ 568186 h 900820"/>
                  <a:gd name="connsiteX4" fmla="*/ 270326 w 952572"/>
                  <a:gd name="connsiteY4" fmla="*/ 857111 h 900820"/>
                  <a:gd name="connsiteX5" fmla="*/ 498926 w 952572"/>
                  <a:gd name="connsiteY5" fmla="*/ 876161 h 900820"/>
                  <a:gd name="connsiteX6" fmla="*/ 946601 w 952572"/>
                  <a:gd name="connsiteY6" fmla="*/ 628511 h 900820"/>
                  <a:gd name="connsiteX7" fmla="*/ 752199 w 952572"/>
                  <a:gd name="connsiteY7" fmla="*/ 320936 h 900820"/>
                  <a:gd name="connsiteX8" fmla="*/ 690455 w 952572"/>
                  <a:gd name="connsiteY8" fmla="*/ 70909 h 900820"/>
                  <a:gd name="connsiteX9" fmla="*/ 481491 w 952572"/>
                  <a:gd name="connsiteY9" fmla="*/ 3456 h 900820"/>
                  <a:gd name="connsiteX10" fmla="*/ 273501 w 952572"/>
                  <a:gd name="connsiteY10" fmla="*/ 142736 h 900820"/>
                  <a:gd name="connsiteX0" fmla="*/ 318449 w 953709"/>
                  <a:gd name="connsiteY0" fmla="*/ 210650 h 900820"/>
                  <a:gd name="connsiteX1" fmla="*/ 51554 w 953709"/>
                  <a:gd name="connsiteY1" fmla="*/ 232855 h 900820"/>
                  <a:gd name="connsiteX2" fmla="*/ 6465 w 953709"/>
                  <a:gd name="connsiteY2" fmla="*/ 409437 h 900820"/>
                  <a:gd name="connsiteX3" fmla="*/ 138113 w 953709"/>
                  <a:gd name="connsiteY3" fmla="*/ 568186 h 900820"/>
                  <a:gd name="connsiteX4" fmla="*/ 271463 w 953709"/>
                  <a:gd name="connsiteY4" fmla="*/ 857111 h 900820"/>
                  <a:gd name="connsiteX5" fmla="*/ 500063 w 953709"/>
                  <a:gd name="connsiteY5" fmla="*/ 876161 h 900820"/>
                  <a:gd name="connsiteX6" fmla="*/ 947738 w 953709"/>
                  <a:gd name="connsiteY6" fmla="*/ 628511 h 900820"/>
                  <a:gd name="connsiteX7" fmla="*/ 753336 w 953709"/>
                  <a:gd name="connsiteY7" fmla="*/ 320936 h 900820"/>
                  <a:gd name="connsiteX8" fmla="*/ 691592 w 953709"/>
                  <a:gd name="connsiteY8" fmla="*/ 70909 h 900820"/>
                  <a:gd name="connsiteX9" fmla="*/ 482628 w 953709"/>
                  <a:gd name="connsiteY9" fmla="*/ 3456 h 900820"/>
                  <a:gd name="connsiteX10" fmla="*/ 318449 w 953709"/>
                  <a:gd name="connsiteY10" fmla="*/ 210650 h 90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3709" h="900820">
                    <a:moveTo>
                      <a:pt x="318449" y="210650"/>
                    </a:moveTo>
                    <a:cubicBezTo>
                      <a:pt x="246603" y="248883"/>
                      <a:pt x="103551" y="199724"/>
                      <a:pt x="51554" y="232855"/>
                    </a:cubicBezTo>
                    <a:cubicBezTo>
                      <a:pt x="-443" y="265986"/>
                      <a:pt x="-7961" y="353549"/>
                      <a:pt x="6465" y="409437"/>
                    </a:cubicBezTo>
                    <a:cubicBezTo>
                      <a:pt x="20891" y="465325"/>
                      <a:pt x="93947" y="493574"/>
                      <a:pt x="138113" y="568186"/>
                    </a:cubicBezTo>
                    <a:cubicBezTo>
                      <a:pt x="182279" y="642798"/>
                      <a:pt x="211138" y="805782"/>
                      <a:pt x="271463" y="857111"/>
                    </a:cubicBezTo>
                    <a:cubicBezTo>
                      <a:pt x="331788" y="908440"/>
                      <a:pt x="387351" y="914261"/>
                      <a:pt x="500063" y="876161"/>
                    </a:cubicBezTo>
                    <a:cubicBezTo>
                      <a:pt x="612776" y="838061"/>
                      <a:pt x="905526" y="721048"/>
                      <a:pt x="947738" y="628511"/>
                    </a:cubicBezTo>
                    <a:cubicBezTo>
                      <a:pt x="989950" y="535974"/>
                      <a:pt x="796027" y="413870"/>
                      <a:pt x="753336" y="320936"/>
                    </a:cubicBezTo>
                    <a:cubicBezTo>
                      <a:pt x="710645" y="228002"/>
                      <a:pt x="736710" y="123822"/>
                      <a:pt x="691592" y="70909"/>
                    </a:cubicBezTo>
                    <a:cubicBezTo>
                      <a:pt x="646474" y="17996"/>
                      <a:pt x="569411" y="-10302"/>
                      <a:pt x="482628" y="3456"/>
                    </a:cubicBezTo>
                    <a:cubicBezTo>
                      <a:pt x="395845" y="17214"/>
                      <a:pt x="390295" y="172417"/>
                      <a:pt x="318449" y="21065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114"/>
              <p:cNvSpPr/>
              <p:nvPr/>
            </p:nvSpPr>
            <p:spPr>
              <a:xfrm>
                <a:off x="7878975" y="3198678"/>
                <a:ext cx="2831048" cy="2229118"/>
              </a:xfrm>
              <a:custGeom>
                <a:avLst/>
                <a:gdLst>
                  <a:gd name="connsiteX0" fmla="*/ 3170 w 1809747"/>
                  <a:gd name="connsiteY0" fmla="*/ 547653 h 1297136"/>
                  <a:gd name="connsiteX1" fmla="*/ 120645 w 1809747"/>
                  <a:gd name="connsiteY1" fmla="*/ 192053 h 1297136"/>
                  <a:gd name="connsiteX2" fmla="*/ 536570 w 1809747"/>
                  <a:gd name="connsiteY2" fmla="*/ 144428 h 1297136"/>
                  <a:gd name="connsiteX3" fmla="*/ 838195 w 1809747"/>
                  <a:gd name="connsiteY3" fmla="*/ 26953 h 1297136"/>
                  <a:gd name="connsiteX4" fmla="*/ 1250945 w 1809747"/>
                  <a:gd name="connsiteY4" fmla="*/ 7903 h 1297136"/>
                  <a:gd name="connsiteX5" fmla="*/ 1584320 w 1809747"/>
                  <a:gd name="connsiteY5" fmla="*/ 131728 h 1297136"/>
                  <a:gd name="connsiteX6" fmla="*/ 1809745 w 1809747"/>
                  <a:gd name="connsiteY6" fmla="*/ 461928 h 1297136"/>
                  <a:gd name="connsiteX7" fmla="*/ 1587495 w 1809747"/>
                  <a:gd name="connsiteY7" fmla="*/ 1077878 h 1297136"/>
                  <a:gd name="connsiteX8" fmla="*/ 971545 w 1809747"/>
                  <a:gd name="connsiteY8" fmla="*/ 1293778 h 1297136"/>
                  <a:gd name="connsiteX9" fmla="*/ 631820 w 1809747"/>
                  <a:gd name="connsiteY9" fmla="*/ 938178 h 1297136"/>
                  <a:gd name="connsiteX10" fmla="*/ 215895 w 1809747"/>
                  <a:gd name="connsiteY10" fmla="*/ 785778 h 1297136"/>
                  <a:gd name="connsiteX11" fmla="*/ 3170 w 1809747"/>
                  <a:gd name="connsiteY11" fmla="*/ 547653 h 1297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47" h="1297136">
                    <a:moveTo>
                      <a:pt x="3170" y="547653"/>
                    </a:moveTo>
                    <a:cubicBezTo>
                      <a:pt x="-12705" y="448699"/>
                      <a:pt x="31745" y="259257"/>
                      <a:pt x="120645" y="192053"/>
                    </a:cubicBezTo>
                    <a:cubicBezTo>
                      <a:pt x="209545" y="124849"/>
                      <a:pt x="416978" y="171945"/>
                      <a:pt x="536570" y="144428"/>
                    </a:cubicBezTo>
                    <a:cubicBezTo>
                      <a:pt x="656162" y="116911"/>
                      <a:pt x="719133" y="49707"/>
                      <a:pt x="838195" y="26953"/>
                    </a:cubicBezTo>
                    <a:cubicBezTo>
                      <a:pt x="957258" y="4199"/>
                      <a:pt x="1126591" y="-9560"/>
                      <a:pt x="1250945" y="7903"/>
                    </a:cubicBezTo>
                    <a:cubicBezTo>
                      <a:pt x="1375299" y="25365"/>
                      <a:pt x="1491187" y="56057"/>
                      <a:pt x="1584320" y="131728"/>
                    </a:cubicBezTo>
                    <a:cubicBezTo>
                      <a:pt x="1677453" y="207399"/>
                      <a:pt x="1809216" y="304236"/>
                      <a:pt x="1809745" y="461928"/>
                    </a:cubicBezTo>
                    <a:cubicBezTo>
                      <a:pt x="1810274" y="619620"/>
                      <a:pt x="1727195" y="939236"/>
                      <a:pt x="1587495" y="1077878"/>
                    </a:cubicBezTo>
                    <a:cubicBezTo>
                      <a:pt x="1447795" y="1216520"/>
                      <a:pt x="1130824" y="1317061"/>
                      <a:pt x="971545" y="1293778"/>
                    </a:cubicBezTo>
                    <a:cubicBezTo>
                      <a:pt x="812266" y="1270495"/>
                      <a:pt x="757762" y="1022845"/>
                      <a:pt x="631820" y="938178"/>
                    </a:cubicBezTo>
                    <a:cubicBezTo>
                      <a:pt x="505878" y="853511"/>
                      <a:pt x="321728" y="848220"/>
                      <a:pt x="215895" y="785778"/>
                    </a:cubicBezTo>
                    <a:cubicBezTo>
                      <a:pt x="110062" y="723336"/>
                      <a:pt x="19045" y="646607"/>
                      <a:pt x="3170" y="547653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8633297" y="3473981"/>
                <a:ext cx="1538064" cy="1655934"/>
              </a:xfrm>
              <a:custGeom>
                <a:avLst/>
                <a:gdLst>
                  <a:gd name="connsiteX0" fmla="*/ 3170 w 1809747"/>
                  <a:gd name="connsiteY0" fmla="*/ 547653 h 1297136"/>
                  <a:gd name="connsiteX1" fmla="*/ 120645 w 1809747"/>
                  <a:gd name="connsiteY1" fmla="*/ 192053 h 1297136"/>
                  <a:gd name="connsiteX2" fmla="*/ 536570 w 1809747"/>
                  <a:gd name="connsiteY2" fmla="*/ 144428 h 1297136"/>
                  <a:gd name="connsiteX3" fmla="*/ 838195 w 1809747"/>
                  <a:gd name="connsiteY3" fmla="*/ 26953 h 1297136"/>
                  <a:gd name="connsiteX4" fmla="*/ 1250945 w 1809747"/>
                  <a:gd name="connsiteY4" fmla="*/ 7903 h 1297136"/>
                  <a:gd name="connsiteX5" fmla="*/ 1584320 w 1809747"/>
                  <a:gd name="connsiteY5" fmla="*/ 131728 h 1297136"/>
                  <a:gd name="connsiteX6" fmla="*/ 1809745 w 1809747"/>
                  <a:gd name="connsiteY6" fmla="*/ 461928 h 1297136"/>
                  <a:gd name="connsiteX7" fmla="*/ 1587495 w 1809747"/>
                  <a:gd name="connsiteY7" fmla="*/ 1077878 h 1297136"/>
                  <a:gd name="connsiteX8" fmla="*/ 971545 w 1809747"/>
                  <a:gd name="connsiteY8" fmla="*/ 1293778 h 1297136"/>
                  <a:gd name="connsiteX9" fmla="*/ 631820 w 1809747"/>
                  <a:gd name="connsiteY9" fmla="*/ 938178 h 1297136"/>
                  <a:gd name="connsiteX10" fmla="*/ 215895 w 1809747"/>
                  <a:gd name="connsiteY10" fmla="*/ 785778 h 1297136"/>
                  <a:gd name="connsiteX11" fmla="*/ 3170 w 1809747"/>
                  <a:gd name="connsiteY11" fmla="*/ 547653 h 1297136"/>
                  <a:gd name="connsiteX0" fmla="*/ 3170 w 1809747"/>
                  <a:gd name="connsiteY0" fmla="*/ 521578 h 1271061"/>
                  <a:gd name="connsiteX1" fmla="*/ 120645 w 1809747"/>
                  <a:gd name="connsiteY1" fmla="*/ 165978 h 1271061"/>
                  <a:gd name="connsiteX2" fmla="*/ 536570 w 1809747"/>
                  <a:gd name="connsiteY2" fmla="*/ 118353 h 1271061"/>
                  <a:gd name="connsiteX3" fmla="*/ 838195 w 1809747"/>
                  <a:gd name="connsiteY3" fmla="*/ 878 h 1271061"/>
                  <a:gd name="connsiteX4" fmla="*/ 1206230 w 1809747"/>
                  <a:gd name="connsiteY4" fmla="*/ 66761 h 1271061"/>
                  <a:gd name="connsiteX5" fmla="*/ 1584320 w 1809747"/>
                  <a:gd name="connsiteY5" fmla="*/ 105653 h 1271061"/>
                  <a:gd name="connsiteX6" fmla="*/ 1809745 w 1809747"/>
                  <a:gd name="connsiteY6" fmla="*/ 435853 h 1271061"/>
                  <a:gd name="connsiteX7" fmla="*/ 1587495 w 1809747"/>
                  <a:gd name="connsiteY7" fmla="*/ 1051803 h 1271061"/>
                  <a:gd name="connsiteX8" fmla="*/ 971545 w 1809747"/>
                  <a:gd name="connsiteY8" fmla="*/ 1267703 h 1271061"/>
                  <a:gd name="connsiteX9" fmla="*/ 631820 w 1809747"/>
                  <a:gd name="connsiteY9" fmla="*/ 912103 h 1271061"/>
                  <a:gd name="connsiteX10" fmla="*/ 215895 w 1809747"/>
                  <a:gd name="connsiteY10" fmla="*/ 759703 h 1271061"/>
                  <a:gd name="connsiteX11" fmla="*/ 3170 w 1809747"/>
                  <a:gd name="connsiteY11" fmla="*/ 521578 h 1271061"/>
                  <a:gd name="connsiteX0" fmla="*/ 3170 w 1809747"/>
                  <a:gd name="connsiteY0" fmla="*/ 529672 h 1279155"/>
                  <a:gd name="connsiteX1" fmla="*/ 120645 w 1809747"/>
                  <a:gd name="connsiteY1" fmla="*/ 174072 h 1279155"/>
                  <a:gd name="connsiteX2" fmla="*/ 536570 w 1809747"/>
                  <a:gd name="connsiteY2" fmla="*/ 126447 h 1279155"/>
                  <a:gd name="connsiteX3" fmla="*/ 838195 w 1809747"/>
                  <a:gd name="connsiteY3" fmla="*/ 8972 h 1279155"/>
                  <a:gd name="connsiteX4" fmla="*/ 1206230 w 1809747"/>
                  <a:gd name="connsiteY4" fmla="*/ 74855 h 1279155"/>
                  <a:gd name="connsiteX5" fmla="*/ 1584320 w 1809747"/>
                  <a:gd name="connsiteY5" fmla="*/ 113747 h 1279155"/>
                  <a:gd name="connsiteX6" fmla="*/ 1809745 w 1809747"/>
                  <a:gd name="connsiteY6" fmla="*/ 443947 h 1279155"/>
                  <a:gd name="connsiteX7" fmla="*/ 1587495 w 1809747"/>
                  <a:gd name="connsiteY7" fmla="*/ 1059897 h 1279155"/>
                  <a:gd name="connsiteX8" fmla="*/ 971545 w 1809747"/>
                  <a:gd name="connsiteY8" fmla="*/ 1275797 h 1279155"/>
                  <a:gd name="connsiteX9" fmla="*/ 631820 w 1809747"/>
                  <a:gd name="connsiteY9" fmla="*/ 920197 h 1279155"/>
                  <a:gd name="connsiteX10" fmla="*/ 215895 w 1809747"/>
                  <a:gd name="connsiteY10" fmla="*/ 767797 h 1279155"/>
                  <a:gd name="connsiteX11" fmla="*/ 3170 w 1809747"/>
                  <a:gd name="connsiteY11" fmla="*/ 529672 h 1279155"/>
                  <a:gd name="connsiteX0" fmla="*/ 3170 w 1811939"/>
                  <a:gd name="connsiteY0" fmla="*/ 522317 h 1271800"/>
                  <a:gd name="connsiteX1" fmla="*/ 120645 w 1811939"/>
                  <a:gd name="connsiteY1" fmla="*/ 166717 h 1271800"/>
                  <a:gd name="connsiteX2" fmla="*/ 536570 w 1811939"/>
                  <a:gd name="connsiteY2" fmla="*/ 119092 h 1271800"/>
                  <a:gd name="connsiteX3" fmla="*/ 838195 w 1811939"/>
                  <a:gd name="connsiteY3" fmla="*/ 1617 h 1271800"/>
                  <a:gd name="connsiteX4" fmla="*/ 1206230 w 1811939"/>
                  <a:gd name="connsiteY4" fmla="*/ 67500 h 1271800"/>
                  <a:gd name="connsiteX5" fmla="*/ 1476257 w 1811939"/>
                  <a:gd name="connsiteY5" fmla="*/ 291029 h 1271800"/>
                  <a:gd name="connsiteX6" fmla="*/ 1809745 w 1811939"/>
                  <a:gd name="connsiteY6" fmla="*/ 436592 h 1271800"/>
                  <a:gd name="connsiteX7" fmla="*/ 1587495 w 1811939"/>
                  <a:gd name="connsiteY7" fmla="*/ 1052542 h 1271800"/>
                  <a:gd name="connsiteX8" fmla="*/ 971545 w 1811939"/>
                  <a:gd name="connsiteY8" fmla="*/ 1268442 h 1271800"/>
                  <a:gd name="connsiteX9" fmla="*/ 631820 w 1811939"/>
                  <a:gd name="connsiteY9" fmla="*/ 912842 h 1271800"/>
                  <a:gd name="connsiteX10" fmla="*/ 215895 w 1811939"/>
                  <a:gd name="connsiteY10" fmla="*/ 760442 h 1271800"/>
                  <a:gd name="connsiteX11" fmla="*/ 3170 w 1811939"/>
                  <a:gd name="connsiteY11" fmla="*/ 522317 h 1271800"/>
                  <a:gd name="connsiteX0" fmla="*/ 3170 w 1624172"/>
                  <a:gd name="connsiteY0" fmla="*/ 522317 h 1271470"/>
                  <a:gd name="connsiteX1" fmla="*/ 120645 w 1624172"/>
                  <a:gd name="connsiteY1" fmla="*/ 166717 h 1271470"/>
                  <a:gd name="connsiteX2" fmla="*/ 536570 w 1624172"/>
                  <a:gd name="connsiteY2" fmla="*/ 119092 h 1271470"/>
                  <a:gd name="connsiteX3" fmla="*/ 838195 w 1624172"/>
                  <a:gd name="connsiteY3" fmla="*/ 1617 h 1271470"/>
                  <a:gd name="connsiteX4" fmla="*/ 1206230 w 1624172"/>
                  <a:gd name="connsiteY4" fmla="*/ 67500 h 1271470"/>
                  <a:gd name="connsiteX5" fmla="*/ 1476257 w 1624172"/>
                  <a:gd name="connsiteY5" fmla="*/ 291029 h 1271470"/>
                  <a:gd name="connsiteX6" fmla="*/ 1545177 w 1624172"/>
                  <a:gd name="connsiteY6" fmla="*/ 521524 h 1271470"/>
                  <a:gd name="connsiteX7" fmla="*/ 1587495 w 1624172"/>
                  <a:gd name="connsiteY7" fmla="*/ 1052542 h 1271470"/>
                  <a:gd name="connsiteX8" fmla="*/ 971545 w 1624172"/>
                  <a:gd name="connsiteY8" fmla="*/ 1268442 h 1271470"/>
                  <a:gd name="connsiteX9" fmla="*/ 631820 w 1624172"/>
                  <a:gd name="connsiteY9" fmla="*/ 912842 h 1271470"/>
                  <a:gd name="connsiteX10" fmla="*/ 215895 w 1624172"/>
                  <a:gd name="connsiteY10" fmla="*/ 760442 h 1271470"/>
                  <a:gd name="connsiteX11" fmla="*/ 3170 w 1624172"/>
                  <a:gd name="connsiteY11" fmla="*/ 522317 h 1271470"/>
                  <a:gd name="connsiteX0" fmla="*/ 3170 w 1625467"/>
                  <a:gd name="connsiteY0" fmla="*/ 522317 h 1271470"/>
                  <a:gd name="connsiteX1" fmla="*/ 120645 w 1625467"/>
                  <a:gd name="connsiteY1" fmla="*/ 166717 h 1271470"/>
                  <a:gd name="connsiteX2" fmla="*/ 536570 w 1625467"/>
                  <a:gd name="connsiteY2" fmla="*/ 119092 h 1271470"/>
                  <a:gd name="connsiteX3" fmla="*/ 838195 w 1625467"/>
                  <a:gd name="connsiteY3" fmla="*/ 1617 h 1271470"/>
                  <a:gd name="connsiteX4" fmla="*/ 1206230 w 1625467"/>
                  <a:gd name="connsiteY4" fmla="*/ 67500 h 1271470"/>
                  <a:gd name="connsiteX5" fmla="*/ 1476257 w 1625467"/>
                  <a:gd name="connsiteY5" fmla="*/ 291029 h 1271470"/>
                  <a:gd name="connsiteX6" fmla="*/ 1545177 w 1625467"/>
                  <a:gd name="connsiteY6" fmla="*/ 521524 h 1271470"/>
                  <a:gd name="connsiteX7" fmla="*/ 1587495 w 1625467"/>
                  <a:gd name="connsiteY7" fmla="*/ 1052542 h 1271470"/>
                  <a:gd name="connsiteX8" fmla="*/ 971545 w 1625467"/>
                  <a:gd name="connsiteY8" fmla="*/ 1268442 h 1271470"/>
                  <a:gd name="connsiteX9" fmla="*/ 631820 w 1625467"/>
                  <a:gd name="connsiteY9" fmla="*/ 912842 h 1271470"/>
                  <a:gd name="connsiteX10" fmla="*/ 215895 w 1625467"/>
                  <a:gd name="connsiteY10" fmla="*/ 760442 h 1271470"/>
                  <a:gd name="connsiteX11" fmla="*/ 3170 w 1625467"/>
                  <a:gd name="connsiteY11" fmla="*/ 522317 h 1271470"/>
                  <a:gd name="connsiteX0" fmla="*/ 3170 w 1727237"/>
                  <a:gd name="connsiteY0" fmla="*/ 522317 h 1269137"/>
                  <a:gd name="connsiteX1" fmla="*/ 120645 w 1727237"/>
                  <a:gd name="connsiteY1" fmla="*/ 166717 h 1269137"/>
                  <a:gd name="connsiteX2" fmla="*/ 536570 w 1727237"/>
                  <a:gd name="connsiteY2" fmla="*/ 119092 h 1269137"/>
                  <a:gd name="connsiteX3" fmla="*/ 838195 w 1727237"/>
                  <a:gd name="connsiteY3" fmla="*/ 1617 h 1269137"/>
                  <a:gd name="connsiteX4" fmla="*/ 1206230 w 1727237"/>
                  <a:gd name="connsiteY4" fmla="*/ 67500 h 1269137"/>
                  <a:gd name="connsiteX5" fmla="*/ 1476257 w 1727237"/>
                  <a:gd name="connsiteY5" fmla="*/ 291029 h 1269137"/>
                  <a:gd name="connsiteX6" fmla="*/ 1545177 w 1727237"/>
                  <a:gd name="connsiteY6" fmla="*/ 521524 h 1269137"/>
                  <a:gd name="connsiteX7" fmla="*/ 1703011 w 1727237"/>
                  <a:gd name="connsiteY7" fmla="*/ 989766 h 1269137"/>
                  <a:gd name="connsiteX8" fmla="*/ 971545 w 1727237"/>
                  <a:gd name="connsiteY8" fmla="*/ 1268442 h 1269137"/>
                  <a:gd name="connsiteX9" fmla="*/ 631820 w 1727237"/>
                  <a:gd name="connsiteY9" fmla="*/ 912842 h 1269137"/>
                  <a:gd name="connsiteX10" fmla="*/ 215895 w 1727237"/>
                  <a:gd name="connsiteY10" fmla="*/ 760442 h 1269137"/>
                  <a:gd name="connsiteX11" fmla="*/ 3170 w 1727237"/>
                  <a:gd name="connsiteY11" fmla="*/ 522317 h 1269137"/>
                  <a:gd name="connsiteX0" fmla="*/ 3170 w 1692955"/>
                  <a:gd name="connsiteY0" fmla="*/ 522317 h 1270081"/>
                  <a:gd name="connsiteX1" fmla="*/ 120645 w 1692955"/>
                  <a:gd name="connsiteY1" fmla="*/ 166717 h 1270081"/>
                  <a:gd name="connsiteX2" fmla="*/ 536570 w 1692955"/>
                  <a:gd name="connsiteY2" fmla="*/ 119092 h 1270081"/>
                  <a:gd name="connsiteX3" fmla="*/ 838195 w 1692955"/>
                  <a:gd name="connsiteY3" fmla="*/ 1617 h 1270081"/>
                  <a:gd name="connsiteX4" fmla="*/ 1206230 w 1692955"/>
                  <a:gd name="connsiteY4" fmla="*/ 67500 h 1270081"/>
                  <a:gd name="connsiteX5" fmla="*/ 1476257 w 1692955"/>
                  <a:gd name="connsiteY5" fmla="*/ 291029 h 1270081"/>
                  <a:gd name="connsiteX6" fmla="*/ 1545177 w 1692955"/>
                  <a:gd name="connsiteY6" fmla="*/ 521524 h 1270081"/>
                  <a:gd name="connsiteX7" fmla="*/ 1665748 w 1692955"/>
                  <a:gd name="connsiteY7" fmla="*/ 1023000 h 1270081"/>
                  <a:gd name="connsiteX8" fmla="*/ 971545 w 1692955"/>
                  <a:gd name="connsiteY8" fmla="*/ 1268442 h 1270081"/>
                  <a:gd name="connsiteX9" fmla="*/ 631820 w 1692955"/>
                  <a:gd name="connsiteY9" fmla="*/ 912842 h 1270081"/>
                  <a:gd name="connsiteX10" fmla="*/ 215895 w 1692955"/>
                  <a:gd name="connsiteY10" fmla="*/ 760442 h 1270081"/>
                  <a:gd name="connsiteX11" fmla="*/ 3170 w 1692955"/>
                  <a:gd name="connsiteY11" fmla="*/ 522317 h 1270081"/>
                  <a:gd name="connsiteX0" fmla="*/ 3170 w 1693970"/>
                  <a:gd name="connsiteY0" fmla="*/ 522420 h 1270184"/>
                  <a:gd name="connsiteX1" fmla="*/ 120645 w 1693970"/>
                  <a:gd name="connsiteY1" fmla="*/ 166820 h 1270184"/>
                  <a:gd name="connsiteX2" fmla="*/ 536570 w 1693970"/>
                  <a:gd name="connsiteY2" fmla="*/ 119195 h 1270184"/>
                  <a:gd name="connsiteX3" fmla="*/ 838195 w 1693970"/>
                  <a:gd name="connsiteY3" fmla="*/ 1720 h 1270184"/>
                  <a:gd name="connsiteX4" fmla="*/ 1206230 w 1693970"/>
                  <a:gd name="connsiteY4" fmla="*/ 67603 h 1270184"/>
                  <a:gd name="connsiteX5" fmla="*/ 1416012 w 1693970"/>
                  <a:gd name="connsiteY5" fmla="*/ 305257 h 1270184"/>
                  <a:gd name="connsiteX6" fmla="*/ 1545177 w 1693970"/>
                  <a:gd name="connsiteY6" fmla="*/ 521627 h 1270184"/>
                  <a:gd name="connsiteX7" fmla="*/ 1665748 w 1693970"/>
                  <a:gd name="connsiteY7" fmla="*/ 1023103 h 1270184"/>
                  <a:gd name="connsiteX8" fmla="*/ 971545 w 1693970"/>
                  <a:gd name="connsiteY8" fmla="*/ 1268545 h 1270184"/>
                  <a:gd name="connsiteX9" fmla="*/ 631820 w 1693970"/>
                  <a:gd name="connsiteY9" fmla="*/ 912945 h 1270184"/>
                  <a:gd name="connsiteX10" fmla="*/ 215895 w 1693970"/>
                  <a:gd name="connsiteY10" fmla="*/ 760545 h 1270184"/>
                  <a:gd name="connsiteX11" fmla="*/ 3170 w 1693970"/>
                  <a:gd name="connsiteY11" fmla="*/ 522420 h 1270184"/>
                  <a:gd name="connsiteX0" fmla="*/ 3170 w 1693970"/>
                  <a:gd name="connsiteY0" fmla="*/ 520980 h 1268744"/>
                  <a:gd name="connsiteX1" fmla="*/ 120645 w 1693970"/>
                  <a:gd name="connsiteY1" fmla="*/ 165380 h 1268744"/>
                  <a:gd name="connsiteX2" fmla="*/ 536570 w 1693970"/>
                  <a:gd name="connsiteY2" fmla="*/ 117755 h 1268744"/>
                  <a:gd name="connsiteX3" fmla="*/ 838195 w 1693970"/>
                  <a:gd name="connsiteY3" fmla="*/ 280 h 1268744"/>
                  <a:gd name="connsiteX4" fmla="*/ 1188511 w 1693970"/>
                  <a:gd name="connsiteY4" fmla="*/ 154439 h 1268744"/>
                  <a:gd name="connsiteX5" fmla="*/ 1416012 w 1693970"/>
                  <a:gd name="connsiteY5" fmla="*/ 303817 h 1268744"/>
                  <a:gd name="connsiteX6" fmla="*/ 1545177 w 1693970"/>
                  <a:gd name="connsiteY6" fmla="*/ 520187 h 1268744"/>
                  <a:gd name="connsiteX7" fmla="*/ 1665748 w 1693970"/>
                  <a:gd name="connsiteY7" fmla="*/ 1021663 h 1268744"/>
                  <a:gd name="connsiteX8" fmla="*/ 971545 w 1693970"/>
                  <a:gd name="connsiteY8" fmla="*/ 1267105 h 1268744"/>
                  <a:gd name="connsiteX9" fmla="*/ 631820 w 1693970"/>
                  <a:gd name="connsiteY9" fmla="*/ 911505 h 1268744"/>
                  <a:gd name="connsiteX10" fmla="*/ 215895 w 1693970"/>
                  <a:gd name="connsiteY10" fmla="*/ 759105 h 1268744"/>
                  <a:gd name="connsiteX11" fmla="*/ 3170 w 1693970"/>
                  <a:gd name="connsiteY11" fmla="*/ 520980 h 1268744"/>
                  <a:gd name="connsiteX0" fmla="*/ 3170 w 1693970"/>
                  <a:gd name="connsiteY0" fmla="*/ 524502 h 1272266"/>
                  <a:gd name="connsiteX1" fmla="*/ 120645 w 1693970"/>
                  <a:gd name="connsiteY1" fmla="*/ 168902 h 1272266"/>
                  <a:gd name="connsiteX2" fmla="*/ 536570 w 1693970"/>
                  <a:gd name="connsiteY2" fmla="*/ 121277 h 1272266"/>
                  <a:gd name="connsiteX3" fmla="*/ 919704 w 1693970"/>
                  <a:gd name="connsiteY3" fmla="*/ 271 h 1272266"/>
                  <a:gd name="connsiteX4" fmla="*/ 1188511 w 1693970"/>
                  <a:gd name="connsiteY4" fmla="*/ 157961 h 1272266"/>
                  <a:gd name="connsiteX5" fmla="*/ 1416012 w 1693970"/>
                  <a:gd name="connsiteY5" fmla="*/ 307339 h 1272266"/>
                  <a:gd name="connsiteX6" fmla="*/ 1545177 w 1693970"/>
                  <a:gd name="connsiteY6" fmla="*/ 523709 h 1272266"/>
                  <a:gd name="connsiteX7" fmla="*/ 1665748 w 1693970"/>
                  <a:gd name="connsiteY7" fmla="*/ 1025185 h 1272266"/>
                  <a:gd name="connsiteX8" fmla="*/ 971545 w 1693970"/>
                  <a:gd name="connsiteY8" fmla="*/ 1270627 h 1272266"/>
                  <a:gd name="connsiteX9" fmla="*/ 631820 w 1693970"/>
                  <a:gd name="connsiteY9" fmla="*/ 915027 h 1272266"/>
                  <a:gd name="connsiteX10" fmla="*/ 215895 w 1693970"/>
                  <a:gd name="connsiteY10" fmla="*/ 762627 h 1272266"/>
                  <a:gd name="connsiteX11" fmla="*/ 3170 w 1693970"/>
                  <a:gd name="connsiteY11" fmla="*/ 524502 h 1272266"/>
                  <a:gd name="connsiteX0" fmla="*/ 3170 w 1693970"/>
                  <a:gd name="connsiteY0" fmla="*/ 525019 h 1272783"/>
                  <a:gd name="connsiteX1" fmla="*/ 120645 w 1693970"/>
                  <a:gd name="connsiteY1" fmla="*/ 169419 h 1272783"/>
                  <a:gd name="connsiteX2" fmla="*/ 536570 w 1693970"/>
                  <a:gd name="connsiteY2" fmla="*/ 121794 h 1272783"/>
                  <a:gd name="connsiteX3" fmla="*/ 919704 w 1693970"/>
                  <a:gd name="connsiteY3" fmla="*/ 788 h 1272783"/>
                  <a:gd name="connsiteX4" fmla="*/ 1199143 w 1693970"/>
                  <a:gd name="connsiteY4" fmla="*/ 186726 h 1272783"/>
                  <a:gd name="connsiteX5" fmla="*/ 1416012 w 1693970"/>
                  <a:gd name="connsiteY5" fmla="*/ 307856 h 1272783"/>
                  <a:gd name="connsiteX6" fmla="*/ 1545177 w 1693970"/>
                  <a:gd name="connsiteY6" fmla="*/ 524226 h 1272783"/>
                  <a:gd name="connsiteX7" fmla="*/ 1665748 w 1693970"/>
                  <a:gd name="connsiteY7" fmla="*/ 1025702 h 1272783"/>
                  <a:gd name="connsiteX8" fmla="*/ 971545 w 1693970"/>
                  <a:gd name="connsiteY8" fmla="*/ 1271144 h 1272783"/>
                  <a:gd name="connsiteX9" fmla="*/ 631820 w 1693970"/>
                  <a:gd name="connsiteY9" fmla="*/ 915544 h 1272783"/>
                  <a:gd name="connsiteX10" fmla="*/ 215895 w 1693970"/>
                  <a:gd name="connsiteY10" fmla="*/ 763144 h 1272783"/>
                  <a:gd name="connsiteX11" fmla="*/ 3170 w 1693970"/>
                  <a:gd name="connsiteY11" fmla="*/ 525019 h 1272783"/>
                  <a:gd name="connsiteX0" fmla="*/ 3566 w 1694366"/>
                  <a:gd name="connsiteY0" fmla="*/ 524306 h 1272070"/>
                  <a:gd name="connsiteX1" fmla="*/ 121041 w 1694366"/>
                  <a:gd name="connsiteY1" fmla="*/ 168706 h 1272070"/>
                  <a:gd name="connsiteX2" fmla="*/ 583036 w 1694366"/>
                  <a:gd name="connsiteY2" fmla="*/ 163453 h 1272070"/>
                  <a:gd name="connsiteX3" fmla="*/ 920100 w 1694366"/>
                  <a:gd name="connsiteY3" fmla="*/ 75 h 1272070"/>
                  <a:gd name="connsiteX4" fmla="*/ 1199539 w 1694366"/>
                  <a:gd name="connsiteY4" fmla="*/ 186013 h 1272070"/>
                  <a:gd name="connsiteX5" fmla="*/ 1416408 w 1694366"/>
                  <a:gd name="connsiteY5" fmla="*/ 307143 h 1272070"/>
                  <a:gd name="connsiteX6" fmla="*/ 1545573 w 1694366"/>
                  <a:gd name="connsiteY6" fmla="*/ 523513 h 1272070"/>
                  <a:gd name="connsiteX7" fmla="*/ 1666144 w 1694366"/>
                  <a:gd name="connsiteY7" fmla="*/ 1024989 h 1272070"/>
                  <a:gd name="connsiteX8" fmla="*/ 971941 w 1694366"/>
                  <a:gd name="connsiteY8" fmla="*/ 1270431 h 1272070"/>
                  <a:gd name="connsiteX9" fmla="*/ 632216 w 1694366"/>
                  <a:gd name="connsiteY9" fmla="*/ 914831 h 1272070"/>
                  <a:gd name="connsiteX10" fmla="*/ 216291 w 1694366"/>
                  <a:gd name="connsiteY10" fmla="*/ 762431 h 1272070"/>
                  <a:gd name="connsiteX11" fmla="*/ 3566 w 1694366"/>
                  <a:gd name="connsiteY11" fmla="*/ 524306 h 1272070"/>
                  <a:gd name="connsiteX0" fmla="*/ 3566 w 1694000"/>
                  <a:gd name="connsiteY0" fmla="*/ 524306 h 1272070"/>
                  <a:gd name="connsiteX1" fmla="*/ 121041 w 1694000"/>
                  <a:gd name="connsiteY1" fmla="*/ 168706 h 1272070"/>
                  <a:gd name="connsiteX2" fmla="*/ 583036 w 1694000"/>
                  <a:gd name="connsiteY2" fmla="*/ 163453 h 1272070"/>
                  <a:gd name="connsiteX3" fmla="*/ 920100 w 1694000"/>
                  <a:gd name="connsiteY3" fmla="*/ 75 h 1272070"/>
                  <a:gd name="connsiteX4" fmla="*/ 1199539 w 1694000"/>
                  <a:gd name="connsiteY4" fmla="*/ 186013 h 1272070"/>
                  <a:gd name="connsiteX5" fmla="*/ 1437671 w 1694000"/>
                  <a:gd name="connsiteY5" fmla="*/ 296550 h 1272070"/>
                  <a:gd name="connsiteX6" fmla="*/ 1545573 w 1694000"/>
                  <a:gd name="connsiteY6" fmla="*/ 523513 h 1272070"/>
                  <a:gd name="connsiteX7" fmla="*/ 1666144 w 1694000"/>
                  <a:gd name="connsiteY7" fmla="*/ 1024989 h 1272070"/>
                  <a:gd name="connsiteX8" fmla="*/ 971941 w 1694000"/>
                  <a:gd name="connsiteY8" fmla="*/ 1270431 h 1272070"/>
                  <a:gd name="connsiteX9" fmla="*/ 632216 w 1694000"/>
                  <a:gd name="connsiteY9" fmla="*/ 914831 h 1272070"/>
                  <a:gd name="connsiteX10" fmla="*/ 216291 w 1694000"/>
                  <a:gd name="connsiteY10" fmla="*/ 762431 h 1272070"/>
                  <a:gd name="connsiteX11" fmla="*/ 3566 w 1694000"/>
                  <a:gd name="connsiteY11" fmla="*/ 524306 h 1272070"/>
                  <a:gd name="connsiteX0" fmla="*/ 3566 w 1706758"/>
                  <a:gd name="connsiteY0" fmla="*/ 524306 h 1274711"/>
                  <a:gd name="connsiteX1" fmla="*/ 121041 w 1706758"/>
                  <a:gd name="connsiteY1" fmla="*/ 168706 h 1274711"/>
                  <a:gd name="connsiteX2" fmla="*/ 583036 w 1706758"/>
                  <a:gd name="connsiteY2" fmla="*/ 163453 h 1274711"/>
                  <a:gd name="connsiteX3" fmla="*/ 920100 w 1706758"/>
                  <a:gd name="connsiteY3" fmla="*/ 75 h 1274711"/>
                  <a:gd name="connsiteX4" fmla="*/ 1199539 w 1706758"/>
                  <a:gd name="connsiteY4" fmla="*/ 186013 h 1274711"/>
                  <a:gd name="connsiteX5" fmla="*/ 1437671 w 1706758"/>
                  <a:gd name="connsiteY5" fmla="*/ 296550 h 1274711"/>
                  <a:gd name="connsiteX6" fmla="*/ 1545573 w 1706758"/>
                  <a:gd name="connsiteY6" fmla="*/ 523513 h 1274711"/>
                  <a:gd name="connsiteX7" fmla="*/ 1666144 w 1706758"/>
                  <a:gd name="connsiteY7" fmla="*/ 1024989 h 1274711"/>
                  <a:gd name="connsiteX8" fmla="*/ 971941 w 1706758"/>
                  <a:gd name="connsiteY8" fmla="*/ 1270431 h 1274711"/>
                  <a:gd name="connsiteX9" fmla="*/ 632216 w 1706758"/>
                  <a:gd name="connsiteY9" fmla="*/ 914831 h 1274711"/>
                  <a:gd name="connsiteX10" fmla="*/ 216291 w 1706758"/>
                  <a:gd name="connsiteY10" fmla="*/ 762431 h 1274711"/>
                  <a:gd name="connsiteX11" fmla="*/ 3566 w 1706758"/>
                  <a:gd name="connsiteY11" fmla="*/ 524306 h 1274711"/>
                  <a:gd name="connsiteX0" fmla="*/ 3566 w 1722579"/>
                  <a:gd name="connsiteY0" fmla="*/ 524306 h 1275121"/>
                  <a:gd name="connsiteX1" fmla="*/ 121041 w 1722579"/>
                  <a:gd name="connsiteY1" fmla="*/ 168706 h 1275121"/>
                  <a:gd name="connsiteX2" fmla="*/ 583036 w 1722579"/>
                  <a:gd name="connsiteY2" fmla="*/ 163453 h 1275121"/>
                  <a:gd name="connsiteX3" fmla="*/ 920100 w 1722579"/>
                  <a:gd name="connsiteY3" fmla="*/ 75 h 1275121"/>
                  <a:gd name="connsiteX4" fmla="*/ 1199539 w 1722579"/>
                  <a:gd name="connsiteY4" fmla="*/ 186013 h 1275121"/>
                  <a:gd name="connsiteX5" fmla="*/ 1437671 w 1722579"/>
                  <a:gd name="connsiteY5" fmla="*/ 296550 h 1275121"/>
                  <a:gd name="connsiteX6" fmla="*/ 1545573 w 1722579"/>
                  <a:gd name="connsiteY6" fmla="*/ 523513 h 1275121"/>
                  <a:gd name="connsiteX7" fmla="*/ 1683863 w 1722579"/>
                  <a:gd name="connsiteY7" fmla="*/ 1028519 h 1275121"/>
                  <a:gd name="connsiteX8" fmla="*/ 971941 w 1722579"/>
                  <a:gd name="connsiteY8" fmla="*/ 1270431 h 1275121"/>
                  <a:gd name="connsiteX9" fmla="*/ 632216 w 1722579"/>
                  <a:gd name="connsiteY9" fmla="*/ 914831 h 1275121"/>
                  <a:gd name="connsiteX10" fmla="*/ 216291 w 1722579"/>
                  <a:gd name="connsiteY10" fmla="*/ 762431 h 1275121"/>
                  <a:gd name="connsiteX11" fmla="*/ 3566 w 1722579"/>
                  <a:gd name="connsiteY11" fmla="*/ 524306 h 1275121"/>
                  <a:gd name="connsiteX0" fmla="*/ 3566 w 1710149"/>
                  <a:gd name="connsiteY0" fmla="*/ 524306 h 1289704"/>
                  <a:gd name="connsiteX1" fmla="*/ 121041 w 1710149"/>
                  <a:gd name="connsiteY1" fmla="*/ 168706 h 1289704"/>
                  <a:gd name="connsiteX2" fmla="*/ 583036 w 1710149"/>
                  <a:gd name="connsiteY2" fmla="*/ 163453 h 1289704"/>
                  <a:gd name="connsiteX3" fmla="*/ 920100 w 1710149"/>
                  <a:gd name="connsiteY3" fmla="*/ 75 h 1289704"/>
                  <a:gd name="connsiteX4" fmla="*/ 1199539 w 1710149"/>
                  <a:gd name="connsiteY4" fmla="*/ 186013 h 1289704"/>
                  <a:gd name="connsiteX5" fmla="*/ 1437671 w 1710149"/>
                  <a:gd name="connsiteY5" fmla="*/ 296550 h 1289704"/>
                  <a:gd name="connsiteX6" fmla="*/ 1545573 w 1710149"/>
                  <a:gd name="connsiteY6" fmla="*/ 523513 h 1289704"/>
                  <a:gd name="connsiteX7" fmla="*/ 1683863 w 1710149"/>
                  <a:gd name="connsiteY7" fmla="*/ 1028519 h 1289704"/>
                  <a:gd name="connsiteX8" fmla="*/ 971941 w 1710149"/>
                  <a:gd name="connsiteY8" fmla="*/ 1288086 h 1289704"/>
                  <a:gd name="connsiteX9" fmla="*/ 632216 w 1710149"/>
                  <a:gd name="connsiteY9" fmla="*/ 914831 h 1289704"/>
                  <a:gd name="connsiteX10" fmla="*/ 216291 w 1710149"/>
                  <a:gd name="connsiteY10" fmla="*/ 762431 h 1289704"/>
                  <a:gd name="connsiteX11" fmla="*/ 3566 w 1710149"/>
                  <a:gd name="connsiteY11" fmla="*/ 524306 h 1289704"/>
                  <a:gd name="connsiteX0" fmla="*/ 3144 w 1709727"/>
                  <a:gd name="connsiteY0" fmla="*/ 524546 h 1289944"/>
                  <a:gd name="connsiteX1" fmla="*/ 120619 w 1709727"/>
                  <a:gd name="connsiteY1" fmla="*/ 168946 h 1289944"/>
                  <a:gd name="connsiteX2" fmla="*/ 533000 w 1709727"/>
                  <a:gd name="connsiteY2" fmla="*/ 142507 h 1289944"/>
                  <a:gd name="connsiteX3" fmla="*/ 919678 w 1709727"/>
                  <a:gd name="connsiteY3" fmla="*/ 315 h 1289944"/>
                  <a:gd name="connsiteX4" fmla="*/ 1199117 w 1709727"/>
                  <a:gd name="connsiteY4" fmla="*/ 186253 h 1289944"/>
                  <a:gd name="connsiteX5" fmla="*/ 1437249 w 1709727"/>
                  <a:gd name="connsiteY5" fmla="*/ 296790 h 1289944"/>
                  <a:gd name="connsiteX6" fmla="*/ 1545151 w 1709727"/>
                  <a:gd name="connsiteY6" fmla="*/ 523753 h 1289944"/>
                  <a:gd name="connsiteX7" fmla="*/ 1683441 w 1709727"/>
                  <a:gd name="connsiteY7" fmla="*/ 1028759 h 1289944"/>
                  <a:gd name="connsiteX8" fmla="*/ 971519 w 1709727"/>
                  <a:gd name="connsiteY8" fmla="*/ 1288326 h 1289944"/>
                  <a:gd name="connsiteX9" fmla="*/ 631794 w 1709727"/>
                  <a:gd name="connsiteY9" fmla="*/ 915071 h 1289944"/>
                  <a:gd name="connsiteX10" fmla="*/ 215869 w 1709727"/>
                  <a:gd name="connsiteY10" fmla="*/ 762671 h 1289944"/>
                  <a:gd name="connsiteX11" fmla="*/ 3144 w 1709727"/>
                  <a:gd name="connsiteY11" fmla="*/ 524546 h 1289944"/>
                  <a:gd name="connsiteX0" fmla="*/ 3144 w 1709727"/>
                  <a:gd name="connsiteY0" fmla="*/ 531594 h 1296992"/>
                  <a:gd name="connsiteX1" fmla="*/ 120619 w 1709727"/>
                  <a:gd name="connsiteY1" fmla="*/ 175994 h 1296992"/>
                  <a:gd name="connsiteX2" fmla="*/ 533000 w 1709727"/>
                  <a:gd name="connsiteY2" fmla="*/ 149555 h 1296992"/>
                  <a:gd name="connsiteX3" fmla="*/ 845257 w 1709727"/>
                  <a:gd name="connsiteY3" fmla="*/ 301 h 1296992"/>
                  <a:gd name="connsiteX4" fmla="*/ 1199117 w 1709727"/>
                  <a:gd name="connsiteY4" fmla="*/ 193301 h 1296992"/>
                  <a:gd name="connsiteX5" fmla="*/ 1437249 w 1709727"/>
                  <a:gd name="connsiteY5" fmla="*/ 303838 h 1296992"/>
                  <a:gd name="connsiteX6" fmla="*/ 1545151 w 1709727"/>
                  <a:gd name="connsiteY6" fmla="*/ 530801 h 1296992"/>
                  <a:gd name="connsiteX7" fmla="*/ 1683441 w 1709727"/>
                  <a:gd name="connsiteY7" fmla="*/ 1035807 h 1296992"/>
                  <a:gd name="connsiteX8" fmla="*/ 971519 w 1709727"/>
                  <a:gd name="connsiteY8" fmla="*/ 1295374 h 1296992"/>
                  <a:gd name="connsiteX9" fmla="*/ 631794 w 1709727"/>
                  <a:gd name="connsiteY9" fmla="*/ 922119 h 1296992"/>
                  <a:gd name="connsiteX10" fmla="*/ 215869 w 1709727"/>
                  <a:gd name="connsiteY10" fmla="*/ 769719 h 1296992"/>
                  <a:gd name="connsiteX11" fmla="*/ 3144 w 1709727"/>
                  <a:gd name="connsiteY11" fmla="*/ 531594 h 1296992"/>
                  <a:gd name="connsiteX0" fmla="*/ 3972 w 1710555"/>
                  <a:gd name="connsiteY0" fmla="*/ 531686 h 1297084"/>
                  <a:gd name="connsiteX1" fmla="*/ 390780 w 1710555"/>
                  <a:gd name="connsiteY1" fmla="*/ 366285 h 1297084"/>
                  <a:gd name="connsiteX2" fmla="*/ 533828 w 1710555"/>
                  <a:gd name="connsiteY2" fmla="*/ 149647 h 1297084"/>
                  <a:gd name="connsiteX3" fmla="*/ 846085 w 1710555"/>
                  <a:gd name="connsiteY3" fmla="*/ 393 h 1297084"/>
                  <a:gd name="connsiteX4" fmla="*/ 1199945 w 1710555"/>
                  <a:gd name="connsiteY4" fmla="*/ 193393 h 1297084"/>
                  <a:gd name="connsiteX5" fmla="*/ 1438077 w 1710555"/>
                  <a:gd name="connsiteY5" fmla="*/ 303930 h 1297084"/>
                  <a:gd name="connsiteX6" fmla="*/ 1545979 w 1710555"/>
                  <a:gd name="connsiteY6" fmla="*/ 530893 h 1297084"/>
                  <a:gd name="connsiteX7" fmla="*/ 1684269 w 1710555"/>
                  <a:gd name="connsiteY7" fmla="*/ 1035899 h 1297084"/>
                  <a:gd name="connsiteX8" fmla="*/ 972347 w 1710555"/>
                  <a:gd name="connsiteY8" fmla="*/ 1295466 h 1297084"/>
                  <a:gd name="connsiteX9" fmla="*/ 632622 w 1710555"/>
                  <a:gd name="connsiteY9" fmla="*/ 922211 h 1297084"/>
                  <a:gd name="connsiteX10" fmla="*/ 216697 w 1710555"/>
                  <a:gd name="connsiteY10" fmla="*/ 769811 h 1297084"/>
                  <a:gd name="connsiteX11" fmla="*/ 3972 w 1710555"/>
                  <a:gd name="connsiteY11" fmla="*/ 531686 h 1297084"/>
                  <a:gd name="connsiteX0" fmla="*/ 3972 w 1710555"/>
                  <a:gd name="connsiteY0" fmla="*/ 531780 h 1297178"/>
                  <a:gd name="connsiteX1" fmla="*/ 390780 w 1710555"/>
                  <a:gd name="connsiteY1" fmla="*/ 366379 h 1297178"/>
                  <a:gd name="connsiteX2" fmla="*/ 601162 w 1710555"/>
                  <a:gd name="connsiteY2" fmla="*/ 254678 h 1297178"/>
                  <a:gd name="connsiteX3" fmla="*/ 846085 w 1710555"/>
                  <a:gd name="connsiteY3" fmla="*/ 487 h 1297178"/>
                  <a:gd name="connsiteX4" fmla="*/ 1199945 w 1710555"/>
                  <a:gd name="connsiteY4" fmla="*/ 193487 h 1297178"/>
                  <a:gd name="connsiteX5" fmla="*/ 1438077 w 1710555"/>
                  <a:gd name="connsiteY5" fmla="*/ 304024 h 1297178"/>
                  <a:gd name="connsiteX6" fmla="*/ 1545979 w 1710555"/>
                  <a:gd name="connsiteY6" fmla="*/ 530987 h 1297178"/>
                  <a:gd name="connsiteX7" fmla="*/ 1684269 w 1710555"/>
                  <a:gd name="connsiteY7" fmla="*/ 1035993 h 1297178"/>
                  <a:gd name="connsiteX8" fmla="*/ 972347 w 1710555"/>
                  <a:gd name="connsiteY8" fmla="*/ 1295560 h 1297178"/>
                  <a:gd name="connsiteX9" fmla="*/ 632622 w 1710555"/>
                  <a:gd name="connsiteY9" fmla="*/ 922305 h 1297178"/>
                  <a:gd name="connsiteX10" fmla="*/ 216697 w 1710555"/>
                  <a:gd name="connsiteY10" fmla="*/ 769905 h 1297178"/>
                  <a:gd name="connsiteX11" fmla="*/ 3972 w 1710555"/>
                  <a:gd name="connsiteY11" fmla="*/ 531780 h 1297178"/>
                  <a:gd name="connsiteX0" fmla="*/ 175995 w 1499841"/>
                  <a:gd name="connsiteY0" fmla="*/ 594086 h 1297178"/>
                  <a:gd name="connsiteX1" fmla="*/ 180066 w 1499841"/>
                  <a:gd name="connsiteY1" fmla="*/ 366379 h 1297178"/>
                  <a:gd name="connsiteX2" fmla="*/ 390448 w 1499841"/>
                  <a:gd name="connsiteY2" fmla="*/ 254678 h 1297178"/>
                  <a:gd name="connsiteX3" fmla="*/ 635371 w 1499841"/>
                  <a:gd name="connsiteY3" fmla="*/ 487 h 1297178"/>
                  <a:gd name="connsiteX4" fmla="*/ 989231 w 1499841"/>
                  <a:gd name="connsiteY4" fmla="*/ 193487 h 1297178"/>
                  <a:gd name="connsiteX5" fmla="*/ 1227363 w 1499841"/>
                  <a:gd name="connsiteY5" fmla="*/ 304024 h 1297178"/>
                  <a:gd name="connsiteX6" fmla="*/ 1335265 w 1499841"/>
                  <a:gd name="connsiteY6" fmla="*/ 530987 h 1297178"/>
                  <a:gd name="connsiteX7" fmla="*/ 1473555 w 1499841"/>
                  <a:gd name="connsiteY7" fmla="*/ 1035993 h 1297178"/>
                  <a:gd name="connsiteX8" fmla="*/ 761633 w 1499841"/>
                  <a:gd name="connsiteY8" fmla="*/ 1295560 h 1297178"/>
                  <a:gd name="connsiteX9" fmla="*/ 421908 w 1499841"/>
                  <a:gd name="connsiteY9" fmla="*/ 922305 h 1297178"/>
                  <a:gd name="connsiteX10" fmla="*/ 5983 w 1499841"/>
                  <a:gd name="connsiteY10" fmla="*/ 769905 h 1297178"/>
                  <a:gd name="connsiteX11" fmla="*/ 175995 w 1499841"/>
                  <a:gd name="connsiteY11" fmla="*/ 594086 h 1297178"/>
                  <a:gd name="connsiteX0" fmla="*/ 115217 w 1506396"/>
                  <a:gd name="connsiteY0" fmla="*/ 646555 h 1297178"/>
                  <a:gd name="connsiteX1" fmla="*/ 186621 w 1506396"/>
                  <a:gd name="connsiteY1" fmla="*/ 366379 h 1297178"/>
                  <a:gd name="connsiteX2" fmla="*/ 397003 w 1506396"/>
                  <a:gd name="connsiteY2" fmla="*/ 254678 h 1297178"/>
                  <a:gd name="connsiteX3" fmla="*/ 641926 w 1506396"/>
                  <a:gd name="connsiteY3" fmla="*/ 487 h 1297178"/>
                  <a:gd name="connsiteX4" fmla="*/ 995786 w 1506396"/>
                  <a:gd name="connsiteY4" fmla="*/ 193487 h 1297178"/>
                  <a:gd name="connsiteX5" fmla="*/ 1233918 w 1506396"/>
                  <a:gd name="connsiteY5" fmla="*/ 304024 h 1297178"/>
                  <a:gd name="connsiteX6" fmla="*/ 1341820 w 1506396"/>
                  <a:gd name="connsiteY6" fmla="*/ 530987 h 1297178"/>
                  <a:gd name="connsiteX7" fmla="*/ 1480110 w 1506396"/>
                  <a:gd name="connsiteY7" fmla="*/ 1035993 h 1297178"/>
                  <a:gd name="connsiteX8" fmla="*/ 768188 w 1506396"/>
                  <a:gd name="connsiteY8" fmla="*/ 1295560 h 1297178"/>
                  <a:gd name="connsiteX9" fmla="*/ 428463 w 1506396"/>
                  <a:gd name="connsiteY9" fmla="*/ 922305 h 1297178"/>
                  <a:gd name="connsiteX10" fmla="*/ 12538 w 1506396"/>
                  <a:gd name="connsiteY10" fmla="*/ 769905 h 1297178"/>
                  <a:gd name="connsiteX11" fmla="*/ 115217 w 1506396"/>
                  <a:gd name="connsiteY11" fmla="*/ 646555 h 1297178"/>
                  <a:gd name="connsiteX0" fmla="*/ 1892 w 1393071"/>
                  <a:gd name="connsiteY0" fmla="*/ 646555 h 1297178"/>
                  <a:gd name="connsiteX1" fmla="*/ 73296 w 1393071"/>
                  <a:gd name="connsiteY1" fmla="*/ 366379 h 1297178"/>
                  <a:gd name="connsiteX2" fmla="*/ 283678 w 1393071"/>
                  <a:gd name="connsiteY2" fmla="*/ 254678 h 1297178"/>
                  <a:gd name="connsiteX3" fmla="*/ 528601 w 1393071"/>
                  <a:gd name="connsiteY3" fmla="*/ 487 h 1297178"/>
                  <a:gd name="connsiteX4" fmla="*/ 882461 w 1393071"/>
                  <a:gd name="connsiteY4" fmla="*/ 193487 h 1297178"/>
                  <a:gd name="connsiteX5" fmla="*/ 1120593 w 1393071"/>
                  <a:gd name="connsiteY5" fmla="*/ 304024 h 1297178"/>
                  <a:gd name="connsiteX6" fmla="*/ 1228495 w 1393071"/>
                  <a:gd name="connsiteY6" fmla="*/ 530987 h 1297178"/>
                  <a:gd name="connsiteX7" fmla="*/ 1366785 w 1393071"/>
                  <a:gd name="connsiteY7" fmla="*/ 1035993 h 1297178"/>
                  <a:gd name="connsiteX8" fmla="*/ 654863 w 1393071"/>
                  <a:gd name="connsiteY8" fmla="*/ 1295560 h 1297178"/>
                  <a:gd name="connsiteX9" fmla="*/ 315138 w 1393071"/>
                  <a:gd name="connsiteY9" fmla="*/ 922305 h 1297178"/>
                  <a:gd name="connsiteX10" fmla="*/ 136652 w 1393071"/>
                  <a:gd name="connsiteY10" fmla="*/ 769905 h 1297178"/>
                  <a:gd name="connsiteX11" fmla="*/ 1892 w 1393071"/>
                  <a:gd name="connsiteY11" fmla="*/ 646555 h 1297178"/>
                  <a:gd name="connsiteX0" fmla="*/ 22313 w 1335527"/>
                  <a:gd name="connsiteY0" fmla="*/ 603924 h 1297178"/>
                  <a:gd name="connsiteX1" fmla="*/ 15752 w 1335527"/>
                  <a:gd name="connsiteY1" fmla="*/ 366379 h 1297178"/>
                  <a:gd name="connsiteX2" fmla="*/ 226134 w 1335527"/>
                  <a:gd name="connsiteY2" fmla="*/ 254678 h 1297178"/>
                  <a:gd name="connsiteX3" fmla="*/ 471057 w 1335527"/>
                  <a:gd name="connsiteY3" fmla="*/ 487 h 1297178"/>
                  <a:gd name="connsiteX4" fmla="*/ 824917 w 1335527"/>
                  <a:gd name="connsiteY4" fmla="*/ 193487 h 1297178"/>
                  <a:gd name="connsiteX5" fmla="*/ 1063049 w 1335527"/>
                  <a:gd name="connsiteY5" fmla="*/ 304024 h 1297178"/>
                  <a:gd name="connsiteX6" fmla="*/ 1170951 w 1335527"/>
                  <a:gd name="connsiteY6" fmla="*/ 530987 h 1297178"/>
                  <a:gd name="connsiteX7" fmla="*/ 1309241 w 1335527"/>
                  <a:gd name="connsiteY7" fmla="*/ 1035993 h 1297178"/>
                  <a:gd name="connsiteX8" fmla="*/ 597319 w 1335527"/>
                  <a:gd name="connsiteY8" fmla="*/ 1295560 h 1297178"/>
                  <a:gd name="connsiteX9" fmla="*/ 257594 w 1335527"/>
                  <a:gd name="connsiteY9" fmla="*/ 922305 h 1297178"/>
                  <a:gd name="connsiteX10" fmla="*/ 79108 w 1335527"/>
                  <a:gd name="connsiteY10" fmla="*/ 769905 h 1297178"/>
                  <a:gd name="connsiteX11" fmla="*/ 22313 w 1335527"/>
                  <a:gd name="connsiteY11" fmla="*/ 603924 h 1297178"/>
                  <a:gd name="connsiteX0" fmla="*/ 22312 w 1335526"/>
                  <a:gd name="connsiteY0" fmla="*/ 603924 h 1299985"/>
                  <a:gd name="connsiteX1" fmla="*/ 15751 w 1335526"/>
                  <a:gd name="connsiteY1" fmla="*/ 366379 h 1299985"/>
                  <a:gd name="connsiteX2" fmla="*/ 226133 w 1335526"/>
                  <a:gd name="connsiteY2" fmla="*/ 254678 h 1299985"/>
                  <a:gd name="connsiteX3" fmla="*/ 471056 w 1335526"/>
                  <a:gd name="connsiteY3" fmla="*/ 487 h 1299985"/>
                  <a:gd name="connsiteX4" fmla="*/ 824916 w 1335526"/>
                  <a:gd name="connsiteY4" fmla="*/ 193487 h 1299985"/>
                  <a:gd name="connsiteX5" fmla="*/ 1063048 w 1335526"/>
                  <a:gd name="connsiteY5" fmla="*/ 304024 h 1299985"/>
                  <a:gd name="connsiteX6" fmla="*/ 1170950 w 1335526"/>
                  <a:gd name="connsiteY6" fmla="*/ 530987 h 1299985"/>
                  <a:gd name="connsiteX7" fmla="*/ 1309240 w 1335526"/>
                  <a:gd name="connsiteY7" fmla="*/ 1035993 h 1299985"/>
                  <a:gd name="connsiteX8" fmla="*/ 597318 w 1335526"/>
                  <a:gd name="connsiteY8" fmla="*/ 1295560 h 1299985"/>
                  <a:gd name="connsiteX9" fmla="*/ 278856 w 1335526"/>
                  <a:gd name="connsiteY9" fmla="*/ 833764 h 1299985"/>
                  <a:gd name="connsiteX10" fmla="*/ 79107 w 1335526"/>
                  <a:gd name="connsiteY10" fmla="*/ 769905 h 1299985"/>
                  <a:gd name="connsiteX11" fmla="*/ 22312 w 1335526"/>
                  <a:gd name="connsiteY11" fmla="*/ 603924 h 1299985"/>
                  <a:gd name="connsiteX0" fmla="*/ 22312 w 1335303"/>
                  <a:gd name="connsiteY0" fmla="*/ 603924 h 1201616"/>
                  <a:gd name="connsiteX1" fmla="*/ 15751 w 1335303"/>
                  <a:gd name="connsiteY1" fmla="*/ 366379 h 1201616"/>
                  <a:gd name="connsiteX2" fmla="*/ 226133 w 1335303"/>
                  <a:gd name="connsiteY2" fmla="*/ 254678 h 1201616"/>
                  <a:gd name="connsiteX3" fmla="*/ 471056 w 1335303"/>
                  <a:gd name="connsiteY3" fmla="*/ 487 h 1201616"/>
                  <a:gd name="connsiteX4" fmla="*/ 824916 w 1335303"/>
                  <a:gd name="connsiteY4" fmla="*/ 193487 h 1201616"/>
                  <a:gd name="connsiteX5" fmla="*/ 1063048 w 1335303"/>
                  <a:gd name="connsiteY5" fmla="*/ 304024 h 1201616"/>
                  <a:gd name="connsiteX6" fmla="*/ 1170950 w 1335303"/>
                  <a:gd name="connsiteY6" fmla="*/ 530987 h 1201616"/>
                  <a:gd name="connsiteX7" fmla="*/ 1309240 w 1335303"/>
                  <a:gd name="connsiteY7" fmla="*/ 1035993 h 1201616"/>
                  <a:gd name="connsiteX8" fmla="*/ 600862 w 1335303"/>
                  <a:gd name="connsiteY8" fmla="*/ 1193902 h 1201616"/>
                  <a:gd name="connsiteX9" fmla="*/ 278856 w 1335303"/>
                  <a:gd name="connsiteY9" fmla="*/ 833764 h 1201616"/>
                  <a:gd name="connsiteX10" fmla="*/ 79107 w 1335303"/>
                  <a:gd name="connsiteY10" fmla="*/ 769905 h 1201616"/>
                  <a:gd name="connsiteX11" fmla="*/ 22312 w 1335303"/>
                  <a:gd name="connsiteY11" fmla="*/ 603924 h 1201616"/>
                  <a:gd name="connsiteX0" fmla="*/ 22312 w 1268991"/>
                  <a:gd name="connsiteY0" fmla="*/ 603924 h 1195986"/>
                  <a:gd name="connsiteX1" fmla="*/ 15751 w 1268991"/>
                  <a:gd name="connsiteY1" fmla="*/ 366379 h 1195986"/>
                  <a:gd name="connsiteX2" fmla="*/ 226133 w 1268991"/>
                  <a:gd name="connsiteY2" fmla="*/ 254678 h 1195986"/>
                  <a:gd name="connsiteX3" fmla="*/ 471056 w 1268991"/>
                  <a:gd name="connsiteY3" fmla="*/ 487 h 1195986"/>
                  <a:gd name="connsiteX4" fmla="*/ 824916 w 1268991"/>
                  <a:gd name="connsiteY4" fmla="*/ 193487 h 1195986"/>
                  <a:gd name="connsiteX5" fmla="*/ 1063048 w 1268991"/>
                  <a:gd name="connsiteY5" fmla="*/ 304024 h 1195986"/>
                  <a:gd name="connsiteX6" fmla="*/ 1170950 w 1268991"/>
                  <a:gd name="connsiteY6" fmla="*/ 530987 h 1195986"/>
                  <a:gd name="connsiteX7" fmla="*/ 1234819 w 1268991"/>
                  <a:gd name="connsiteY7" fmla="*/ 960569 h 1195986"/>
                  <a:gd name="connsiteX8" fmla="*/ 600862 w 1268991"/>
                  <a:gd name="connsiteY8" fmla="*/ 1193902 h 1195986"/>
                  <a:gd name="connsiteX9" fmla="*/ 278856 w 1268991"/>
                  <a:gd name="connsiteY9" fmla="*/ 833764 h 1195986"/>
                  <a:gd name="connsiteX10" fmla="*/ 79107 w 1268991"/>
                  <a:gd name="connsiteY10" fmla="*/ 769905 h 1195986"/>
                  <a:gd name="connsiteX11" fmla="*/ 22312 w 1268991"/>
                  <a:gd name="connsiteY11" fmla="*/ 603924 h 1195986"/>
                  <a:gd name="connsiteX0" fmla="*/ 32476 w 1279155"/>
                  <a:gd name="connsiteY0" fmla="*/ 603924 h 1195986"/>
                  <a:gd name="connsiteX1" fmla="*/ 25915 w 1279155"/>
                  <a:gd name="connsiteY1" fmla="*/ 366379 h 1195986"/>
                  <a:gd name="connsiteX2" fmla="*/ 236297 w 1279155"/>
                  <a:gd name="connsiteY2" fmla="*/ 254678 h 1195986"/>
                  <a:gd name="connsiteX3" fmla="*/ 481220 w 1279155"/>
                  <a:gd name="connsiteY3" fmla="*/ 487 h 1195986"/>
                  <a:gd name="connsiteX4" fmla="*/ 835080 w 1279155"/>
                  <a:gd name="connsiteY4" fmla="*/ 193487 h 1195986"/>
                  <a:gd name="connsiteX5" fmla="*/ 1073212 w 1279155"/>
                  <a:gd name="connsiteY5" fmla="*/ 304024 h 1195986"/>
                  <a:gd name="connsiteX6" fmla="*/ 1181114 w 1279155"/>
                  <a:gd name="connsiteY6" fmla="*/ 530987 h 1195986"/>
                  <a:gd name="connsiteX7" fmla="*/ 1244983 w 1279155"/>
                  <a:gd name="connsiteY7" fmla="*/ 960569 h 1195986"/>
                  <a:gd name="connsiteX8" fmla="*/ 611026 w 1279155"/>
                  <a:gd name="connsiteY8" fmla="*/ 1193902 h 1195986"/>
                  <a:gd name="connsiteX9" fmla="*/ 289020 w 1279155"/>
                  <a:gd name="connsiteY9" fmla="*/ 833764 h 1195986"/>
                  <a:gd name="connsiteX10" fmla="*/ 32476 w 1279155"/>
                  <a:gd name="connsiteY10" fmla="*/ 603924 h 1195986"/>
                  <a:gd name="connsiteX0" fmla="*/ 82463 w 1258264"/>
                  <a:gd name="connsiteY0" fmla="*/ 666231 h 1195986"/>
                  <a:gd name="connsiteX1" fmla="*/ 5024 w 1258264"/>
                  <a:gd name="connsiteY1" fmla="*/ 366379 h 1195986"/>
                  <a:gd name="connsiteX2" fmla="*/ 215406 w 1258264"/>
                  <a:gd name="connsiteY2" fmla="*/ 254678 h 1195986"/>
                  <a:gd name="connsiteX3" fmla="*/ 460329 w 1258264"/>
                  <a:gd name="connsiteY3" fmla="*/ 487 h 1195986"/>
                  <a:gd name="connsiteX4" fmla="*/ 814189 w 1258264"/>
                  <a:gd name="connsiteY4" fmla="*/ 193487 h 1195986"/>
                  <a:gd name="connsiteX5" fmla="*/ 1052321 w 1258264"/>
                  <a:gd name="connsiteY5" fmla="*/ 304024 h 1195986"/>
                  <a:gd name="connsiteX6" fmla="*/ 1160223 w 1258264"/>
                  <a:gd name="connsiteY6" fmla="*/ 530987 h 1195986"/>
                  <a:gd name="connsiteX7" fmla="*/ 1224092 w 1258264"/>
                  <a:gd name="connsiteY7" fmla="*/ 960569 h 1195986"/>
                  <a:gd name="connsiteX8" fmla="*/ 590135 w 1258264"/>
                  <a:gd name="connsiteY8" fmla="*/ 1193902 h 1195986"/>
                  <a:gd name="connsiteX9" fmla="*/ 268129 w 1258264"/>
                  <a:gd name="connsiteY9" fmla="*/ 833764 h 1195986"/>
                  <a:gd name="connsiteX10" fmla="*/ 82463 w 1258264"/>
                  <a:gd name="connsiteY10" fmla="*/ 666231 h 1195986"/>
                  <a:gd name="connsiteX0" fmla="*/ 28040 w 1203841"/>
                  <a:gd name="connsiteY0" fmla="*/ 666231 h 1195986"/>
                  <a:gd name="connsiteX1" fmla="*/ 14390 w 1203841"/>
                  <a:gd name="connsiteY1" fmla="*/ 405730 h 1195986"/>
                  <a:gd name="connsiteX2" fmla="*/ 160983 w 1203841"/>
                  <a:gd name="connsiteY2" fmla="*/ 254678 h 1195986"/>
                  <a:gd name="connsiteX3" fmla="*/ 405906 w 1203841"/>
                  <a:gd name="connsiteY3" fmla="*/ 487 h 1195986"/>
                  <a:gd name="connsiteX4" fmla="*/ 759766 w 1203841"/>
                  <a:gd name="connsiteY4" fmla="*/ 193487 h 1195986"/>
                  <a:gd name="connsiteX5" fmla="*/ 997898 w 1203841"/>
                  <a:gd name="connsiteY5" fmla="*/ 304024 h 1195986"/>
                  <a:gd name="connsiteX6" fmla="*/ 1105800 w 1203841"/>
                  <a:gd name="connsiteY6" fmla="*/ 530987 h 1195986"/>
                  <a:gd name="connsiteX7" fmla="*/ 1169669 w 1203841"/>
                  <a:gd name="connsiteY7" fmla="*/ 960569 h 1195986"/>
                  <a:gd name="connsiteX8" fmla="*/ 535712 w 1203841"/>
                  <a:gd name="connsiteY8" fmla="*/ 1193902 h 1195986"/>
                  <a:gd name="connsiteX9" fmla="*/ 213706 w 1203841"/>
                  <a:gd name="connsiteY9" fmla="*/ 833764 h 1195986"/>
                  <a:gd name="connsiteX10" fmla="*/ 28040 w 1203841"/>
                  <a:gd name="connsiteY10" fmla="*/ 666231 h 1195986"/>
                  <a:gd name="connsiteX0" fmla="*/ 34365 w 1210166"/>
                  <a:gd name="connsiteY0" fmla="*/ 666334 h 1196089"/>
                  <a:gd name="connsiteX1" fmla="*/ 20715 w 1210166"/>
                  <a:gd name="connsiteY1" fmla="*/ 405833 h 1196089"/>
                  <a:gd name="connsiteX2" fmla="*/ 255905 w 1210166"/>
                  <a:gd name="connsiteY2" fmla="*/ 261340 h 1196089"/>
                  <a:gd name="connsiteX3" fmla="*/ 412231 w 1210166"/>
                  <a:gd name="connsiteY3" fmla="*/ 590 h 1196089"/>
                  <a:gd name="connsiteX4" fmla="*/ 766091 w 1210166"/>
                  <a:gd name="connsiteY4" fmla="*/ 193590 h 1196089"/>
                  <a:gd name="connsiteX5" fmla="*/ 1004223 w 1210166"/>
                  <a:gd name="connsiteY5" fmla="*/ 304127 h 1196089"/>
                  <a:gd name="connsiteX6" fmla="*/ 1112125 w 1210166"/>
                  <a:gd name="connsiteY6" fmla="*/ 531090 h 1196089"/>
                  <a:gd name="connsiteX7" fmla="*/ 1175994 w 1210166"/>
                  <a:gd name="connsiteY7" fmla="*/ 960672 h 1196089"/>
                  <a:gd name="connsiteX8" fmla="*/ 542037 w 1210166"/>
                  <a:gd name="connsiteY8" fmla="*/ 1194005 h 1196089"/>
                  <a:gd name="connsiteX9" fmla="*/ 220031 w 1210166"/>
                  <a:gd name="connsiteY9" fmla="*/ 833867 h 1196089"/>
                  <a:gd name="connsiteX10" fmla="*/ 34365 w 1210166"/>
                  <a:gd name="connsiteY10" fmla="*/ 666334 h 1196089"/>
                  <a:gd name="connsiteX0" fmla="*/ 34365 w 1210166"/>
                  <a:gd name="connsiteY0" fmla="*/ 672874 h 1202629"/>
                  <a:gd name="connsiteX1" fmla="*/ 20715 w 1210166"/>
                  <a:gd name="connsiteY1" fmla="*/ 412373 h 1202629"/>
                  <a:gd name="connsiteX2" fmla="*/ 255905 w 1210166"/>
                  <a:gd name="connsiteY2" fmla="*/ 267880 h 1202629"/>
                  <a:gd name="connsiteX3" fmla="*/ 359073 w 1210166"/>
                  <a:gd name="connsiteY3" fmla="*/ 571 h 1202629"/>
                  <a:gd name="connsiteX4" fmla="*/ 766091 w 1210166"/>
                  <a:gd name="connsiteY4" fmla="*/ 200130 h 1202629"/>
                  <a:gd name="connsiteX5" fmla="*/ 1004223 w 1210166"/>
                  <a:gd name="connsiteY5" fmla="*/ 310667 h 1202629"/>
                  <a:gd name="connsiteX6" fmla="*/ 1112125 w 1210166"/>
                  <a:gd name="connsiteY6" fmla="*/ 537630 h 1202629"/>
                  <a:gd name="connsiteX7" fmla="*/ 1175994 w 1210166"/>
                  <a:gd name="connsiteY7" fmla="*/ 967212 h 1202629"/>
                  <a:gd name="connsiteX8" fmla="*/ 542037 w 1210166"/>
                  <a:gd name="connsiteY8" fmla="*/ 1200545 h 1202629"/>
                  <a:gd name="connsiteX9" fmla="*/ 220031 w 1210166"/>
                  <a:gd name="connsiteY9" fmla="*/ 840407 h 1202629"/>
                  <a:gd name="connsiteX10" fmla="*/ 34365 w 1210166"/>
                  <a:gd name="connsiteY10" fmla="*/ 672874 h 1202629"/>
                  <a:gd name="connsiteX0" fmla="*/ 34365 w 1210166"/>
                  <a:gd name="connsiteY0" fmla="*/ 675880 h 1205635"/>
                  <a:gd name="connsiteX1" fmla="*/ 20715 w 1210166"/>
                  <a:gd name="connsiteY1" fmla="*/ 415379 h 1205635"/>
                  <a:gd name="connsiteX2" fmla="*/ 255905 w 1210166"/>
                  <a:gd name="connsiteY2" fmla="*/ 270886 h 1205635"/>
                  <a:gd name="connsiteX3" fmla="*/ 359073 w 1210166"/>
                  <a:gd name="connsiteY3" fmla="*/ 3577 h 1205635"/>
                  <a:gd name="connsiteX4" fmla="*/ 766091 w 1210166"/>
                  <a:gd name="connsiteY4" fmla="*/ 203136 h 1205635"/>
                  <a:gd name="connsiteX5" fmla="*/ 1004223 w 1210166"/>
                  <a:gd name="connsiteY5" fmla="*/ 313673 h 1205635"/>
                  <a:gd name="connsiteX6" fmla="*/ 1112125 w 1210166"/>
                  <a:gd name="connsiteY6" fmla="*/ 540636 h 1205635"/>
                  <a:gd name="connsiteX7" fmla="*/ 1175994 w 1210166"/>
                  <a:gd name="connsiteY7" fmla="*/ 970218 h 1205635"/>
                  <a:gd name="connsiteX8" fmla="*/ 542037 w 1210166"/>
                  <a:gd name="connsiteY8" fmla="*/ 1203551 h 1205635"/>
                  <a:gd name="connsiteX9" fmla="*/ 220031 w 1210166"/>
                  <a:gd name="connsiteY9" fmla="*/ 843413 h 1205635"/>
                  <a:gd name="connsiteX10" fmla="*/ 34365 w 1210166"/>
                  <a:gd name="connsiteY10" fmla="*/ 675880 h 120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10166" h="1205635">
                    <a:moveTo>
                      <a:pt x="34365" y="675880"/>
                    </a:moveTo>
                    <a:cubicBezTo>
                      <a:pt x="1146" y="604541"/>
                      <a:pt x="-16208" y="482878"/>
                      <a:pt x="20715" y="415379"/>
                    </a:cubicBezTo>
                    <a:cubicBezTo>
                      <a:pt x="57638" y="347880"/>
                      <a:pt x="199512" y="339520"/>
                      <a:pt x="255905" y="270886"/>
                    </a:cubicBezTo>
                    <a:cubicBezTo>
                      <a:pt x="312298" y="202252"/>
                      <a:pt x="210253" y="34545"/>
                      <a:pt x="359073" y="3577"/>
                    </a:cubicBezTo>
                    <a:cubicBezTo>
                      <a:pt x="507893" y="-27391"/>
                      <a:pt x="658566" y="151453"/>
                      <a:pt x="766091" y="203136"/>
                    </a:cubicBezTo>
                    <a:cubicBezTo>
                      <a:pt x="873616" y="254819"/>
                      <a:pt x="946551" y="257423"/>
                      <a:pt x="1004223" y="313673"/>
                    </a:cubicBezTo>
                    <a:cubicBezTo>
                      <a:pt x="1061895" y="369923"/>
                      <a:pt x="1083497" y="431212"/>
                      <a:pt x="1112125" y="540636"/>
                    </a:cubicBezTo>
                    <a:cubicBezTo>
                      <a:pt x="1140754" y="650060"/>
                      <a:pt x="1271009" y="859732"/>
                      <a:pt x="1175994" y="970218"/>
                    </a:cubicBezTo>
                    <a:cubicBezTo>
                      <a:pt x="1080979" y="1080704"/>
                      <a:pt x="701364" y="1224685"/>
                      <a:pt x="542037" y="1203551"/>
                    </a:cubicBezTo>
                    <a:cubicBezTo>
                      <a:pt x="382710" y="1182417"/>
                      <a:pt x="345973" y="928080"/>
                      <a:pt x="220031" y="843413"/>
                    </a:cubicBezTo>
                    <a:cubicBezTo>
                      <a:pt x="123606" y="745083"/>
                      <a:pt x="67584" y="747219"/>
                      <a:pt x="34365" y="67588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29" name="Straight Connector 128"/>
          <p:cNvCxnSpPr>
            <a:cxnSpLocks/>
          </p:cNvCxnSpPr>
          <p:nvPr/>
        </p:nvCxnSpPr>
        <p:spPr>
          <a:xfrm flipH="1" flipV="1">
            <a:off x="3284738" y="5122294"/>
            <a:ext cx="420487" cy="44030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7-Point Star 69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9A9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-Point Star 74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9A9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-Point Star 76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9A9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-Point Star 77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9A9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-Point Star 7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9A9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-Point Star 7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9A9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C49192F-FB97-4C2B-9542-281209DA2854}"/>
              </a:ext>
            </a:extLst>
          </p:cNvPr>
          <p:cNvCxnSpPr>
            <a:cxnSpLocks/>
          </p:cNvCxnSpPr>
          <p:nvPr/>
        </p:nvCxnSpPr>
        <p:spPr>
          <a:xfrm flipV="1">
            <a:off x="3775571" y="5438775"/>
            <a:ext cx="786904" cy="6479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BA236DC-BD31-4F74-871E-E2614486CCB0}"/>
              </a:ext>
            </a:extLst>
          </p:cNvPr>
          <p:cNvCxnSpPr>
            <a:cxnSpLocks/>
          </p:cNvCxnSpPr>
          <p:nvPr/>
        </p:nvCxnSpPr>
        <p:spPr>
          <a:xfrm>
            <a:off x="3743325" y="5495925"/>
            <a:ext cx="925305" cy="46844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CED5E69-C2DE-4791-BCC6-28AAC0BAA8B7}"/>
              </a:ext>
            </a:extLst>
          </p:cNvPr>
          <p:cNvCxnSpPr>
            <a:cxnSpLocks/>
          </p:cNvCxnSpPr>
          <p:nvPr/>
        </p:nvCxnSpPr>
        <p:spPr>
          <a:xfrm>
            <a:off x="3708199" y="5474659"/>
            <a:ext cx="547794" cy="7039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C1AD096-3822-43A0-837F-A1190DBB9B72}"/>
              </a:ext>
            </a:extLst>
          </p:cNvPr>
          <p:cNvCxnSpPr>
            <a:cxnSpLocks/>
          </p:cNvCxnSpPr>
          <p:nvPr/>
        </p:nvCxnSpPr>
        <p:spPr>
          <a:xfrm>
            <a:off x="3708199" y="5554015"/>
            <a:ext cx="349451" cy="92298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5CE657F-23B4-43C0-A1A2-0EB6A0859DA4}"/>
              </a:ext>
            </a:extLst>
          </p:cNvPr>
          <p:cNvCxnSpPr>
            <a:cxnSpLocks/>
          </p:cNvCxnSpPr>
          <p:nvPr/>
        </p:nvCxnSpPr>
        <p:spPr>
          <a:xfrm flipH="1">
            <a:off x="3619500" y="5558753"/>
            <a:ext cx="83576" cy="87062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50F9DFAA-C823-4F6A-A840-58470BFD9070}"/>
              </a:ext>
            </a:extLst>
          </p:cNvPr>
          <p:cNvCxnSpPr>
            <a:cxnSpLocks/>
          </p:cNvCxnSpPr>
          <p:nvPr/>
        </p:nvCxnSpPr>
        <p:spPr>
          <a:xfrm flipV="1">
            <a:off x="3067050" y="5500826"/>
            <a:ext cx="627816" cy="52849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2278BF4-71DB-4A18-ACD7-4183337E854C}"/>
              </a:ext>
            </a:extLst>
          </p:cNvPr>
          <p:cNvCxnSpPr>
            <a:cxnSpLocks/>
          </p:cNvCxnSpPr>
          <p:nvPr/>
        </p:nvCxnSpPr>
        <p:spPr>
          <a:xfrm flipH="1" flipV="1">
            <a:off x="2933700" y="5210175"/>
            <a:ext cx="771525" cy="29527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7-Point Star 8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7-Point Star 8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7-Point Star 8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7-Point Star 8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7-Point Star 8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E10179EC-951B-43ED-85D8-4C41419CE937}"/>
              </a:ext>
            </a:extLst>
          </p:cNvPr>
          <p:cNvGrpSpPr/>
          <p:nvPr/>
        </p:nvGrpSpPr>
        <p:grpSpPr>
          <a:xfrm>
            <a:off x="3542981" y="3419684"/>
            <a:ext cx="701746" cy="2384925"/>
            <a:chOff x="4826096" y="2937871"/>
            <a:chExt cx="701746" cy="2384925"/>
          </a:xfrm>
        </p:grpSpPr>
        <p:sp>
          <p:nvSpPr>
            <p:cNvPr id="139" name="Diamond 138">
              <a:extLst>
                <a:ext uri="{FF2B5EF4-FFF2-40B4-BE49-F238E27FC236}">
                  <a16:creationId xmlns:a16="http://schemas.microsoft.com/office/drawing/2014/main" id="{79515324-BC0C-4DEF-A055-BF92958AAA37}"/>
                </a:ext>
              </a:extLst>
            </p:cNvPr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Diamond 139">
              <a:extLst>
                <a:ext uri="{FF2B5EF4-FFF2-40B4-BE49-F238E27FC236}">
                  <a16:creationId xmlns:a16="http://schemas.microsoft.com/office/drawing/2014/main" id="{BCDE38E5-E87E-4452-9193-FB1DDCC44F02}"/>
                </a:ext>
              </a:extLst>
            </p:cNvPr>
            <p:cNvSpPr/>
            <p:nvPr/>
          </p:nvSpPr>
          <p:spPr>
            <a:xfrm>
              <a:off x="4826096" y="4831084"/>
              <a:ext cx="382442" cy="491712"/>
            </a:xfrm>
            <a:prstGeom prst="diamond">
              <a:avLst/>
            </a:prstGeom>
            <a:solidFill>
              <a:srgbClr val="4C78A8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4B86565E-3971-4A4E-B3A7-8498E2175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2221" y="3494529"/>
              <a:ext cx="264834" cy="129961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36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6000" y="3260479"/>
            <a:ext cx="6434917" cy="50617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What Kind of Relationships?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1246" y="3766657"/>
            <a:ext cx="5898098" cy="1952126"/>
          </a:xfrm>
        </p:spPr>
        <p:txBody>
          <a:bodyPr/>
          <a:lstStyle/>
          <a:p>
            <a:pPr fontAlgn="base"/>
            <a:r>
              <a:rPr lang="en-US" dirty="0"/>
              <a:t>Item Sequences</a:t>
            </a:r>
          </a:p>
          <a:p>
            <a:pPr fontAlgn="base"/>
            <a:r>
              <a:rPr lang="en-US" dirty="0"/>
              <a:t>Hierarchies</a:t>
            </a:r>
          </a:p>
          <a:p>
            <a:pPr fontAlgn="base"/>
            <a:r>
              <a:rPr lang="en-US" dirty="0"/>
              <a:t>Group Sequences</a:t>
            </a:r>
          </a:p>
          <a:p>
            <a:pPr fontAlgn="base"/>
            <a:r>
              <a:rPr lang="en-US" dirty="0"/>
              <a:t>Graphs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25" y="500251"/>
            <a:ext cx="4999860" cy="603017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3717316B-EDB3-40B2-9A70-9B61B9C71D98}"/>
              </a:ext>
            </a:extLst>
          </p:cNvPr>
          <p:cNvSpPr txBox="1">
            <a:spLocks/>
          </p:cNvSpPr>
          <p:nvPr/>
        </p:nvSpPr>
        <p:spPr>
          <a:xfrm>
            <a:off x="478800" y="591814"/>
            <a:ext cx="11124000" cy="5061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4"/>
                </a:solidFill>
              </a:rPr>
              <a:t>What Kind of Structure?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639C636-966F-485B-8540-B1884F638FC4}"/>
              </a:ext>
            </a:extLst>
          </p:cNvPr>
          <p:cNvSpPr txBox="1">
            <a:spLocks/>
          </p:cNvSpPr>
          <p:nvPr/>
        </p:nvSpPr>
        <p:spPr>
          <a:xfrm>
            <a:off x="471600" y="1097992"/>
            <a:ext cx="5898098" cy="4516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Single Items</a:t>
            </a:r>
            <a:endParaRPr lang="en-US" sz="2400" dirty="0"/>
          </a:p>
          <a:p>
            <a:pPr fontAlgn="base"/>
            <a:r>
              <a:rPr lang="en-US" dirty="0"/>
              <a:t>Groups</a:t>
            </a:r>
            <a:endParaRPr lang="en-US" sz="2400" dirty="0"/>
          </a:p>
          <a:p>
            <a:pPr lvl="1" fontAlgn="base"/>
            <a:r>
              <a:rPr lang="en-US" dirty="0"/>
              <a:t>data driven</a:t>
            </a:r>
            <a:endParaRPr lang="en-US" sz="2800" dirty="0"/>
          </a:p>
          <a:p>
            <a:pPr lvl="1" fontAlgn="base"/>
            <a:r>
              <a:rPr lang="en-US" dirty="0"/>
              <a:t>user driven</a:t>
            </a:r>
            <a:endParaRPr lang="en-US" sz="2800" dirty="0"/>
          </a:p>
          <a:p>
            <a:pPr lvl="1" fontAlgn="base"/>
            <a:r>
              <a:rPr lang="en-US" dirty="0"/>
              <a:t>density-based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904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204BB-02B4-43A8-830F-AE813BFC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 &amp; Data Intro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8D7C6-86ED-454F-9B2B-EA1EAE3411C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5906A-4785-4059-8BC2-8548FB67099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chess_start">
            <a:hlinkClick r:id="" action="ppaction://media"/>
            <a:extLst>
              <a:ext uri="{FF2B5EF4-FFF2-40B4-BE49-F238E27FC236}">
                <a16:creationId xmlns:a16="http://schemas.microsoft.com/office/drawing/2014/main" id="{A6D3E871-EDEF-4D1A-B82B-0271B896AF4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115" end="53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398"/>
          </a:xfrm>
        </p:spPr>
      </p:pic>
    </p:spTree>
    <p:extLst>
      <p:ext uri="{BB962C8B-B14F-4D97-AF65-F5344CB8AC3E}">
        <p14:creationId xmlns:p14="http://schemas.microsoft.com/office/powerpoint/2010/main" val="25168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682E-ADBC-42AD-9F1D-984A6B06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OUT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4A302-00C6-4B75-9229-4BE21BC311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81DFA-94CC-4FB6-8B31-CB77ACDD13D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F6747-805B-452C-98DC-E6A07C723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TODO video</a:t>
            </a:r>
            <a:endParaRPr lang="en-AT" dirty="0"/>
          </a:p>
          <a:p>
            <a:endParaRPr lang="en-AT" dirty="0"/>
          </a:p>
        </p:txBody>
      </p:sp>
      <p:pic>
        <p:nvPicPr>
          <p:cNvPr id="16" name="chess_zoom">
            <a:hlinkClick r:id="" action="ppaction://media"/>
            <a:extLst>
              <a:ext uri="{FF2B5EF4-FFF2-40B4-BE49-F238E27FC236}">
                <a16:creationId xmlns:a16="http://schemas.microsoft.com/office/drawing/2014/main" id="{3774DB2C-690C-46DE-BD34-C2D69E656C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11" end="34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12F6-EBB2-44C5-B022-76A0B7E01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groups</a:t>
            </a:r>
            <a:endParaRPr lang="en-AT" dirty="0"/>
          </a:p>
        </p:txBody>
      </p:sp>
      <p:pic>
        <p:nvPicPr>
          <p:cNvPr id="6" name="chess_select">
            <a:hlinkClick r:id="" action="ppaction://media"/>
            <a:extLst>
              <a:ext uri="{FF2B5EF4-FFF2-40B4-BE49-F238E27FC236}">
                <a16:creationId xmlns:a16="http://schemas.microsoft.com/office/drawing/2014/main" id="{87CF4453-631D-4E43-B47A-B911701804A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488" end="138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3071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028CE-B5AF-4B94-9633-224199507D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5AEAE-9DA2-48DD-BB88-4E805A55F99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1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6F4731F-0F93-4983-8319-92B0B083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groups</a:t>
            </a:r>
            <a:endParaRPr lang="en-AT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9B552A8-DA0F-4EE2-8C1D-EC768138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D46B680-C821-41A3-A2C6-5F5F99EF70A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019600" y="6357600"/>
            <a:ext cx="685800" cy="365125"/>
          </a:xfrm>
        </p:spPr>
        <p:txBody>
          <a:bodyPr/>
          <a:lstStyle/>
          <a:p>
            <a:fld id="{2E1B1CB6-5C5C-443C-B788-F7ADFC29778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C9CE40-525C-4A9A-A722-52EA4EEA6EC0}"/>
              </a:ext>
            </a:extLst>
          </p:cNvPr>
          <p:cNvSpPr/>
          <p:nvPr/>
        </p:nvSpPr>
        <p:spPr>
          <a:xfrm>
            <a:off x="9854553" y="1332520"/>
            <a:ext cx="634838" cy="634838"/>
          </a:xfrm>
          <a:prstGeom prst="ellipse">
            <a:avLst/>
          </a:prstGeom>
          <a:noFill/>
          <a:ln w="19050">
            <a:solidFill>
              <a:srgbClr val="E7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E6601E-8BDB-405F-B745-4F6FC7F09C9E}"/>
              </a:ext>
            </a:extLst>
          </p:cNvPr>
          <p:cNvSpPr/>
          <p:nvPr/>
        </p:nvSpPr>
        <p:spPr>
          <a:xfrm>
            <a:off x="9868903" y="1967358"/>
            <a:ext cx="634838" cy="634838"/>
          </a:xfrm>
          <a:prstGeom prst="ellipse">
            <a:avLst/>
          </a:prstGeom>
          <a:noFill/>
          <a:ln w="19050">
            <a:solidFill>
              <a:srgbClr val="E7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147340-091E-45E1-9241-16AEAB2926D7}"/>
              </a:ext>
            </a:extLst>
          </p:cNvPr>
          <p:cNvSpPr/>
          <p:nvPr/>
        </p:nvSpPr>
        <p:spPr>
          <a:xfrm>
            <a:off x="9840203" y="3371962"/>
            <a:ext cx="634838" cy="634838"/>
          </a:xfrm>
          <a:prstGeom prst="ellipse">
            <a:avLst/>
          </a:prstGeom>
          <a:noFill/>
          <a:ln w="19050">
            <a:solidFill>
              <a:srgbClr val="E7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8FE9C5-A95D-41E5-8996-D2E05221D689}"/>
              </a:ext>
            </a:extLst>
          </p:cNvPr>
          <p:cNvSpPr/>
          <p:nvPr/>
        </p:nvSpPr>
        <p:spPr>
          <a:xfrm>
            <a:off x="9854553" y="4006800"/>
            <a:ext cx="634838" cy="634838"/>
          </a:xfrm>
          <a:prstGeom prst="ellipse">
            <a:avLst/>
          </a:prstGeom>
          <a:noFill/>
          <a:ln w="19050">
            <a:solidFill>
              <a:srgbClr val="E7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DE1B3F5-1F74-43F7-A271-9D319828F241}"/>
              </a:ext>
            </a:extLst>
          </p:cNvPr>
          <p:cNvSpPr/>
          <p:nvPr/>
        </p:nvSpPr>
        <p:spPr>
          <a:xfrm>
            <a:off x="9736338" y="5459592"/>
            <a:ext cx="634838" cy="634838"/>
          </a:xfrm>
          <a:prstGeom prst="ellipse">
            <a:avLst/>
          </a:prstGeom>
          <a:noFill/>
          <a:ln w="19050">
            <a:solidFill>
              <a:srgbClr val="E7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60C2D0-6BF3-4818-8F63-D79AE44C2BC7}"/>
              </a:ext>
            </a:extLst>
          </p:cNvPr>
          <p:cNvSpPr/>
          <p:nvPr/>
        </p:nvSpPr>
        <p:spPr>
          <a:xfrm>
            <a:off x="9750688" y="6094430"/>
            <a:ext cx="634838" cy="634838"/>
          </a:xfrm>
          <a:prstGeom prst="ellipse">
            <a:avLst/>
          </a:prstGeom>
          <a:noFill/>
          <a:ln w="19050">
            <a:solidFill>
              <a:srgbClr val="E7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F3EA17-6F98-4F5D-9BBA-52DEA8203FF4}"/>
              </a:ext>
            </a:extLst>
          </p:cNvPr>
          <p:cNvSpPr/>
          <p:nvPr/>
        </p:nvSpPr>
        <p:spPr>
          <a:xfrm>
            <a:off x="11368324" y="3096641"/>
            <a:ext cx="427819" cy="425158"/>
          </a:xfrm>
          <a:prstGeom prst="ellipse">
            <a:avLst/>
          </a:prstGeom>
          <a:noFill/>
          <a:ln w="19050">
            <a:solidFill>
              <a:srgbClr val="E7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5FDDED3-C8A2-4641-8D1E-4E5C970B7243}"/>
              </a:ext>
            </a:extLst>
          </p:cNvPr>
          <p:cNvSpPr/>
          <p:nvPr/>
        </p:nvSpPr>
        <p:spPr>
          <a:xfrm>
            <a:off x="10925394" y="5290986"/>
            <a:ext cx="427819" cy="425158"/>
          </a:xfrm>
          <a:prstGeom prst="ellipse">
            <a:avLst/>
          </a:prstGeom>
          <a:noFill/>
          <a:ln w="19050">
            <a:solidFill>
              <a:srgbClr val="E7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73F674-2826-4451-AA13-5D6A9F33FFC7}"/>
              </a:ext>
            </a:extLst>
          </p:cNvPr>
          <p:cNvSpPr/>
          <p:nvPr/>
        </p:nvSpPr>
        <p:spPr>
          <a:xfrm>
            <a:off x="9399638" y="5741113"/>
            <a:ext cx="461006" cy="461006"/>
          </a:xfrm>
          <a:prstGeom prst="ellipse">
            <a:avLst/>
          </a:prstGeom>
          <a:noFill/>
          <a:ln w="19050">
            <a:solidFill>
              <a:srgbClr val="E7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245029-CAD8-41FD-A88B-2041646A13CD}"/>
              </a:ext>
            </a:extLst>
          </p:cNvPr>
          <p:cNvSpPr/>
          <p:nvPr/>
        </p:nvSpPr>
        <p:spPr>
          <a:xfrm>
            <a:off x="9448798" y="3681250"/>
            <a:ext cx="461006" cy="461006"/>
          </a:xfrm>
          <a:prstGeom prst="ellipse">
            <a:avLst/>
          </a:prstGeom>
          <a:noFill/>
          <a:ln w="19050">
            <a:solidFill>
              <a:srgbClr val="E7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5137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 and Difference Visualizations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79" y="1346199"/>
            <a:ext cx="9177509" cy="474778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1624" t="13385" r="513" b="33476"/>
          <a:stretch/>
        </p:blipFill>
        <p:spPr>
          <a:xfrm>
            <a:off x="2410710" y="3911229"/>
            <a:ext cx="2059825" cy="2209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807" y="1846349"/>
            <a:ext cx="2172545" cy="1927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1D378E-1589-49B7-8590-DA67959C3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40" r="47688"/>
          <a:stretch/>
        </p:blipFill>
        <p:spPr>
          <a:xfrm>
            <a:off x="2354349" y="1340100"/>
            <a:ext cx="2172545" cy="4769490"/>
          </a:xfrm>
          <a:prstGeom prst="rect">
            <a:avLst/>
          </a:prstGeom>
          <a:ln w="57150">
            <a:noFill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69413F-289F-4B15-8184-09C0B0435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8" r="71359"/>
          <a:stretch/>
        </p:blipFill>
        <p:spPr>
          <a:xfrm>
            <a:off x="4567702" y="1340100"/>
            <a:ext cx="2172545" cy="4747785"/>
          </a:xfrm>
          <a:prstGeom prst="rect">
            <a:avLst/>
          </a:prstGeom>
          <a:ln w="57150"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3D3F5FF-244C-4162-8E37-CF974A85A584}"/>
              </a:ext>
            </a:extLst>
          </p:cNvPr>
          <p:cNvSpPr/>
          <p:nvPr/>
        </p:nvSpPr>
        <p:spPr>
          <a:xfrm>
            <a:off x="6729423" y="1387251"/>
            <a:ext cx="2162522" cy="2565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2243C3-9777-43AC-889D-3A321D1E946D}"/>
              </a:ext>
            </a:extLst>
          </p:cNvPr>
          <p:cNvSpPr/>
          <p:nvPr/>
        </p:nvSpPr>
        <p:spPr>
          <a:xfrm>
            <a:off x="8958895" y="1310368"/>
            <a:ext cx="2162522" cy="2565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D4232C-60AD-4516-8DE9-616970052082}"/>
              </a:ext>
            </a:extLst>
          </p:cNvPr>
          <p:cNvSpPr/>
          <p:nvPr/>
        </p:nvSpPr>
        <p:spPr>
          <a:xfrm>
            <a:off x="4583255" y="3952283"/>
            <a:ext cx="2063757" cy="2088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F1AD95-3D48-4348-A222-C7985D66C572}"/>
              </a:ext>
            </a:extLst>
          </p:cNvPr>
          <p:cNvSpPr/>
          <p:nvPr/>
        </p:nvSpPr>
        <p:spPr>
          <a:xfrm>
            <a:off x="6902228" y="4005727"/>
            <a:ext cx="1816911" cy="20882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9457C3-A8BB-48C9-B26A-EBAF8CF05CE1}"/>
              </a:ext>
            </a:extLst>
          </p:cNvPr>
          <p:cNvSpPr/>
          <p:nvPr/>
        </p:nvSpPr>
        <p:spPr>
          <a:xfrm>
            <a:off x="8996996" y="3865575"/>
            <a:ext cx="1964178" cy="20882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194EFD-DF53-4871-8877-E6FC85ACBF1F}"/>
              </a:ext>
            </a:extLst>
          </p:cNvPr>
          <p:cNvSpPr/>
          <p:nvPr/>
        </p:nvSpPr>
        <p:spPr>
          <a:xfrm>
            <a:off x="4470535" y="1371645"/>
            <a:ext cx="2344157" cy="2414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7A946B-CF8C-46E4-B152-167B6D3B151D}"/>
              </a:ext>
            </a:extLst>
          </p:cNvPr>
          <p:cNvSpPr/>
          <p:nvPr/>
        </p:nvSpPr>
        <p:spPr>
          <a:xfrm>
            <a:off x="1911179" y="3914639"/>
            <a:ext cx="2657105" cy="218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B8DDD8-9F1E-4C4F-9ABB-198C767CD666}"/>
              </a:ext>
            </a:extLst>
          </p:cNvPr>
          <p:cNvSpPr/>
          <p:nvPr/>
        </p:nvSpPr>
        <p:spPr>
          <a:xfrm>
            <a:off x="1911179" y="1334001"/>
            <a:ext cx="2824785" cy="2602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097BCB-58FF-4454-AE3E-DC70281AA750}"/>
              </a:ext>
            </a:extLst>
          </p:cNvPr>
          <p:cNvGrpSpPr/>
          <p:nvPr/>
        </p:nvGrpSpPr>
        <p:grpSpPr>
          <a:xfrm>
            <a:off x="1510894" y="2962394"/>
            <a:ext cx="7011731" cy="3887288"/>
            <a:chOff x="1058960" y="2962394"/>
            <a:chExt cx="7011731" cy="388728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261F7F4-F419-44D7-9547-74015C0EA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225" y="2962394"/>
              <a:ext cx="6755466" cy="3377734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450C41-F692-48C2-A3C5-55434CA16F85}"/>
                </a:ext>
              </a:extLst>
            </p:cNvPr>
            <p:cNvSpPr txBox="1"/>
            <p:nvPr/>
          </p:nvSpPr>
          <p:spPr>
            <a:xfrm>
              <a:off x="1058960" y="6434184"/>
              <a:ext cx="6755466" cy="41549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050" dirty="0" err="1">
                  <a:solidFill>
                    <a:schemeClr val="bg1"/>
                  </a:solidFill>
                  <a:latin typeface="Lato"/>
                </a:rPr>
                <a:t>Humer</a:t>
              </a:r>
              <a:r>
                <a:rPr lang="en-US" sz="1050" dirty="0">
                  <a:solidFill>
                    <a:schemeClr val="bg1"/>
                  </a:solidFill>
                  <a:latin typeface="Lato"/>
                </a:rPr>
                <a:t>, C., </a:t>
              </a:r>
              <a:r>
                <a:rPr lang="en-US" sz="1050" dirty="0" err="1">
                  <a:solidFill>
                    <a:schemeClr val="bg1"/>
                  </a:solidFill>
                  <a:latin typeface="Lato"/>
                </a:rPr>
                <a:t>Heberle</a:t>
              </a:r>
              <a:r>
                <a:rPr lang="en-US" sz="1050" dirty="0">
                  <a:solidFill>
                    <a:schemeClr val="bg1"/>
                  </a:solidFill>
                  <a:latin typeface="Lato"/>
                </a:rPr>
                <a:t>, H., </a:t>
              </a:r>
              <a:r>
                <a:rPr lang="en-US" sz="1050" dirty="0" err="1">
                  <a:solidFill>
                    <a:schemeClr val="bg1"/>
                  </a:solidFill>
                  <a:latin typeface="Lato"/>
                </a:rPr>
                <a:t>Montanari</a:t>
              </a:r>
              <a:r>
                <a:rPr lang="en-US" sz="1050" dirty="0">
                  <a:solidFill>
                    <a:schemeClr val="bg1"/>
                  </a:solidFill>
                  <a:latin typeface="Lato"/>
                </a:rPr>
                <a:t>, F. et al. </a:t>
              </a:r>
              <a:r>
                <a:rPr lang="en-US" sz="1050" dirty="0" err="1">
                  <a:solidFill>
                    <a:schemeClr val="bg1"/>
                  </a:solidFill>
                  <a:latin typeface="Lato"/>
                </a:rPr>
                <a:t>ChemInformatics</a:t>
              </a:r>
              <a:r>
                <a:rPr lang="en-US" sz="1050" dirty="0">
                  <a:solidFill>
                    <a:schemeClr val="bg1"/>
                  </a:solidFill>
                  <a:latin typeface="Lato"/>
                </a:rPr>
                <a:t> Model Explorer (CIME): </a:t>
              </a:r>
              <a:br>
                <a:rPr lang="en-US" sz="1050" dirty="0">
                  <a:solidFill>
                    <a:schemeClr val="bg1"/>
                  </a:solidFill>
                  <a:latin typeface="Lato"/>
                </a:rPr>
              </a:br>
              <a:r>
                <a:rPr lang="en-US" sz="1050" dirty="0">
                  <a:solidFill>
                    <a:schemeClr val="bg1"/>
                  </a:solidFill>
                  <a:latin typeface="Lato"/>
                </a:rPr>
                <a:t>exploratory analysis of chemical model explanations. J </a:t>
              </a:r>
              <a:r>
                <a:rPr lang="en-US" sz="1050" dirty="0" err="1">
                  <a:solidFill>
                    <a:schemeClr val="bg1"/>
                  </a:solidFill>
                  <a:latin typeface="Lato"/>
                </a:rPr>
                <a:t>Cheminform</a:t>
              </a:r>
              <a:r>
                <a:rPr lang="en-US" sz="1050" dirty="0">
                  <a:solidFill>
                    <a:schemeClr val="bg1"/>
                  </a:solidFill>
                  <a:latin typeface="Lato"/>
                </a:rPr>
                <a:t> 14, 21 (2022).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8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08519" y="579762"/>
            <a:ext cx="3455930" cy="5539897"/>
            <a:chOff x="408519" y="579762"/>
            <a:chExt cx="3455930" cy="55398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519" y="1286759"/>
              <a:ext cx="3455930" cy="4832900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408519" y="579762"/>
              <a:ext cx="3455930" cy="48102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/>
                <a:t>Online Tool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653" y="575998"/>
            <a:ext cx="3391130" cy="481029"/>
          </a:xfrm>
        </p:spPr>
        <p:txBody>
          <a:bodyPr wrap="square">
            <a:spAutoFit/>
          </a:bodyPr>
          <a:lstStyle/>
          <a:p>
            <a:pPr algn="ctr"/>
            <a:r>
              <a:rPr lang="en-US" dirty="0"/>
              <a:t>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653" y="1286759"/>
            <a:ext cx="3391130" cy="48329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13" name="Group 12"/>
          <p:cNvGrpSpPr/>
          <p:nvPr/>
        </p:nvGrpSpPr>
        <p:grpSpPr>
          <a:xfrm>
            <a:off x="8509986" y="575998"/>
            <a:ext cx="3377144" cy="5543661"/>
            <a:chOff x="8509986" y="575998"/>
            <a:chExt cx="3377144" cy="55436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9986" y="1286759"/>
              <a:ext cx="3377144" cy="4832900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8509986" y="575998"/>
              <a:ext cx="3377144" cy="48102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3000"/>
                </a:lnSpc>
                <a:spcBef>
                  <a:spcPct val="0"/>
                </a:spcBef>
                <a:buNone/>
                <a:defRPr sz="3000" kern="1200" cap="none" baseline="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/>
                <a:t>Library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Google Shape;61;p13"/>
          <p:cNvSpPr txBox="1"/>
          <p:nvPr/>
        </p:nvSpPr>
        <p:spPr>
          <a:xfrm>
            <a:off x="3429967" y="6359009"/>
            <a:ext cx="53933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1DA1F2"/>
                </a:solidFill>
                <a:latin typeface="Lato"/>
              </a:rPr>
              <a:t>https://jku-vds-lab.at/pse</a:t>
            </a:r>
          </a:p>
        </p:txBody>
      </p:sp>
    </p:spTree>
    <p:extLst>
      <p:ext uri="{BB962C8B-B14F-4D97-AF65-F5344CB8AC3E}">
        <p14:creationId xmlns:p14="http://schemas.microsoft.com/office/powerpoint/2010/main" val="24839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1BE3-2622-4247-B515-6E629784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coding</a:t>
            </a:r>
            <a:endParaRPr lang="en-AT" dirty="0"/>
          </a:p>
        </p:txBody>
      </p:sp>
      <p:pic>
        <p:nvPicPr>
          <p:cNvPr id="4" name="penguins">
            <a:hlinkClick r:id="" action="ppaction://media"/>
            <a:extLst>
              <a:ext uri="{FF2B5EF4-FFF2-40B4-BE49-F238E27FC236}">
                <a16:creationId xmlns:a16="http://schemas.microsoft.com/office/drawing/2014/main" id="{38B892BE-45D3-4CC5-95BA-6AAC3245EA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97" end="706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4BC23-6055-4C29-8F98-CD05DBC0F2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A3E9FB44-157D-484A-BF00-BD099090713B}"/>
              </a:ext>
            </a:extLst>
          </p:cNvPr>
          <p:cNvSpPr txBox="1">
            <a:spLocks/>
          </p:cNvSpPr>
          <p:nvPr/>
        </p:nvSpPr>
        <p:spPr>
          <a:xfrm>
            <a:off x="8130508" y="6282001"/>
            <a:ext cx="3871126" cy="35084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7DAD"/>
                </a:solidFill>
              </a:rPr>
              <a:t>https://jku-vds-lab.at/vis22-eckelt</a:t>
            </a:r>
          </a:p>
        </p:txBody>
      </p:sp>
    </p:spTree>
    <p:extLst>
      <p:ext uri="{BB962C8B-B14F-4D97-AF65-F5344CB8AC3E}">
        <p14:creationId xmlns:p14="http://schemas.microsoft.com/office/powerpoint/2010/main" val="1561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0" y="1155317"/>
            <a:ext cx="11138400" cy="45167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Lato"/>
              </a:rPr>
              <a:t>Embedding is rendered with </a:t>
            </a:r>
            <a:r>
              <a:rPr lang="en-US" dirty="0" err="1">
                <a:latin typeface="Lato"/>
              </a:rPr>
              <a:t>WebGL</a:t>
            </a:r>
            <a:r>
              <a:rPr lang="en-US" dirty="0">
                <a:latin typeface="Lato"/>
              </a:rPr>
              <a:t> and scales well to 100 000 items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Lato"/>
              </a:rPr>
              <a:t>Chess: 100 000 items and 70 attributes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Lato"/>
              </a:rPr>
              <a:t>Cancer Genomics: 1238 items and 720 attributes</a:t>
            </a:r>
          </a:p>
          <a:p>
            <a:pPr>
              <a:lnSpc>
                <a:spcPct val="150000"/>
              </a:lnSpc>
            </a:pPr>
            <a:endParaRPr lang="en-US" dirty="0">
              <a:latin typeface="Lato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00" y="2754504"/>
            <a:ext cx="7416800" cy="378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57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&amp; Future Work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000" y="1567133"/>
            <a:ext cx="5400000" cy="62553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Lato"/>
              </a:rPr>
              <a:t>Comparison by Attribute Combinations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6A0D2CA-FE17-4299-BE38-E5731458D8E3}"/>
              </a:ext>
            </a:extLst>
          </p:cNvPr>
          <p:cNvGrpSpPr/>
          <p:nvPr/>
        </p:nvGrpSpPr>
        <p:grpSpPr>
          <a:xfrm>
            <a:off x="6883400" y="2074063"/>
            <a:ext cx="4479100" cy="4596060"/>
            <a:chOff x="6883400" y="2074063"/>
            <a:chExt cx="4479100" cy="4596060"/>
          </a:xfrm>
        </p:grpSpPr>
        <p:sp>
          <p:nvSpPr>
            <p:cNvPr id="8" name="TextBox 7"/>
            <p:cNvSpPr txBox="1"/>
            <p:nvPr/>
          </p:nvSpPr>
          <p:spPr>
            <a:xfrm>
              <a:off x="6883400" y="6416207"/>
              <a:ext cx="44791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Lato"/>
                </a:rPr>
                <a:t>Image source: https://www.youtube.com/watch?v=ZVR2Way4nwQ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296992" y="2074063"/>
              <a:ext cx="3722608" cy="4078337"/>
              <a:chOff x="7296992" y="2074063"/>
              <a:chExt cx="3722608" cy="407833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212121"/>
                  </a:clrFrom>
                  <a:clrTo>
                    <a:srgbClr val="21212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43"/>
              <a:stretch/>
            </p:blipFill>
            <p:spPr>
              <a:xfrm>
                <a:off x="7296992" y="2074063"/>
                <a:ext cx="3722608" cy="388078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 rot="5400000">
                <a:off x="9410588" y="5799834"/>
                <a:ext cx="33580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AT" dirty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dirty="0">
                  <a:solidFill>
                    <a:schemeClr val="bg1"/>
                  </a:solidFill>
                  <a:latin typeface="Lato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5400000">
                <a:off x="8154143" y="5764189"/>
                <a:ext cx="33580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AT" dirty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dirty="0">
                  <a:solidFill>
                    <a:schemeClr val="bg1"/>
                  </a:solidFill>
                  <a:latin typeface="Lato"/>
                </a:endParaRPr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2AC01B9B-53CB-4E48-8F3E-D2FA086912E3}"/>
              </a:ext>
            </a:extLst>
          </p:cNvPr>
          <p:cNvGrpSpPr/>
          <p:nvPr/>
        </p:nvGrpSpPr>
        <p:grpSpPr>
          <a:xfrm>
            <a:off x="1015770" y="2680024"/>
            <a:ext cx="4373827" cy="2961002"/>
            <a:chOff x="4952765" y="2070480"/>
            <a:chExt cx="5926512" cy="4013336"/>
          </a:xfrm>
        </p:grpSpPr>
        <p:sp>
          <p:nvSpPr>
            <p:cNvPr id="142" name="Freeform 82">
              <a:extLst>
                <a:ext uri="{FF2B5EF4-FFF2-40B4-BE49-F238E27FC236}">
                  <a16:creationId xmlns:a16="http://schemas.microsoft.com/office/drawing/2014/main" id="{7A395D6E-EEAD-49A1-981D-6CB7B71157DC}"/>
                </a:ext>
              </a:extLst>
            </p:cNvPr>
            <p:cNvSpPr/>
            <p:nvPr/>
          </p:nvSpPr>
          <p:spPr>
            <a:xfrm flipH="1">
              <a:off x="5741355" y="3310925"/>
              <a:ext cx="4873125" cy="2414362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140254 w 5140254"/>
                <a:gd name="connsiteY0" fmla="*/ 0 h 1743757"/>
                <a:gd name="connsiteX1" fmla="*/ 2583097 w 5140254"/>
                <a:gd name="connsiteY1" fmla="*/ 1135617 h 1743757"/>
                <a:gd name="connsiteX2" fmla="*/ 1442767 w 5140254"/>
                <a:gd name="connsiteY2" fmla="*/ 1743478 h 1743757"/>
                <a:gd name="connsiteX3" fmla="*/ 0 w 5140254"/>
                <a:gd name="connsiteY3" fmla="*/ 1068334 h 1743757"/>
                <a:gd name="connsiteX0" fmla="*/ 4873125 w 4873125"/>
                <a:gd name="connsiteY0" fmla="*/ 0 h 2414289"/>
                <a:gd name="connsiteX1" fmla="*/ 2315968 w 4873125"/>
                <a:gd name="connsiteY1" fmla="*/ 1135617 h 2414289"/>
                <a:gd name="connsiteX2" fmla="*/ 1175638 w 4873125"/>
                <a:gd name="connsiteY2" fmla="*/ 1743478 h 2414289"/>
                <a:gd name="connsiteX3" fmla="*/ 0 w 4873125"/>
                <a:gd name="connsiteY3" fmla="*/ 2414248 h 2414289"/>
                <a:gd name="connsiteX0" fmla="*/ 4873125 w 4873125"/>
                <a:gd name="connsiteY0" fmla="*/ 0 h 2414362"/>
                <a:gd name="connsiteX1" fmla="*/ 2315968 w 4873125"/>
                <a:gd name="connsiteY1" fmla="*/ 1135617 h 2414362"/>
                <a:gd name="connsiteX2" fmla="*/ 1165363 w 4873125"/>
                <a:gd name="connsiteY2" fmla="*/ 2041429 h 2414362"/>
                <a:gd name="connsiteX3" fmla="*/ 0 w 4873125"/>
                <a:gd name="connsiteY3" fmla="*/ 2414248 h 2414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3125" h="2414362">
                  <a:moveTo>
                    <a:pt x="4873125" y="0"/>
                  </a:moveTo>
                  <a:cubicBezTo>
                    <a:pt x="3522701" y="59562"/>
                    <a:pt x="2933928" y="795379"/>
                    <a:pt x="2315968" y="1135617"/>
                  </a:cubicBezTo>
                  <a:cubicBezTo>
                    <a:pt x="1698008" y="1475855"/>
                    <a:pt x="1551358" y="1828324"/>
                    <a:pt x="1165363" y="2041429"/>
                  </a:cubicBezTo>
                  <a:cubicBezTo>
                    <a:pt x="779368" y="2254534"/>
                    <a:pt x="271780" y="2419328"/>
                    <a:pt x="0" y="241424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 83">
              <a:extLst>
                <a:ext uri="{FF2B5EF4-FFF2-40B4-BE49-F238E27FC236}">
                  <a16:creationId xmlns:a16="http://schemas.microsoft.com/office/drawing/2014/main" id="{6B452A56-79AC-41BD-AE78-4DDE6C34234A}"/>
                </a:ext>
              </a:extLst>
            </p:cNvPr>
            <p:cNvSpPr/>
            <p:nvPr/>
          </p:nvSpPr>
          <p:spPr>
            <a:xfrm flipH="1">
              <a:off x="6131808" y="3669504"/>
              <a:ext cx="4688191" cy="2414312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571769 w 5571769"/>
                <a:gd name="connsiteY0" fmla="*/ 0 h 1456735"/>
                <a:gd name="connsiteX1" fmla="*/ 2583097 w 5571769"/>
                <a:gd name="connsiteY1" fmla="*/ 1135617 h 1456735"/>
                <a:gd name="connsiteX2" fmla="*/ 1381122 w 5571769"/>
                <a:gd name="connsiteY2" fmla="*/ 1455801 h 1456735"/>
                <a:gd name="connsiteX3" fmla="*/ 0 w 5571769"/>
                <a:gd name="connsiteY3" fmla="*/ 1068334 h 1456735"/>
                <a:gd name="connsiteX0" fmla="*/ 5571769 w 5571769"/>
                <a:gd name="connsiteY0" fmla="*/ 0 h 1458225"/>
                <a:gd name="connsiteX1" fmla="*/ 3045434 w 5571769"/>
                <a:gd name="connsiteY1" fmla="*/ 1166439 h 1458225"/>
                <a:gd name="connsiteX2" fmla="*/ 1381122 w 5571769"/>
                <a:gd name="connsiteY2" fmla="*/ 1455801 h 1458225"/>
                <a:gd name="connsiteX3" fmla="*/ 0 w 5571769"/>
                <a:gd name="connsiteY3" fmla="*/ 1068334 h 1458225"/>
                <a:gd name="connsiteX0" fmla="*/ 5818349 w 5818349"/>
                <a:gd name="connsiteY0" fmla="*/ 0 h 1475688"/>
                <a:gd name="connsiteX1" fmla="*/ 3292014 w 5818349"/>
                <a:gd name="connsiteY1" fmla="*/ 1166439 h 1475688"/>
                <a:gd name="connsiteX2" fmla="*/ 1627702 w 5818349"/>
                <a:gd name="connsiteY2" fmla="*/ 1455801 h 1475688"/>
                <a:gd name="connsiteX3" fmla="*/ 0 w 5818349"/>
                <a:gd name="connsiteY3" fmla="*/ 749835 h 1475688"/>
                <a:gd name="connsiteX0" fmla="*/ 5818349 w 5818349"/>
                <a:gd name="connsiteY0" fmla="*/ 0 h 1385995"/>
                <a:gd name="connsiteX1" fmla="*/ 3292014 w 5818349"/>
                <a:gd name="connsiteY1" fmla="*/ 1166439 h 1385995"/>
                <a:gd name="connsiteX2" fmla="*/ 1576332 w 5818349"/>
                <a:gd name="connsiteY2" fmla="*/ 1353059 h 1385995"/>
                <a:gd name="connsiteX3" fmla="*/ 0 w 5818349"/>
                <a:gd name="connsiteY3" fmla="*/ 749835 h 1385995"/>
                <a:gd name="connsiteX0" fmla="*/ 4790933 w 4790933"/>
                <a:gd name="connsiteY0" fmla="*/ 0 h 2455366"/>
                <a:gd name="connsiteX1" fmla="*/ 2264598 w 4790933"/>
                <a:gd name="connsiteY1" fmla="*/ 1166439 h 2455366"/>
                <a:gd name="connsiteX2" fmla="*/ 548916 w 4790933"/>
                <a:gd name="connsiteY2" fmla="*/ 1353059 h 2455366"/>
                <a:gd name="connsiteX3" fmla="*/ 0 w 4790933"/>
                <a:gd name="connsiteY3" fmla="*/ 2455345 h 2455366"/>
                <a:gd name="connsiteX0" fmla="*/ 4790933 w 4790933"/>
                <a:gd name="connsiteY0" fmla="*/ 0 h 2455401"/>
                <a:gd name="connsiteX1" fmla="*/ 2264598 w 4790933"/>
                <a:gd name="connsiteY1" fmla="*/ 1166439 h 2455401"/>
                <a:gd name="connsiteX2" fmla="*/ 1134543 w 4790933"/>
                <a:gd name="connsiteY2" fmla="*/ 1907863 h 2455401"/>
                <a:gd name="connsiteX3" fmla="*/ 0 w 4790933"/>
                <a:gd name="connsiteY3" fmla="*/ 2455345 h 2455401"/>
                <a:gd name="connsiteX0" fmla="*/ 4790933 w 4790933"/>
                <a:gd name="connsiteY0" fmla="*/ 0 h 2455400"/>
                <a:gd name="connsiteX1" fmla="*/ 2634468 w 4790933"/>
                <a:gd name="connsiteY1" fmla="*/ 1207535 h 2455400"/>
                <a:gd name="connsiteX2" fmla="*/ 1134543 w 4790933"/>
                <a:gd name="connsiteY2" fmla="*/ 1907863 h 2455400"/>
                <a:gd name="connsiteX3" fmla="*/ 0 w 4790933"/>
                <a:gd name="connsiteY3" fmla="*/ 2455345 h 2455400"/>
                <a:gd name="connsiteX0" fmla="*/ 4790933 w 4790933"/>
                <a:gd name="connsiteY0" fmla="*/ 0 h 2455430"/>
                <a:gd name="connsiteX1" fmla="*/ 2634468 w 4790933"/>
                <a:gd name="connsiteY1" fmla="*/ 1207535 h 2455430"/>
                <a:gd name="connsiteX2" fmla="*/ 1247559 w 4790933"/>
                <a:gd name="connsiteY2" fmla="*/ 2031153 h 2455430"/>
                <a:gd name="connsiteX3" fmla="*/ 0 w 4790933"/>
                <a:gd name="connsiteY3" fmla="*/ 2455345 h 2455430"/>
                <a:gd name="connsiteX0" fmla="*/ 4688191 w 4688191"/>
                <a:gd name="connsiteY0" fmla="*/ 0 h 2414350"/>
                <a:gd name="connsiteX1" fmla="*/ 2531726 w 4688191"/>
                <a:gd name="connsiteY1" fmla="*/ 1207535 h 2414350"/>
                <a:gd name="connsiteX2" fmla="*/ 1144817 w 4688191"/>
                <a:gd name="connsiteY2" fmla="*/ 2031153 h 2414350"/>
                <a:gd name="connsiteX3" fmla="*/ 0 w 4688191"/>
                <a:gd name="connsiteY3" fmla="*/ 2414249 h 2414350"/>
                <a:gd name="connsiteX0" fmla="*/ 4688191 w 4688191"/>
                <a:gd name="connsiteY0" fmla="*/ 0 h 2414312"/>
                <a:gd name="connsiteX1" fmla="*/ 2531726 w 4688191"/>
                <a:gd name="connsiteY1" fmla="*/ 1207535 h 2414312"/>
                <a:gd name="connsiteX2" fmla="*/ 1134543 w 4688191"/>
                <a:gd name="connsiteY2" fmla="*/ 1918137 h 2414312"/>
                <a:gd name="connsiteX3" fmla="*/ 0 w 4688191"/>
                <a:gd name="connsiteY3" fmla="*/ 2414249 h 24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8191" h="2414312">
                  <a:moveTo>
                    <a:pt x="4688191" y="0"/>
                  </a:moveTo>
                  <a:cubicBezTo>
                    <a:pt x="3337767" y="59562"/>
                    <a:pt x="3124001" y="887846"/>
                    <a:pt x="2531726" y="1207535"/>
                  </a:cubicBezTo>
                  <a:cubicBezTo>
                    <a:pt x="1939451" y="1527224"/>
                    <a:pt x="1556497" y="1717018"/>
                    <a:pt x="1134543" y="1918137"/>
                  </a:cubicBezTo>
                  <a:cubicBezTo>
                    <a:pt x="712589" y="2119256"/>
                    <a:pt x="271780" y="2419329"/>
                    <a:pt x="0" y="241424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84">
              <a:extLst>
                <a:ext uri="{FF2B5EF4-FFF2-40B4-BE49-F238E27FC236}">
                  <a16:creationId xmlns:a16="http://schemas.microsoft.com/office/drawing/2014/main" id="{8E1A7578-7A02-4049-B718-DD0B6CDE9E59}"/>
                </a:ext>
              </a:extLst>
            </p:cNvPr>
            <p:cNvSpPr/>
            <p:nvPr/>
          </p:nvSpPr>
          <p:spPr>
            <a:xfrm flipH="1">
              <a:off x="5734240" y="4208696"/>
              <a:ext cx="4626547" cy="1818384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571769 w 5571769"/>
                <a:gd name="connsiteY0" fmla="*/ 0 h 1456735"/>
                <a:gd name="connsiteX1" fmla="*/ 2583097 w 5571769"/>
                <a:gd name="connsiteY1" fmla="*/ 1135617 h 1456735"/>
                <a:gd name="connsiteX2" fmla="*/ 1381122 w 5571769"/>
                <a:gd name="connsiteY2" fmla="*/ 1455801 h 1456735"/>
                <a:gd name="connsiteX3" fmla="*/ 0 w 5571769"/>
                <a:gd name="connsiteY3" fmla="*/ 1068334 h 1456735"/>
                <a:gd name="connsiteX0" fmla="*/ 5571769 w 5571769"/>
                <a:gd name="connsiteY0" fmla="*/ 0 h 1458225"/>
                <a:gd name="connsiteX1" fmla="*/ 3045434 w 5571769"/>
                <a:gd name="connsiteY1" fmla="*/ 1166439 h 1458225"/>
                <a:gd name="connsiteX2" fmla="*/ 1381122 w 5571769"/>
                <a:gd name="connsiteY2" fmla="*/ 1455801 h 1458225"/>
                <a:gd name="connsiteX3" fmla="*/ 0 w 5571769"/>
                <a:gd name="connsiteY3" fmla="*/ 1068334 h 1458225"/>
                <a:gd name="connsiteX0" fmla="*/ 5818349 w 5818349"/>
                <a:gd name="connsiteY0" fmla="*/ 0 h 1475688"/>
                <a:gd name="connsiteX1" fmla="*/ 3292014 w 5818349"/>
                <a:gd name="connsiteY1" fmla="*/ 1166439 h 1475688"/>
                <a:gd name="connsiteX2" fmla="*/ 1627702 w 5818349"/>
                <a:gd name="connsiteY2" fmla="*/ 1455801 h 1475688"/>
                <a:gd name="connsiteX3" fmla="*/ 0 w 5818349"/>
                <a:gd name="connsiteY3" fmla="*/ 749835 h 1475688"/>
                <a:gd name="connsiteX0" fmla="*/ 5818349 w 5818349"/>
                <a:gd name="connsiteY0" fmla="*/ 0 h 1385995"/>
                <a:gd name="connsiteX1" fmla="*/ 3292014 w 5818349"/>
                <a:gd name="connsiteY1" fmla="*/ 1166439 h 1385995"/>
                <a:gd name="connsiteX2" fmla="*/ 1576332 w 5818349"/>
                <a:gd name="connsiteY2" fmla="*/ 1353059 h 1385995"/>
                <a:gd name="connsiteX3" fmla="*/ 0 w 5818349"/>
                <a:gd name="connsiteY3" fmla="*/ 749835 h 1385995"/>
                <a:gd name="connsiteX0" fmla="*/ 4996417 w 4996417"/>
                <a:gd name="connsiteY0" fmla="*/ 0 h 1027514"/>
                <a:gd name="connsiteX1" fmla="*/ 3292014 w 4996417"/>
                <a:gd name="connsiteY1" fmla="*/ 817118 h 1027514"/>
                <a:gd name="connsiteX2" fmla="*/ 1576332 w 4996417"/>
                <a:gd name="connsiteY2" fmla="*/ 1003738 h 1027514"/>
                <a:gd name="connsiteX3" fmla="*/ 0 w 4996417"/>
                <a:gd name="connsiteY3" fmla="*/ 400514 h 1027514"/>
                <a:gd name="connsiteX0" fmla="*/ 4996417 w 4996417"/>
                <a:gd name="connsiteY0" fmla="*/ 0 h 1034736"/>
                <a:gd name="connsiteX1" fmla="*/ 3076256 w 4996417"/>
                <a:gd name="connsiteY1" fmla="*/ 847940 h 1034736"/>
                <a:gd name="connsiteX2" fmla="*/ 1576332 w 4996417"/>
                <a:gd name="connsiteY2" fmla="*/ 1003738 h 1034736"/>
                <a:gd name="connsiteX3" fmla="*/ 0 w 4996417"/>
                <a:gd name="connsiteY3" fmla="*/ 400514 h 1034736"/>
                <a:gd name="connsiteX0" fmla="*/ 4852579 w 4852579"/>
                <a:gd name="connsiteY0" fmla="*/ 0 h 1025086"/>
                <a:gd name="connsiteX1" fmla="*/ 2932418 w 4852579"/>
                <a:gd name="connsiteY1" fmla="*/ 847940 h 1025086"/>
                <a:gd name="connsiteX2" fmla="*/ 1432494 w 4852579"/>
                <a:gd name="connsiteY2" fmla="*/ 1003738 h 1025086"/>
                <a:gd name="connsiteX3" fmla="*/ 0 w 4852579"/>
                <a:gd name="connsiteY3" fmla="*/ 534078 h 1025086"/>
                <a:gd name="connsiteX0" fmla="*/ 4852579 w 4852579"/>
                <a:gd name="connsiteY0" fmla="*/ 0 h 984173"/>
                <a:gd name="connsiteX1" fmla="*/ 2932418 w 4852579"/>
                <a:gd name="connsiteY1" fmla="*/ 847940 h 984173"/>
                <a:gd name="connsiteX2" fmla="*/ 1463317 w 4852579"/>
                <a:gd name="connsiteY2" fmla="*/ 952367 h 984173"/>
                <a:gd name="connsiteX3" fmla="*/ 0 w 4852579"/>
                <a:gd name="connsiteY3" fmla="*/ 534078 h 984173"/>
                <a:gd name="connsiteX0" fmla="*/ 5797801 w 5797801"/>
                <a:gd name="connsiteY0" fmla="*/ 0 h 887939"/>
                <a:gd name="connsiteX1" fmla="*/ 2932418 w 5797801"/>
                <a:gd name="connsiteY1" fmla="*/ 755473 h 887939"/>
                <a:gd name="connsiteX2" fmla="*/ 1463317 w 5797801"/>
                <a:gd name="connsiteY2" fmla="*/ 859900 h 887939"/>
                <a:gd name="connsiteX3" fmla="*/ 0 w 5797801"/>
                <a:gd name="connsiteY3" fmla="*/ 441611 h 887939"/>
                <a:gd name="connsiteX0" fmla="*/ 5797801 w 5797801"/>
                <a:gd name="connsiteY0" fmla="*/ 0 h 900194"/>
                <a:gd name="connsiteX1" fmla="*/ 3518045 w 5797801"/>
                <a:gd name="connsiteY1" fmla="*/ 786296 h 900194"/>
                <a:gd name="connsiteX2" fmla="*/ 1463317 w 5797801"/>
                <a:gd name="connsiteY2" fmla="*/ 859900 h 900194"/>
                <a:gd name="connsiteX3" fmla="*/ 0 w 5797801"/>
                <a:gd name="connsiteY3" fmla="*/ 441611 h 900194"/>
                <a:gd name="connsiteX0" fmla="*/ 5797801 w 5797801"/>
                <a:gd name="connsiteY0" fmla="*/ 0 h 864966"/>
                <a:gd name="connsiteX1" fmla="*/ 3518045 w 5797801"/>
                <a:gd name="connsiteY1" fmla="*/ 786296 h 864966"/>
                <a:gd name="connsiteX2" fmla="*/ 1586607 w 5797801"/>
                <a:gd name="connsiteY2" fmla="*/ 798255 h 864966"/>
                <a:gd name="connsiteX3" fmla="*/ 0 w 5797801"/>
                <a:gd name="connsiteY3" fmla="*/ 441611 h 864966"/>
                <a:gd name="connsiteX0" fmla="*/ 5242996 w 5242996"/>
                <a:gd name="connsiteY0" fmla="*/ 0 h 861724"/>
                <a:gd name="connsiteX1" fmla="*/ 2963240 w 5242996"/>
                <a:gd name="connsiteY1" fmla="*/ 786296 h 861724"/>
                <a:gd name="connsiteX2" fmla="*/ 1031802 w 5242996"/>
                <a:gd name="connsiteY2" fmla="*/ 798255 h 861724"/>
                <a:gd name="connsiteX3" fmla="*/ 0 w 5242996"/>
                <a:gd name="connsiteY3" fmla="*/ 503256 h 861724"/>
                <a:gd name="connsiteX0" fmla="*/ 5242996 w 5242996"/>
                <a:gd name="connsiteY0" fmla="*/ 0 h 940494"/>
                <a:gd name="connsiteX1" fmla="*/ 2932418 w 5242996"/>
                <a:gd name="connsiteY1" fmla="*/ 889038 h 940494"/>
                <a:gd name="connsiteX2" fmla="*/ 1031802 w 5242996"/>
                <a:gd name="connsiteY2" fmla="*/ 798255 h 940494"/>
                <a:gd name="connsiteX3" fmla="*/ 0 w 5242996"/>
                <a:gd name="connsiteY3" fmla="*/ 503256 h 940494"/>
                <a:gd name="connsiteX0" fmla="*/ 5242996 w 5242996"/>
                <a:gd name="connsiteY0" fmla="*/ 0 h 1154523"/>
                <a:gd name="connsiteX1" fmla="*/ 2932418 w 5242996"/>
                <a:gd name="connsiteY1" fmla="*/ 889038 h 1154523"/>
                <a:gd name="connsiteX2" fmla="*/ 1699622 w 5242996"/>
                <a:gd name="connsiteY2" fmla="*/ 1137302 h 1154523"/>
                <a:gd name="connsiteX3" fmla="*/ 0 w 5242996"/>
                <a:gd name="connsiteY3" fmla="*/ 503256 h 1154523"/>
                <a:gd name="connsiteX0" fmla="*/ 4626547 w 4626547"/>
                <a:gd name="connsiteY0" fmla="*/ 0 h 1818384"/>
                <a:gd name="connsiteX1" fmla="*/ 2315969 w 4626547"/>
                <a:gd name="connsiteY1" fmla="*/ 889038 h 1818384"/>
                <a:gd name="connsiteX2" fmla="*/ 1083173 w 4626547"/>
                <a:gd name="connsiteY2" fmla="*/ 1137302 h 1818384"/>
                <a:gd name="connsiteX3" fmla="*/ 0 w 4626547"/>
                <a:gd name="connsiteY3" fmla="*/ 1818348 h 181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6547" h="1818384">
                  <a:moveTo>
                    <a:pt x="4626547" y="0"/>
                  </a:moveTo>
                  <a:cubicBezTo>
                    <a:pt x="3276123" y="59562"/>
                    <a:pt x="2906531" y="699488"/>
                    <a:pt x="2315969" y="889038"/>
                  </a:cubicBezTo>
                  <a:cubicBezTo>
                    <a:pt x="1725407" y="1078588"/>
                    <a:pt x="1469168" y="982417"/>
                    <a:pt x="1083173" y="1137302"/>
                  </a:cubicBezTo>
                  <a:cubicBezTo>
                    <a:pt x="697178" y="1292187"/>
                    <a:pt x="271780" y="1823428"/>
                    <a:pt x="0" y="181834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85">
              <a:extLst>
                <a:ext uri="{FF2B5EF4-FFF2-40B4-BE49-F238E27FC236}">
                  <a16:creationId xmlns:a16="http://schemas.microsoft.com/office/drawing/2014/main" id="{B45FB8DA-C0A3-4990-A5E5-CA7287A2A2A5}"/>
                </a:ext>
              </a:extLst>
            </p:cNvPr>
            <p:cNvSpPr/>
            <p:nvPr/>
          </p:nvSpPr>
          <p:spPr>
            <a:xfrm flipH="1">
              <a:off x="5331482" y="3344962"/>
              <a:ext cx="5140254" cy="1456735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0254" h="1456735">
                  <a:moveTo>
                    <a:pt x="5140254" y="0"/>
                  </a:moveTo>
                  <a:cubicBezTo>
                    <a:pt x="3789830" y="59562"/>
                    <a:pt x="3209619" y="892984"/>
                    <a:pt x="2583097" y="1135617"/>
                  </a:cubicBezTo>
                  <a:cubicBezTo>
                    <a:pt x="1956575" y="1378251"/>
                    <a:pt x="1811638" y="1467015"/>
                    <a:pt x="1381122" y="1455801"/>
                  </a:cubicBezTo>
                  <a:cubicBezTo>
                    <a:pt x="950606" y="1444587"/>
                    <a:pt x="271780" y="1073414"/>
                    <a:pt x="0" y="1068334"/>
                  </a:cubicBezTo>
                </a:path>
              </a:pathLst>
            </a:custGeom>
            <a:noFill/>
            <a:ln>
              <a:solidFill>
                <a:srgbClr val="1B9E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 86">
              <a:extLst>
                <a:ext uri="{FF2B5EF4-FFF2-40B4-BE49-F238E27FC236}">
                  <a16:creationId xmlns:a16="http://schemas.microsoft.com/office/drawing/2014/main" id="{CBCE546B-5A94-4263-AC85-9F27017216D2}"/>
                </a:ext>
              </a:extLst>
            </p:cNvPr>
            <p:cNvSpPr/>
            <p:nvPr/>
          </p:nvSpPr>
          <p:spPr>
            <a:xfrm flipH="1">
              <a:off x="5052366" y="3497362"/>
              <a:ext cx="5818349" cy="1385995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571769 w 5571769"/>
                <a:gd name="connsiteY0" fmla="*/ 0 h 1456735"/>
                <a:gd name="connsiteX1" fmla="*/ 2583097 w 5571769"/>
                <a:gd name="connsiteY1" fmla="*/ 1135617 h 1456735"/>
                <a:gd name="connsiteX2" fmla="*/ 1381122 w 5571769"/>
                <a:gd name="connsiteY2" fmla="*/ 1455801 h 1456735"/>
                <a:gd name="connsiteX3" fmla="*/ 0 w 5571769"/>
                <a:gd name="connsiteY3" fmla="*/ 1068334 h 1456735"/>
                <a:gd name="connsiteX0" fmla="*/ 5571769 w 5571769"/>
                <a:gd name="connsiteY0" fmla="*/ 0 h 1458225"/>
                <a:gd name="connsiteX1" fmla="*/ 3045434 w 5571769"/>
                <a:gd name="connsiteY1" fmla="*/ 1166439 h 1458225"/>
                <a:gd name="connsiteX2" fmla="*/ 1381122 w 5571769"/>
                <a:gd name="connsiteY2" fmla="*/ 1455801 h 1458225"/>
                <a:gd name="connsiteX3" fmla="*/ 0 w 5571769"/>
                <a:gd name="connsiteY3" fmla="*/ 1068334 h 1458225"/>
                <a:gd name="connsiteX0" fmla="*/ 5818349 w 5818349"/>
                <a:gd name="connsiteY0" fmla="*/ 0 h 1475688"/>
                <a:gd name="connsiteX1" fmla="*/ 3292014 w 5818349"/>
                <a:gd name="connsiteY1" fmla="*/ 1166439 h 1475688"/>
                <a:gd name="connsiteX2" fmla="*/ 1627702 w 5818349"/>
                <a:gd name="connsiteY2" fmla="*/ 1455801 h 1475688"/>
                <a:gd name="connsiteX3" fmla="*/ 0 w 5818349"/>
                <a:gd name="connsiteY3" fmla="*/ 749835 h 1475688"/>
                <a:gd name="connsiteX0" fmla="*/ 5818349 w 5818349"/>
                <a:gd name="connsiteY0" fmla="*/ 0 h 1385995"/>
                <a:gd name="connsiteX1" fmla="*/ 3292014 w 5818349"/>
                <a:gd name="connsiteY1" fmla="*/ 1166439 h 1385995"/>
                <a:gd name="connsiteX2" fmla="*/ 1576332 w 5818349"/>
                <a:gd name="connsiteY2" fmla="*/ 1353059 h 1385995"/>
                <a:gd name="connsiteX3" fmla="*/ 0 w 5818349"/>
                <a:gd name="connsiteY3" fmla="*/ 749835 h 138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8349" h="1385995">
                  <a:moveTo>
                    <a:pt x="5818349" y="0"/>
                  </a:moveTo>
                  <a:cubicBezTo>
                    <a:pt x="4467925" y="59562"/>
                    <a:pt x="3999017" y="940929"/>
                    <a:pt x="3292014" y="1166439"/>
                  </a:cubicBezTo>
                  <a:cubicBezTo>
                    <a:pt x="2585011" y="1391949"/>
                    <a:pt x="2125001" y="1422493"/>
                    <a:pt x="1576332" y="1353059"/>
                  </a:cubicBezTo>
                  <a:cubicBezTo>
                    <a:pt x="1027663" y="1283625"/>
                    <a:pt x="271780" y="754915"/>
                    <a:pt x="0" y="749835"/>
                  </a:cubicBezTo>
                </a:path>
              </a:pathLst>
            </a:custGeom>
            <a:noFill/>
            <a:ln>
              <a:solidFill>
                <a:srgbClr val="1B9E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87">
              <a:extLst>
                <a:ext uri="{FF2B5EF4-FFF2-40B4-BE49-F238E27FC236}">
                  <a16:creationId xmlns:a16="http://schemas.microsoft.com/office/drawing/2014/main" id="{7B9A151F-EA78-40CE-86D9-7AA72977D10D}"/>
                </a:ext>
              </a:extLst>
            </p:cNvPr>
            <p:cNvSpPr/>
            <p:nvPr/>
          </p:nvSpPr>
          <p:spPr>
            <a:xfrm flipH="1">
              <a:off x="6026698" y="3999083"/>
              <a:ext cx="4852579" cy="984173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571769 w 5571769"/>
                <a:gd name="connsiteY0" fmla="*/ 0 h 1456735"/>
                <a:gd name="connsiteX1" fmla="*/ 2583097 w 5571769"/>
                <a:gd name="connsiteY1" fmla="*/ 1135617 h 1456735"/>
                <a:gd name="connsiteX2" fmla="*/ 1381122 w 5571769"/>
                <a:gd name="connsiteY2" fmla="*/ 1455801 h 1456735"/>
                <a:gd name="connsiteX3" fmla="*/ 0 w 5571769"/>
                <a:gd name="connsiteY3" fmla="*/ 1068334 h 1456735"/>
                <a:gd name="connsiteX0" fmla="*/ 5571769 w 5571769"/>
                <a:gd name="connsiteY0" fmla="*/ 0 h 1458225"/>
                <a:gd name="connsiteX1" fmla="*/ 3045434 w 5571769"/>
                <a:gd name="connsiteY1" fmla="*/ 1166439 h 1458225"/>
                <a:gd name="connsiteX2" fmla="*/ 1381122 w 5571769"/>
                <a:gd name="connsiteY2" fmla="*/ 1455801 h 1458225"/>
                <a:gd name="connsiteX3" fmla="*/ 0 w 5571769"/>
                <a:gd name="connsiteY3" fmla="*/ 1068334 h 1458225"/>
                <a:gd name="connsiteX0" fmla="*/ 5818349 w 5818349"/>
                <a:gd name="connsiteY0" fmla="*/ 0 h 1475688"/>
                <a:gd name="connsiteX1" fmla="*/ 3292014 w 5818349"/>
                <a:gd name="connsiteY1" fmla="*/ 1166439 h 1475688"/>
                <a:gd name="connsiteX2" fmla="*/ 1627702 w 5818349"/>
                <a:gd name="connsiteY2" fmla="*/ 1455801 h 1475688"/>
                <a:gd name="connsiteX3" fmla="*/ 0 w 5818349"/>
                <a:gd name="connsiteY3" fmla="*/ 749835 h 1475688"/>
                <a:gd name="connsiteX0" fmla="*/ 5818349 w 5818349"/>
                <a:gd name="connsiteY0" fmla="*/ 0 h 1385995"/>
                <a:gd name="connsiteX1" fmla="*/ 3292014 w 5818349"/>
                <a:gd name="connsiteY1" fmla="*/ 1166439 h 1385995"/>
                <a:gd name="connsiteX2" fmla="*/ 1576332 w 5818349"/>
                <a:gd name="connsiteY2" fmla="*/ 1353059 h 1385995"/>
                <a:gd name="connsiteX3" fmla="*/ 0 w 5818349"/>
                <a:gd name="connsiteY3" fmla="*/ 749835 h 1385995"/>
                <a:gd name="connsiteX0" fmla="*/ 4996417 w 4996417"/>
                <a:gd name="connsiteY0" fmla="*/ 0 h 1027514"/>
                <a:gd name="connsiteX1" fmla="*/ 3292014 w 4996417"/>
                <a:gd name="connsiteY1" fmla="*/ 817118 h 1027514"/>
                <a:gd name="connsiteX2" fmla="*/ 1576332 w 4996417"/>
                <a:gd name="connsiteY2" fmla="*/ 1003738 h 1027514"/>
                <a:gd name="connsiteX3" fmla="*/ 0 w 4996417"/>
                <a:gd name="connsiteY3" fmla="*/ 400514 h 1027514"/>
                <a:gd name="connsiteX0" fmla="*/ 4996417 w 4996417"/>
                <a:gd name="connsiteY0" fmla="*/ 0 h 1034736"/>
                <a:gd name="connsiteX1" fmla="*/ 3076256 w 4996417"/>
                <a:gd name="connsiteY1" fmla="*/ 847940 h 1034736"/>
                <a:gd name="connsiteX2" fmla="*/ 1576332 w 4996417"/>
                <a:gd name="connsiteY2" fmla="*/ 1003738 h 1034736"/>
                <a:gd name="connsiteX3" fmla="*/ 0 w 4996417"/>
                <a:gd name="connsiteY3" fmla="*/ 400514 h 1034736"/>
                <a:gd name="connsiteX0" fmla="*/ 4852579 w 4852579"/>
                <a:gd name="connsiteY0" fmla="*/ 0 h 1025086"/>
                <a:gd name="connsiteX1" fmla="*/ 2932418 w 4852579"/>
                <a:gd name="connsiteY1" fmla="*/ 847940 h 1025086"/>
                <a:gd name="connsiteX2" fmla="*/ 1432494 w 4852579"/>
                <a:gd name="connsiteY2" fmla="*/ 1003738 h 1025086"/>
                <a:gd name="connsiteX3" fmla="*/ 0 w 4852579"/>
                <a:gd name="connsiteY3" fmla="*/ 534078 h 1025086"/>
                <a:gd name="connsiteX0" fmla="*/ 4852579 w 4852579"/>
                <a:gd name="connsiteY0" fmla="*/ 0 h 984173"/>
                <a:gd name="connsiteX1" fmla="*/ 2932418 w 4852579"/>
                <a:gd name="connsiteY1" fmla="*/ 847940 h 984173"/>
                <a:gd name="connsiteX2" fmla="*/ 1463317 w 4852579"/>
                <a:gd name="connsiteY2" fmla="*/ 952367 h 984173"/>
                <a:gd name="connsiteX3" fmla="*/ 0 w 4852579"/>
                <a:gd name="connsiteY3" fmla="*/ 534078 h 98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2579" h="984173">
                  <a:moveTo>
                    <a:pt x="4852579" y="0"/>
                  </a:moveTo>
                  <a:cubicBezTo>
                    <a:pt x="3502155" y="59562"/>
                    <a:pt x="3497295" y="689212"/>
                    <a:pt x="2932418" y="847940"/>
                  </a:cubicBezTo>
                  <a:cubicBezTo>
                    <a:pt x="2367541" y="1006668"/>
                    <a:pt x="1952053" y="1004677"/>
                    <a:pt x="1463317" y="952367"/>
                  </a:cubicBezTo>
                  <a:cubicBezTo>
                    <a:pt x="974581" y="900057"/>
                    <a:pt x="271780" y="539158"/>
                    <a:pt x="0" y="534078"/>
                  </a:cubicBezTo>
                </a:path>
              </a:pathLst>
            </a:custGeom>
            <a:noFill/>
            <a:ln>
              <a:solidFill>
                <a:srgbClr val="1B9E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88">
              <a:extLst>
                <a:ext uri="{FF2B5EF4-FFF2-40B4-BE49-F238E27FC236}">
                  <a16:creationId xmlns:a16="http://schemas.microsoft.com/office/drawing/2014/main" id="{4F15A3A8-26BD-4160-9C19-E83D5FF15CFD}"/>
                </a:ext>
              </a:extLst>
            </p:cNvPr>
            <p:cNvSpPr/>
            <p:nvPr/>
          </p:nvSpPr>
          <p:spPr>
            <a:xfrm flipH="1">
              <a:off x="5233876" y="4243951"/>
              <a:ext cx="5242996" cy="861724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07382 w 5407382"/>
                <a:gd name="connsiteY0" fmla="*/ 1035 h 2764778"/>
                <a:gd name="connsiteX1" fmla="*/ 3076257 w 5407382"/>
                <a:gd name="connsiteY1" fmla="*/ 1691455 h 2764778"/>
                <a:gd name="connsiteX2" fmla="*/ 2038668 w 5407382"/>
                <a:gd name="connsiteY2" fmla="*/ 2484252 h 2764778"/>
                <a:gd name="connsiteX3" fmla="*/ 0 w 5407382"/>
                <a:gd name="connsiteY3" fmla="*/ 2764605 h 2764778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407382 w 5407382"/>
                <a:gd name="connsiteY0" fmla="*/ 0 h 2763743"/>
                <a:gd name="connsiteX1" fmla="*/ 3076257 w 5407382"/>
                <a:gd name="connsiteY1" fmla="*/ 1690420 h 2763743"/>
                <a:gd name="connsiteX2" fmla="*/ 2038668 w 5407382"/>
                <a:gd name="connsiteY2" fmla="*/ 2483217 h 2763743"/>
                <a:gd name="connsiteX3" fmla="*/ 0 w 5407382"/>
                <a:gd name="connsiteY3" fmla="*/ 2763570 h 2763743"/>
                <a:gd name="connsiteX0" fmla="*/ 5397108 w 5397108"/>
                <a:gd name="connsiteY0" fmla="*/ 0 h 2702098"/>
                <a:gd name="connsiteX1" fmla="*/ 3076257 w 5397108"/>
                <a:gd name="connsiteY1" fmla="*/ 1628775 h 2702098"/>
                <a:gd name="connsiteX2" fmla="*/ 2038668 w 5397108"/>
                <a:gd name="connsiteY2" fmla="*/ 2421572 h 2702098"/>
                <a:gd name="connsiteX3" fmla="*/ 0 w 5397108"/>
                <a:gd name="connsiteY3" fmla="*/ 2701925 h 2702098"/>
                <a:gd name="connsiteX0" fmla="*/ 5397108 w 5397108"/>
                <a:gd name="connsiteY0" fmla="*/ 0 h 2702246"/>
                <a:gd name="connsiteX1" fmla="*/ 3209821 w 5397108"/>
                <a:gd name="connsiteY1" fmla="*/ 1310277 h 2702246"/>
                <a:gd name="connsiteX2" fmla="*/ 2038668 w 5397108"/>
                <a:gd name="connsiteY2" fmla="*/ 2421572 h 2702246"/>
                <a:gd name="connsiteX3" fmla="*/ 0 w 5397108"/>
                <a:gd name="connsiteY3" fmla="*/ 2701925 h 2702246"/>
                <a:gd name="connsiteX0" fmla="*/ 5397108 w 5397108"/>
                <a:gd name="connsiteY0" fmla="*/ 0 h 2702487"/>
                <a:gd name="connsiteX1" fmla="*/ 2839951 w 5397108"/>
                <a:gd name="connsiteY1" fmla="*/ 1135617 h 2702487"/>
                <a:gd name="connsiteX2" fmla="*/ 2038668 w 5397108"/>
                <a:gd name="connsiteY2" fmla="*/ 2421572 h 2702487"/>
                <a:gd name="connsiteX3" fmla="*/ 0 w 5397108"/>
                <a:gd name="connsiteY3" fmla="*/ 2701925 h 2702487"/>
                <a:gd name="connsiteX0" fmla="*/ 5397108 w 5397108"/>
                <a:gd name="connsiteY0" fmla="*/ 0 h 2701947"/>
                <a:gd name="connsiteX1" fmla="*/ 2839951 w 5397108"/>
                <a:gd name="connsiteY1" fmla="*/ 1135617 h 2701947"/>
                <a:gd name="connsiteX2" fmla="*/ 1771540 w 5397108"/>
                <a:gd name="connsiteY2" fmla="*/ 1579091 h 2701947"/>
                <a:gd name="connsiteX3" fmla="*/ 0 w 5397108"/>
                <a:gd name="connsiteY3" fmla="*/ 2701925 h 2701947"/>
                <a:gd name="connsiteX0" fmla="*/ 5140254 w 5140254"/>
                <a:gd name="connsiteY0" fmla="*/ 0 h 1579166"/>
                <a:gd name="connsiteX1" fmla="*/ 2583097 w 5140254"/>
                <a:gd name="connsiteY1" fmla="*/ 1135617 h 1579166"/>
                <a:gd name="connsiteX2" fmla="*/ 1514686 w 5140254"/>
                <a:gd name="connsiteY2" fmla="*/ 1579091 h 1579166"/>
                <a:gd name="connsiteX3" fmla="*/ 0 w 5140254"/>
                <a:gd name="connsiteY3" fmla="*/ 1109431 h 1579166"/>
                <a:gd name="connsiteX0" fmla="*/ 5140254 w 5140254"/>
                <a:gd name="connsiteY0" fmla="*/ 0 h 1455965"/>
                <a:gd name="connsiteX1" fmla="*/ 2583097 w 5140254"/>
                <a:gd name="connsiteY1" fmla="*/ 1135617 h 1455965"/>
                <a:gd name="connsiteX2" fmla="*/ 1381122 w 5140254"/>
                <a:gd name="connsiteY2" fmla="*/ 1455801 h 1455965"/>
                <a:gd name="connsiteX3" fmla="*/ 0 w 5140254"/>
                <a:gd name="connsiteY3" fmla="*/ 1109431 h 1455965"/>
                <a:gd name="connsiteX0" fmla="*/ 5140254 w 5140254"/>
                <a:gd name="connsiteY0" fmla="*/ 0 h 1456735"/>
                <a:gd name="connsiteX1" fmla="*/ 2583097 w 5140254"/>
                <a:gd name="connsiteY1" fmla="*/ 1135617 h 1456735"/>
                <a:gd name="connsiteX2" fmla="*/ 1381122 w 5140254"/>
                <a:gd name="connsiteY2" fmla="*/ 1455801 h 1456735"/>
                <a:gd name="connsiteX3" fmla="*/ 0 w 5140254"/>
                <a:gd name="connsiteY3" fmla="*/ 1068334 h 1456735"/>
                <a:gd name="connsiteX0" fmla="*/ 5571769 w 5571769"/>
                <a:gd name="connsiteY0" fmla="*/ 0 h 1456735"/>
                <a:gd name="connsiteX1" fmla="*/ 2583097 w 5571769"/>
                <a:gd name="connsiteY1" fmla="*/ 1135617 h 1456735"/>
                <a:gd name="connsiteX2" fmla="*/ 1381122 w 5571769"/>
                <a:gd name="connsiteY2" fmla="*/ 1455801 h 1456735"/>
                <a:gd name="connsiteX3" fmla="*/ 0 w 5571769"/>
                <a:gd name="connsiteY3" fmla="*/ 1068334 h 1456735"/>
                <a:gd name="connsiteX0" fmla="*/ 5571769 w 5571769"/>
                <a:gd name="connsiteY0" fmla="*/ 0 h 1458225"/>
                <a:gd name="connsiteX1" fmla="*/ 3045434 w 5571769"/>
                <a:gd name="connsiteY1" fmla="*/ 1166439 h 1458225"/>
                <a:gd name="connsiteX2" fmla="*/ 1381122 w 5571769"/>
                <a:gd name="connsiteY2" fmla="*/ 1455801 h 1458225"/>
                <a:gd name="connsiteX3" fmla="*/ 0 w 5571769"/>
                <a:gd name="connsiteY3" fmla="*/ 1068334 h 1458225"/>
                <a:gd name="connsiteX0" fmla="*/ 5818349 w 5818349"/>
                <a:gd name="connsiteY0" fmla="*/ 0 h 1475688"/>
                <a:gd name="connsiteX1" fmla="*/ 3292014 w 5818349"/>
                <a:gd name="connsiteY1" fmla="*/ 1166439 h 1475688"/>
                <a:gd name="connsiteX2" fmla="*/ 1627702 w 5818349"/>
                <a:gd name="connsiteY2" fmla="*/ 1455801 h 1475688"/>
                <a:gd name="connsiteX3" fmla="*/ 0 w 5818349"/>
                <a:gd name="connsiteY3" fmla="*/ 749835 h 1475688"/>
                <a:gd name="connsiteX0" fmla="*/ 5818349 w 5818349"/>
                <a:gd name="connsiteY0" fmla="*/ 0 h 1385995"/>
                <a:gd name="connsiteX1" fmla="*/ 3292014 w 5818349"/>
                <a:gd name="connsiteY1" fmla="*/ 1166439 h 1385995"/>
                <a:gd name="connsiteX2" fmla="*/ 1576332 w 5818349"/>
                <a:gd name="connsiteY2" fmla="*/ 1353059 h 1385995"/>
                <a:gd name="connsiteX3" fmla="*/ 0 w 5818349"/>
                <a:gd name="connsiteY3" fmla="*/ 749835 h 1385995"/>
                <a:gd name="connsiteX0" fmla="*/ 4996417 w 4996417"/>
                <a:gd name="connsiteY0" fmla="*/ 0 h 1027514"/>
                <a:gd name="connsiteX1" fmla="*/ 3292014 w 4996417"/>
                <a:gd name="connsiteY1" fmla="*/ 817118 h 1027514"/>
                <a:gd name="connsiteX2" fmla="*/ 1576332 w 4996417"/>
                <a:gd name="connsiteY2" fmla="*/ 1003738 h 1027514"/>
                <a:gd name="connsiteX3" fmla="*/ 0 w 4996417"/>
                <a:gd name="connsiteY3" fmla="*/ 400514 h 1027514"/>
                <a:gd name="connsiteX0" fmla="*/ 4996417 w 4996417"/>
                <a:gd name="connsiteY0" fmla="*/ 0 h 1034736"/>
                <a:gd name="connsiteX1" fmla="*/ 3076256 w 4996417"/>
                <a:gd name="connsiteY1" fmla="*/ 847940 h 1034736"/>
                <a:gd name="connsiteX2" fmla="*/ 1576332 w 4996417"/>
                <a:gd name="connsiteY2" fmla="*/ 1003738 h 1034736"/>
                <a:gd name="connsiteX3" fmla="*/ 0 w 4996417"/>
                <a:gd name="connsiteY3" fmla="*/ 400514 h 1034736"/>
                <a:gd name="connsiteX0" fmla="*/ 4852579 w 4852579"/>
                <a:gd name="connsiteY0" fmla="*/ 0 h 1025086"/>
                <a:gd name="connsiteX1" fmla="*/ 2932418 w 4852579"/>
                <a:gd name="connsiteY1" fmla="*/ 847940 h 1025086"/>
                <a:gd name="connsiteX2" fmla="*/ 1432494 w 4852579"/>
                <a:gd name="connsiteY2" fmla="*/ 1003738 h 1025086"/>
                <a:gd name="connsiteX3" fmla="*/ 0 w 4852579"/>
                <a:gd name="connsiteY3" fmla="*/ 534078 h 1025086"/>
                <a:gd name="connsiteX0" fmla="*/ 4852579 w 4852579"/>
                <a:gd name="connsiteY0" fmla="*/ 0 h 984173"/>
                <a:gd name="connsiteX1" fmla="*/ 2932418 w 4852579"/>
                <a:gd name="connsiteY1" fmla="*/ 847940 h 984173"/>
                <a:gd name="connsiteX2" fmla="*/ 1463317 w 4852579"/>
                <a:gd name="connsiteY2" fmla="*/ 952367 h 984173"/>
                <a:gd name="connsiteX3" fmla="*/ 0 w 4852579"/>
                <a:gd name="connsiteY3" fmla="*/ 534078 h 984173"/>
                <a:gd name="connsiteX0" fmla="*/ 5797801 w 5797801"/>
                <a:gd name="connsiteY0" fmla="*/ 0 h 887939"/>
                <a:gd name="connsiteX1" fmla="*/ 2932418 w 5797801"/>
                <a:gd name="connsiteY1" fmla="*/ 755473 h 887939"/>
                <a:gd name="connsiteX2" fmla="*/ 1463317 w 5797801"/>
                <a:gd name="connsiteY2" fmla="*/ 859900 h 887939"/>
                <a:gd name="connsiteX3" fmla="*/ 0 w 5797801"/>
                <a:gd name="connsiteY3" fmla="*/ 441611 h 887939"/>
                <a:gd name="connsiteX0" fmla="*/ 5797801 w 5797801"/>
                <a:gd name="connsiteY0" fmla="*/ 0 h 900194"/>
                <a:gd name="connsiteX1" fmla="*/ 3518045 w 5797801"/>
                <a:gd name="connsiteY1" fmla="*/ 786296 h 900194"/>
                <a:gd name="connsiteX2" fmla="*/ 1463317 w 5797801"/>
                <a:gd name="connsiteY2" fmla="*/ 859900 h 900194"/>
                <a:gd name="connsiteX3" fmla="*/ 0 w 5797801"/>
                <a:gd name="connsiteY3" fmla="*/ 441611 h 900194"/>
                <a:gd name="connsiteX0" fmla="*/ 5797801 w 5797801"/>
                <a:gd name="connsiteY0" fmla="*/ 0 h 864966"/>
                <a:gd name="connsiteX1" fmla="*/ 3518045 w 5797801"/>
                <a:gd name="connsiteY1" fmla="*/ 786296 h 864966"/>
                <a:gd name="connsiteX2" fmla="*/ 1586607 w 5797801"/>
                <a:gd name="connsiteY2" fmla="*/ 798255 h 864966"/>
                <a:gd name="connsiteX3" fmla="*/ 0 w 5797801"/>
                <a:gd name="connsiteY3" fmla="*/ 441611 h 864966"/>
                <a:gd name="connsiteX0" fmla="*/ 5242996 w 5242996"/>
                <a:gd name="connsiteY0" fmla="*/ 0 h 861724"/>
                <a:gd name="connsiteX1" fmla="*/ 2963240 w 5242996"/>
                <a:gd name="connsiteY1" fmla="*/ 786296 h 861724"/>
                <a:gd name="connsiteX2" fmla="*/ 1031802 w 5242996"/>
                <a:gd name="connsiteY2" fmla="*/ 798255 h 861724"/>
                <a:gd name="connsiteX3" fmla="*/ 0 w 5242996"/>
                <a:gd name="connsiteY3" fmla="*/ 503256 h 86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2996" h="861724">
                  <a:moveTo>
                    <a:pt x="5242996" y="0"/>
                  </a:moveTo>
                  <a:cubicBezTo>
                    <a:pt x="3892572" y="59562"/>
                    <a:pt x="3665106" y="653254"/>
                    <a:pt x="2963240" y="786296"/>
                  </a:cubicBezTo>
                  <a:cubicBezTo>
                    <a:pt x="2261374" y="919338"/>
                    <a:pt x="1525675" y="845428"/>
                    <a:pt x="1031802" y="798255"/>
                  </a:cubicBezTo>
                  <a:cubicBezTo>
                    <a:pt x="537929" y="751082"/>
                    <a:pt x="271780" y="508336"/>
                    <a:pt x="0" y="503256"/>
                  </a:cubicBezTo>
                </a:path>
              </a:pathLst>
            </a:custGeom>
            <a:noFill/>
            <a:ln>
              <a:solidFill>
                <a:srgbClr val="1B9E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 89">
              <a:extLst>
                <a:ext uri="{FF2B5EF4-FFF2-40B4-BE49-F238E27FC236}">
                  <a16:creationId xmlns:a16="http://schemas.microsoft.com/office/drawing/2014/main" id="{9F3F5B87-39C9-4DA1-8574-6F7120B43E3D}"/>
                </a:ext>
              </a:extLst>
            </p:cNvPr>
            <p:cNvSpPr/>
            <p:nvPr/>
          </p:nvSpPr>
          <p:spPr>
            <a:xfrm>
              <a:off x="5707380" y="3140143"/>
              <a:ext cx="5129212" cy="545369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16789 h 464741"/>
                <a:gd name="connsiteX1" fmla="*/ 2607945 w 4762500"/>
                <a:gd name="connsiteY1" fmla="*/ 12014 h 464741"/>
                <a:gd name="connsiteX2" fmla="*/ 906780 w 4762500"/>
                <a:gd name="connsiteY2" fmla="*/ 406349 h 464741"/>
                <a:gd name="connsiteX3" fmla="*/ 0 w 4762500"/>
                <a:gd name="connsiteY3" fmla="*/ 459689 h 464741"/>
                <a:gd name="connsiteX0" fmla="*/ 4762500 w 4762500"/>
                <a:gd name="connsiteY0" fmla="*/ 105183 h 453135"/>
                <a:gd name="connsiteX1" fmla="*/ 2607945 w 4762500"/>
                <a:gd name="connsiteY1" fmla="*/ 408 h 453135"/>
                <a:gd name="connsiteX2" fmla="*/ 906780 w 4762500"/>
                <a:gd name="connsiteY2" fmla="*/ 394743 h 453135"/>
                <a:gd name="connsiteX3" fmla="*/ 0 w 4762500"/>
                <a:gd name="connsiteY3" fmla="*/ 448083 h 453135"/>
                <a:gd name="connsiteX0" fmla="*/ 5129212 w 5129212"/>
                <a:gd name="connsiteY0" fmla="*/ 16768 h 550457"/>
                <a:gd name="connsiteX1" fmla="*/ 2607945 w 5129212"/>
                <a:gd name="connsiteY1" fmla="*/ 97730 h 550457"/>
                <a:gd name="connsiteX2" fmla="*/ 906780 w 5129212"/>
                <a:gd name="connsiteY2" fmla="*/ 492065 h 550457"/>
                <a:gd name="connsiteX3" fmla="*/ 0 w 5129212"/>
                <a:gd name="connsiteY3" fmla="*/ 545405 h 550457"/>
                <a:gd name="connsiteX0" fmla="*/ 5129212 w 5129212"/>
                <a:gd name="connsiteY0" fmla="*/ 11680 h 545369"/>
                <a:gd name="connsiteX1" fmla="*/ 2607945 w 5129212"/>
                <a:gd name="connsiteY1" fmla="*/ 92642 h 545369"/>
                <a:gd name="connsiteX2" fmla="*/ 906780 w 5129212"/>
                <a:gd name="connsiteY2" fmla="*/ 486977 h 545369"/>
                <a:gd name="connsiteX3" fmla="*/ 0 w 5129212"/>
                <a:gd name="connsiteY3" fmla="*/ 540317 h 54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9212" h="545369">
                  <a:moveTo>
                    <a:pt x="5129212" y="11680"/>
                  </a:moveTo>
                  <a:cubicBezTo>
                    <a:pt x="4158932" y="-31500"/>
                    <a:pt x="3392645" y="56288"/>
                    <a:pt x="2607945" y="92642"/>
                  </a:cubicBezTo>
                  <a:cubicBezTo>
                    <a:pt x="1823245" y="128996"/>
                    <a:pt x="1341437" y="412365"/>
                    <a:pt x="906780" y="486977"/>
                  </a:cubicBezTo>
                  <a:cubicBezTo>
                    <a:pt x="472123" y="561589"/>
                    <a:pt x="271780" y="545397"/>
                    <a:pt x="0" y="54031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 90">
              <a:extLst>
                <a:ext uri="{FF2B5EF4-FFF2-40B4-BE49-F238E27FC236}">
                  <a16:creationId xmlns:a16="http://schemas.microsoft.com/office/drawing/2014/main" id="{F84E6B25-D5B8-4A85-81A8-12FFF88C4842}"/>
                </a:ext>
              </a:extLst>
            </p:cNvPr>
            <p:cNvSpPr/>
            <p:nvPr/>
          </p:nvSpPr>
          <p:spPr>
            <a:xfrm>
              <a:off x="5334238" y="3301414"/>
              <a:ext cx="5191125" cy="365540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125" h="365540">
                  <a:moveTo>
                    <a:pt x="5191125" y="49784"/>
                  </a:moveTo>
                  <a:cubicBezTo>
                    <a:pt x="4220845" y="6604"/>
                    <a:pt x="3175158" y="-21495"/>
                    <a:pt x="2574607" y="21209"/>
                  </a:cubicBezTo>
                  <a:cubicBezTo>
                    <a:pt x="1974056" y="63913"/>
                    <a:pt x="2016919" y="248856"/>
                    <a:pt x="1587818" y="306006"/>
                  </a:cubicBezTo>
                  <a:cubicBezTo>
                    <a:pt x="1158717" y="363156"/>
                    <a:pt x="271780" y="369189"/>
                    <a:pt x="0" y="36410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 91">
              <a:extLst>
                <a:ext uri="{FF2B5EF4-FFF2-40B4-BE49-F238E27FC236}">
                  <a16:creationId xmlns:a16="http://schemas.microsoft.com/office/drawing/2014/main" id="{DD3C2C59-CAFC-4E26-A716-61F32CDF2A50}"/>
                </a:ext>
              </a:extLst>
            </p:cNvPr>
            <p:cNvSpPr/>
            <p:nvPr/>
          </p:nvSpPr>
          <p:spPr>
            <a:xfrm>
              <a:off x="4952765" y="2070480"/>
              <a:ext cx="5489575" cy="1790294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9575" h="1790294">
                  <a:moveTo>
                    <a:pt x="5489575" y="2596"/>
                  </a:moveTo>
                  <a:cubicBezTo>
                    <a:pt x="4519295" y="-40584"/>
                    <a:pt x="3651408" y="465776"/>
                    <a:pt x="3076257" y="716971"/>
                  </a:cubicBezTo>
                  <a:cubicBezTo>
                    <a:pt x="2501106" y="968166"/>
                    <a:pt x="2551378" y="1330910"/>
                    <a:pt x="2038668" y="1509768"/>
                  </a:cubicBezTo>
                  <a:cubicBezTo>
                    <a:pt x="1525959" y="1688626"/>
                    <a:pt x="271780" y="1795201"/>
                    <a:pt x="0" y="179012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 92">
              <a:extLst>
                <a:ext uri="{FF2B5EF4-FFF2-40B4-BE49-F238E27FC236}">
                  <a16:creationId xmlns:a16="http://schemas.microsoft.com/office/drawing/2014/main" id="{B58AA73A-D0C6-456D-94BB-CDD6E23FF37E}"/>
                </a:ext>
              </a:extLst>
            </p:cNvPr>
            <p:cNvSpPr/>
            <p:nvPr/>
          </p:nvSpPr>
          <p:spPr>
            <a:xfrm>
              <a:off x="5454672" y="2178587"/>
              <a:ext cx="5362575" cy="1796489"/>
            </a:xfrm>
            <a:custGeom>
              <a:avLst/>
              <a:gdLst>
                <a:gd name="connsiteX0" fmla="*/ 4762500 w 4762500"/>
                <a:gd name="connsiteY0" fmla="*/ 59345 h 405010"/>
                <a:gd name="connsiteX1" fmla="*/ 2179320 w 4762500"/>
                <a:gd name="connsiteY1" fmla="*/ 21245 h 405010"/>
                <a:gd name="connsiteX2" fmla="*/ 906780 w 4762500"/>
                <a:gd name="connsiteY2" fmla="*/ 348905 h 405010"/>
                <a:gd name="connsiteX3" fmla="*/ 0 w 4762500"/>
                <a:gd name="connsiteY3" fmla="*/ 402245 h 405010"/>
                <a:gd name="connsiteX0" fmla="*/ 4762500 w 4762500"/>
                <a:gd name="connsiteY0" fmla="*/ 14619 h 358581"/>
                <a:gd name="connsiteX1" fmla="*/ 2245995 w 4762500"/>
                <a:gd name="connsiteY1" fmla="*/ 81294 h 358581"/>
                <a:gd name="connsiteX2" fmla="*/ 906780 w 4762500"/>
                <a:gd name="connsiteY2" fmla="*/ 304179 h 358581"/>
                <a:gd name="connsiteX3" fmla="*/ 0 w 4762500"/>
                <a:gd name="connsiteY3" fmla="*/ 357519 h 358581"/>
                <a:gd name="connsiteX0" fmla="*/ 5486400 w 5486400"/>
                <a:gd name="connsiteY0" fmla="*/ 14619 h 524331"/>
                <a:gd name="connsiteX1" fmla="*/ 2969895 w 5486400"/>
                <a:gd name="connsiteY1" fmla="*/ 81294 h 524331"/>
                <a:gd name="connsiteX2" fmla="*/ 1630680 w 5486400"/>
                <a:gd name="connsiteY2" fmla="*/ 304179 h 524331"/>
                <a:gd name="connsiteX3" fmla="*/ 0 w 5486400"/>
                <a:gd name="connsiteY3" fmla="*/ 524207 h 524331"/>
                <a:gd name="connsiteX0" fmla="*/ 5486400 w 5486400"/>
                <a:gd name="connsiteY0" fmla="*/ 18567 h 530176"/>
                <a:gd name="connsiteX1" fmla="*/ 2969895 w 5486400"/>
                <a:gd name="connsiteY1" fmla="*/ 85242 h 530176"/>
                <a:gd name="connsiteX2" fmla="*/ 1616393 w 5486400"/>
                <a:gd name="connsiteY2" fmla="*/ 460527 h 530176"/>
                <a:gd name="connsiteX3" fmla="*/ 0 w 5486400"/>
                <a:gd name="connsiteY3" fmla="*/ 528155 h 530176"/>
                <a:gd name="connsiteX0" fmla="*/ 5486400 w 5486400"/>
                <a:gd name="connsiteY0" fmla="*/ 18862 h 532095"/>
                <a:gd name="connsiteX1" fmla="*/ 2969895 w 5486400"/>
                <a:gd name="connsiteY1" fmla="*/ 85537 h 532095"/>
                <a:gd name="connsiteX2" fmla="*/ 1587818 w 5486400"/>
                <a:gd name="connsiteY2" fmla="*/ 470347 h 532095"/>
                <a:gd name="connsiteX3" fmla="*/ 0 w 5486400"/>
                <a:gd name="connsiteY3" fmla="*/ 528450 h 532095"/>
                <a:gd name="connsiteX0" fmla="*/ 5486400 w 5486400"/>
                <a:gd name="connsiteY0" fmla="*/ 8352 h 519371"/>
                <a:gd name="connsiteX1" fmla="*/ 2574607 w 5486400"/>
                <a:gd name="connsiteY1" fmla="*/ 175040 h 519371"/>
                <a:gd name="connsiteX2" fmla="*/ 1587818 w 5486400"/>
                <a:gd name="connsiteY2" fmla="*/ 459837 h 519371"/>
                <a:gd name="connsiteX3" fmla="*/ 0 w 5486400"/>
                <a:gd name="connsiteY3" fmla="*/ 517940 h 519371"/>
                <a:gd name="connsiteX0" fmla="*/ 5191125 w 5191125"/>
                <a:gd name="connsiteY0" fmla="*/ 49784 h 365540"/>
                <a:gd name="connsiteX1" fmla="*/ 2574607 w 5191125"/>
                <a:gd name="connsiteY1" fmla="*/ 21209 h 365540"/>
                <a:gd name="connsiteX2" fmla="*/ 1587818 w 5191125"/>
                <a:gd name="connsiteY2" fmla="*/ 306006 h 365540"/>
                <a:gd name="connsiteX3" fmla="*/ 0 w 5191125"/>
                <a:gd name="connsiteY3" fmla="*/ 364109 h 365540"/>
                <a:gd name="connsiteX0" fmla="*/ 5191125 w 5191125"/>
                <a:gd name="connsiteY0" fmla="*/ 1946 h 694010"/>
                <a:gd name="connsiteX1" fmla="*/ 2752407 w 5191125"/>
                <a:gd name="connsiteY1" fmla="*/ 690921 h 694010"/>
                <a:gd name="connsiteX2" fmla="*/ 1587818 w 5191125"/>
                <a:gd name="connsiteY2" fmla="*/ 258168 h 694010"/>
                <a:gd name="connsiteX3" fmla="*/ 0 w 5191125"/>
                <a:gd name="connsiteY3" fmla="*/ 316271 h 694010"/>
                <a:gd name="connsiteX0" fmla="*/ 5191125 w 5191125"/>
                <a:gd name="connsiteY0" fmla="*/ 2723 h 1514225"/>
                <a:gd name="connsiteX1" fmla="*/ 2752407 w 5191125"/>
                <a:gd name="connsiteY1" fmla="*/ 691698 h 1514225"/>
                <a:gd name="connsiteX2" fmla="*/ 1714818 w 5191125"/>
                <a:gd name="connsiteY2" fmla="*/ 1509895 h 1514225"/>
                <a:gd name="connsiteX3" fmla="*/ 0 w 5191125"/>
                <a:gd name="connsiteY3" fmla="*/ 317048 h 1514225"/>
                <a:gd name="connsiteX0" fmla="*/ 5514975 w 5514975"/>
                <a:gd name="connsiteY0" fmla="*/ 2723 h 1790428"/>
                <a:gd name="connsiteX1" fmla="*/ 3076257 w 5514975"/>
                <a:gd name="connsiteY1" fmla="*/ 691698 h 1790428"/>
                <a:gd name="connsiteX2" fmla="*/ 2038668 w 5514975"/>
                <a:gd name="connsiteY2" fmla="*/ 1509895 h 1790428"/>
                <a:gd name="connsiteX3" fmla="*/ 0 w 5514975"/>
                <a:gd name="connsiteY3" fmla="*/ 1790248 h 1790428"/>
                <a:gd name="connsiteX0" fmla="*/ 5514975 w 5514975"/>
                <a:gd name="connsiteY0" fmla="*/ 2596 h 1790294"/>
                <a:gd name="connsiteX1" fmla="*/ 3076257 w 5514975"/>
                <a:gd name="connsiteY1" fmla="*/ 716971 h 1790294"/>
                <a:gd name="connsiteX2" fmla="*/ 2038668 w 5514975"/>
                <a:gd name="connsiteY2" fmla="*/ 1509768 h 1790294"/>
                <a:gd name="connsiteX3" fmla="*/ 0 w 5514975"/>
                <a:gd name="connsiteY3" fmla="*/ 1790121 h 1790294"/>
                <a:gd name="connsiteX0" fmla="*/ 5489575 w 5489575"/>
                <a:gd name="connsiteY0" fmla="*/ 2596 h 1790294"/>
                <a:gd name="connsiteX1" fmla="*/ 3076257 w 5489575"/>
                <a:gd name="connsiteY1" fmla="*/ 716971 h 1790294"/>
                <a:gd name="connsiteX2" fmla="*/ 2038668 w 5489575"/>
                <a:gd name="connsiteY2" fmla="*/ 1509768 h 1790294"/>
                <a:gd name="connsiteX3" fmla="*/ 0 w 5489575"/>
                <a:gd name="connsiteY3" fmla="*/ 1790121 h 1790294"/>
                <a:gd name="connsiteX0" fmla="*/ 5489575 w 5489575"/>
                <a:gd name="connsiteY0" fmla="*/ 2523 h 1790141"/>
                <a:gd name="connsiteX1" fmla="*/ 3076257 w 5489575"/>
                <a:gd name="connsiteY1" fmla="*/ 716898 h 1790141"/>
                <a:gd name="connsiteX2" fmla="*/ 1702118 w 5489575"/>
                <a:gd name="connsiteY2" fmla="*/ 1414445 h 1790141"/>
                <a:gd name="connsiteX3" fmla="*/ 0 w 5489575"/>
                <a:gd name="connsiteY3" fmla="*/ 1790048 h 1790141"/>
                <a:gd name="connsiteX0" fmla="*/ 5362575 w 5362575"/>
                <a:gd name="connsiteY0" fmla="*/ 2523 h 1796489"/>
                <a:gd name="connsiteX1" fmla="*/ 2949257 w 5362575"/>
                <a:gd name="connsiteY1" fmla="*/ 716898 h 1796489"/>
                <a:gd name="connsiteX2" fmla="*/ 1575118 w 5362575"/>
                <a:gd name="connsiteY2" fmla="*/ 1414445 h 1796489"/>
                <a:gd name="connsiteX3" fmla="*/ 0 w 5362575"/>
                <a:gd name="connsiteY3" fmla="*/ 1796398 h 17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2575" h="1796489">
                  <a:moveTo>
                    <a:pt x="5362575" y="2523"/>
                  </a:moveTo>
                  <a:cubicBezTo>
                    <a:pt x="4392295" y="-40657"/>
                    <a:pt x="3580500" y="481578"/>
                    <a:pt x="2949257" y="716898"/>
                  </a:cubicBezTo>
                  <a:cubicBezTo>
                    <a:pt x="2318014" y="952218"/>
                    <a:pt x="2066661" y="1234528"/>
                    <a:pt x="1575118" y="1414445"/>
                  </a:cubicBezTo>
                  <a:cubicBezTo>
                    <a:pt x="1083575" y="1594362"/>
                    <a:pt x="271780" y="1801478"/>
                    <a:pt x="0" y="179639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FF566696-21AA-4EBA-8239-102DAD2AA8A5}"/>
              </a:ext>
            </a:extLst>
          </p:cNvPr>
          <p:cNvGrpSpPr/>
          <p:nvPr/>
        </p:nvGrpSpPr>
        <p:grpSpPr>
          <a:xfrm>
            <a:off x="914400" y="3482387"/>
            <a:ext cx="1090646" cy="906539"/>
            <a:chOff x="4815409" y="3158001"/>
            <a:chExt cx="1477820" cy="1228721"/>
          </a:xfrm>
          <a:solidFill>
            <a:srgbClr val="C0C0C0"/>
          </a:solidFill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E2DBC40-8AB2-45B2-AE3B-E33665F4233D}"/>
                </a:ext>
              </a:extLst>
            </p:cNvPr>
            <p:cNvSpPr/>
            <p:nvPr/>
          </p:nvSpPr>
          <p:spPr>
            <a:xfrm rot="2055276">
              <a:off x="4851841" y="3373652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BC234D7-FCEE-4EEE-86DD-0B5D8993ACB1}"/>
                </a:ext>
              </a:extLst>
            </p:cNvPr>
            <p:cNvSpPr/>
            <p:nvPr/>
          </p:nvSpPr>
          <p:spPr>
            <a:xfrm rot="2055276">
              <a:off x="5878525" y="3879841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F62D92C1-DC6D-4F5F-B6AE-43E1BEDE3C3C}"/>
                </a:ext>
              </a:extLst>
            </p:cNvPr>
            <p:cNvSpPr/>
            <p:nvPr/>
          </p:nvSpPr>
          <p:spPr>
            <a:xfrm rot="2055276">
              <a:off x="6004305" y="353026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721C0A35-F711-468A-A080-6062DF4151EC}"/>
                </a:ext>
              </a:extLst>
            </p:cNvPr>
            <p:cNvSpPr/>
            <p:nvPr/>
          </p:nvSpPr>
          <p:spPr>
            <a:xfrm rot="2055276">
              <a:off x="5092420" y="4097798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E9256C1F-8A00-45B8-A7B1-440C5D2C9A6A}"/>
                </a:ext>
              </a:extLst>
            </p:cNvPr>
            <p:cNvSpPr/>
            <p:nvPr/>
          </p:nvSpPr>
          <p:spPr>
            <a:xfrm rot="2055276">
              <a:off x="5555346" y="4075888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63DAD70-8505-43B9-94A5-5871A2BE24BE}"/>
                </a:ext>
              </a:extLst>
            </p:cNvPr>
            <p:cNvSpPr/>
            <p:nvPr/>
          </p:nvSpPr>
          <p:spPr>
            <a:xfrm rot="2055276">
              <a:off x="5614811" y="315800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E7067CA9-BD83-4BA6-B632-0DF7EB6BCAE6}"/>
                </a:ext>
              </a:extLst>
            </p:cNvPr>
            <p:cNvSpPr/>
            <p:nvPr/>
          </p:nvSpPr>
          <p:spPr>
            <a:xfrm rot="2055276">
              <a:off x="5205104" y="3195122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9ED70E0-D14B-4743-A5BB-418B8BD12441}"/>
                </a:ext>
              </a:extLst>
            </p:cNvPr>
            <p:cNvSpPr/>
            <p:nvPr/>
          </p:nvSpPr>
          <p:spPr>
            <a:xfrm rot="2055276">
              <a:off x="4815409" y="3749296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F3C64987-07B7-4A82-82AF-9C34E02EA17D}"/>
                </a:ext>
              </a:extLst>
            </p:cNvPr>
            <p:cNvSpPr/>
            <p:nvPr/>
          </p:nvSpPr>
          <p:spPr>
            <a:xfrm rot="2055276">
              <a:off x="5582655" y="3553706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9E787486-CFF6-427F-A23B-F8CFC10A5BEE}"/>
                </a:ext>
              </a:extLst>
            </p:cNvPr>
            <p:cNvSpPr/>
            <p:nvPr/>
          </p:nvSpPr>
          <p:spPr>
            <a:xfrm rot="2055276">
              <a:off x="5342932" y="382793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C4AE043C-FF57-4014-ADC3-2D59ADCE87A3}"/>
                </a:ext>
              </a:extLst>
            </p:cNvPr>
            <p:cNvSpPr/>
            <p:nvPr/>
          </p:nvSpPr>
          <p:spPr>
            <a:xfrm rot="2055276">
              <a:off x="5208774" y="354797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2301426-3286-4A9E-8A20-44765F6958E0}"/>
              </a:ext>
            </a:extLst>
          </p:cNvPr>
          <p:cNvGrpSpPr/>
          <p:nvPr/>
        </p:nvGrpSpPr>
        <p:grpSpPr>
          <a:xfrm>
            <a:off x="2813168" y="3105551"/>
            <a:ext cx="857584" cy="1940275"/>
            <a:chOff x="7388229" y="2647238"/>
            <a:chExt cx="1162022" cy="2629844"/>
          </a:xfrm>
          <a:solidFill>
            <a:srgbClr val="C0C0C0"/>
          </a:solidFill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2C4F59CB-4347-4704-BB7D-7D0C9F2B8A11}"/>
                </a:ext>
              </a:extLst>
            </p:cNvPr>
            <p:cNvSpPr/>
            <p:nvPr/>
          </p:nvSpPr>
          <p:spPr>
            <a:xfrm rot="2055276">
              <a:off x="7782505" y="317293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44D715EA-3F35-49D9-B038-F754DE0A6A15}"/>
                </a:ext>
              </a:extLst>
            </p:cNvPr>
            <p:cNvSpPr/>
            <p:nvPr/>
          </p:nvSpPr>
          <p:spPr>
            <a:xfrm rot="2055276">
              <a:off x="8261327" y="2756565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84721556-DB01-41AE-BC32-7EE32F9B383D}"/>
                </a:ext>
              </a:extLst>
            </p:cNvPr>
            <p:cNvSpPr/>
            <p:nvPr/>
          </p:nvSpPr>
          <p:spPr>
            <a:xfrm rot="2055276">
              <a:off x="8183940" y="3105171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E555D18-0953-45A4-B629-E94319C2DAED}"/>
                </a:ext>
              </a:extLst>
            </p:cNvPr>
            <p:cNvSpPr/>
            <p:nvPr/>
          </p:nvSpPr>
          <p:spPr>
            <a:xfrm rot="2055276">
              <a:off x="7902366" y="2647238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2656EC8-0C0A-47AC-8127-30E54EED36B8}"/>
                </a:ext>
              </a:extLst>
            </p:cNvPr>
            <p:cNvSpPr/>
            <p:nvPr/>
          </p:nvSpPr>
          <p:spPr>
            <a:xfrm rot="2055276">
              <a:off x="7424661" y="4533876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0544F86D-E3FB-4EC5-A539-F391FD0C1CBA}"/>
                </a:ext>
              </a:extLst>
            </p:cNvPr>
            <p:cNvSpPr/>
            <p:nvPr/>
          </p:nvSpPr>
          <p:spPr>
            <a:xfrm rot="2055276">
              <a:off x="8187631" y="4318225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FCEBD5C0-7E8D-4A0C-848A-018CB7F8E596}"/>
                </a:ext>
              </a:extLst>
            </p:cNvPr>
            <p:cNvSpPr/>
            <p:nvPr/>
          </p:nvSpPr>
          <p:spPr>
            <a:xfrm rot="2055276">
              <a:off x="7777924" y="4355346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50B5F760-DB11-40AF-811F-F0736562541D}"/>
                </a:ext>
              </a:extLst>
            </p:cNvPr>
            <p:cNvSpPr/>
            <p:nvPr/>
          </p:nvSpPr>
          <p:spPr>
            <a:xfrm rot="2055276">
              <a:off x="7388229" y="4909520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0742355D-DD8A-4E05-A4AE-351A4BB223DD}"/>
                </a:ext>
              </a:extLst>
            </p:cNvPr>
            <p:cNvSpPr/>
            <p:nvPr/>
          </p:nvSpPr>
          <p:spPr>
            <a:xfrm rot="2055276">
              <a:off x="8155475" y="4713930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C5C3BBDB-B774-4ADF-8827-A1BB6662A491}"/>
                </a:ext>
              </a:extLst>
            </p:cNvPr>
            <p:cNvSpPr/>
            <p:nvPr/>
          </p:nvSpPr>
          <p:spPr>
            <a:xfrm rot="2055276">
              <a:off x="7915752" y="4988158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2F541C9-E738-46D2-9BAE-118F8ED9D86B}"/>
                </a:ext>
              </a:extLst>
            </p:cNvPr>
            <p:cNvSpPr/>
            <p:nvPr/>
          </p:nvSpPr>
          <p:spPr>
            <a:xfrm rot="2055276">
              <a:off x="7781594" y="4708201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009D9FE-BBED-4196-8BEF-1244886EB973}"/>
              </a:ext>
            </a:extLst>
          </p:cNvPr>
          <p:cNvGrpSpPr/>
          <p:nvPr/>
        </p:nvGrpSpPr>
        <p:grpSpPr>
          <a:xfrm>
            <a:off x="4859581" y="2574300"/>
            <a:ext cx="623219" cy="3155397"/>
            <a:chOff x="10161108" y="1927182"/>
            <a:chExt cx="844459" cy="4276818"/>
          </a:xfrm>
          <a:solidFill>
            <a:srgbClr val="C0C0C0"/>
          </a:solidFill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86A079EA-A4D7-49B4-971C-D725D53FA949}"/>
                </a:ext>
              </a:extLst>
            </p:cNvPr>
            <p:cNvSpPr/>
            <p:nvPr/>
          </p:nvSpPr>
          <p:spPr>
            <a:xfrm rot="2055276">
              <a:off x="10674420" y="2036509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6F49516-8A63-4840-8913-A653A5D7F780}"/>
                </a:ext>
              </a:extLst>
            </p:cNvPr>
            <p:cNvSpPr/>
            <p:nvPr/>
          </p:nvSpPr>
          <p:spPr>
            <a:xfrm rot="2055276">
              <a:off x="10315459" y="1927182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E02F169-E5AE-4560-85B3-74F8ADFA7F48}"/>
                </a:ext>
              </a:extLst>
            </p:cNvPr>
            <p:cNvSpPr/>
            <p:nvPr/>
          </p:nvSpPr>
          <p:spPr>
            <a:xfrm rot="2055276">
              <a:off x="10353726" y="3185880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881DB20-5D9F-4552-9DA4-6E5DC8300E88}"/>
                </a:ext>
              </a:extLst>
            </p:cNvPr>
            <p:cNvSpPr/>
            <p:nvPr/>
          </p:nvSpPr>
          <p:spPr>
            <a:xfrm rot="2055276">
              <a:off x="10656440" y="2994404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9299DB71-C9E9-45A9-8057-BAF90057DD38}"/>
                </a:ext>
              </a:extLst>
            </p:cNvPr>
            <p:cNvSpPr/>
            <p:nvPr/>
          </p:nvSpPr>
          <p:spPr>
            <a:xfrm rot="2055276">
              <a:off x="10359710" y="4216997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8D410E4A-209F-4AB3-9935-C07FB77FFA5C}"/>
                </a:ext>
              </a:extLst>
            </p:cNvPr>
            <p:cNvSpPr/>
            <p:nvPr/>
          </p:nvSpPr>
          <p:spPr>
            <a:xfrm rot="2055276">
              <a:off x="10656439" y="5915076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76C8F6E-2E89-4F41-9673-66A804A6D382}"/>
                </a:ext>
              </a:extLst>
            </p:cNvPr>
            <p:cNvSpPr/>
            <p:nvPr/>
          </p:nvSpPr>
          <p:spPr>
            <a:xfrm rot="2055276">
              <a:off x="10712973" y="4038467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BB45BA8-BF69-4F67-87C3-A4A31A9EAFDE}"/>
                </a:ext>
              </a:extLst>
            </p:cNvPr>
            <p:cNvSpPr/>
            <p:nvPr/>
          </p:nvSpPr>
          <p:spPr>
            <a:xfrm rot="2055276">
              <a:off x="10323278" y="4592641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1ED3320A-3C10-456E-9D9B-136A52D586EA}"/>
                </a:ext>
              </a:extLst>
            </p:cNvPr>
            <p:cNvSpPr/>
            <p:nvPr/>
          </p:nvSpPr>
          <p:spPr>
            <a:xfrm rot="2055276">
              <a:off x="10455721" y="5572743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722C117-F7C6-432D-BF8F-20F8D7A8A91E}"/>
                </a:ext>
              </a:extLst>
            </p:cNvPr>
            <p:cNvSpPr/>
            <p:nvPr/>
          </p:nvSpPr>
          <p:spPr>
            <a:xfrm rot="2055276">
              <a:off x="10161108" y="5873857"/>
              <a:ext cx="288924" cy="288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6D9B7321-ED68-49FE-A508-A64155C546B1}"/>
                </a:ext>
              </a:extLst>
            </p:cNvPr>
            <p:cNvSpPr/>
            <p:nvPr/>
          </p:nvSpPr>
          <p:spPr>
            <a:xfrm rot="2055276">
              <a:off x="10716643" y="4391322"/>
              <a:ext cx="288924" cy="28892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Diamond 188">
            <a:extLst>
              <a:ext uri="{FF2B5EF4-FFF2-40B4-BE49-F238E27FC236}">
                <a16:creationId xmlns:a16="http://schemas.microsoft.com/office/drawing/2014/main" id="{42264346-CA91-4E3B-93EB-9E7A38A74069}"/>
              </a:ext>
            </a:extLst>
          </p:cNvPr>
          <p:cNvSpPr/>
          <p:nvPr/>
        </p:nvSpPr>
        <p:spPr>
          <a:xfrm>
            <a:off x="1258741" y="3776753"/>
            <a:ext cx="331237" cy="42575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Diamond 189">
            <a:extLst>
              <a:ext uri="{FF2B5EF4-FFF2-40B4-BE49-F238E27FC236}">
                <a16:creationId xmlns:a16="http://schemas.microsoft.com/office/drawing/2014/main" id="{96752308-B37C-4E26-B3DA-AD9F29A923FC}"/>
              </a:ext>
            </a:extLst>
          </p:cNvPr>
          <p:cNvSpPr/>
          <p:nvPr/>
        </p:nvSpPr>
        <p:spPr>
          <a:xfrm>
            <a:off x="2911054" y="4457845"/>
            <a:ext cx="331237" cy="42575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Diamond 190">
            <a:extLst>
              <a:ext uri="{FF2B5EF4-FFF2-40B4-BE49-F238E27FC236}">
                <a16:creationId xmlns:a16="http://schemas.microsoft.com/office/drawing/2014/main" id="{F45988E3-26B5-4119-83C2-82B9E38FC1B0}"/>
              </a:ext>
            </a:extLst>
          </p:cNvPr>
          <p:cNvSpPr/>
          <p:nvPr/>
        </p:nvSpPr>
        <p:spPr>
          <a:xfrm>
            <a:off x="5063130" y="4252359"/>
            <a:ext cx="331237" cy="42575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CEFC23A8-A167-4CFE-B2EB-0C315FA00D27}"/>
              </a:ext>
            </a:extLst>
          </p:cNvPr>
          <p:cNvCxnSpPr>
            <a:stCxn id="189" idx="3"/>
            <a:endCxn id="190" idx="1"/>
          </p:cNvCxnSpPr>
          <p:nvPr/>
        </p:nvCxnSpPr>
        <p:spPr>
          <a:xfrm>
            <a:off x="1589978" y="3989628"/>
            <a:ext cx="1321077" cy="681092"/>
          </a:xfrm>
          <a:prstGeom prst="straightConnector1">
            <a:avLst/>
          </a:prstGeom>
          <a:ln w="38100">
            <a:solidFill>
              <a:srgbClr val="C0C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F2319E78-FBBF-4590-BE40-19BDAF9AE3C0}"/>
              </a:ext>
            </a:extLst>
          </p:cNvPr>
          <p:cNvCxnSpPr>
            <a:stCxn id="190" idx="3"/>
            <a:endCxn id="191" idx="1"/>
          </p:cNvCxnSpPr>
          <p:nvPr/>
        </p:nvCxnSpPr>
        <p:spPr>
          <a:xfrm flipV="1">
            <a:off x="3242291" y="4465234"/>
            <a:ext cx="1820840" cy="205486"/>
          </a:xfrm>
          <a:prstGeom prst="straightConnector1">
            <a:avLst/>
          </a:prstGeom>
          <a:ln w="38100">
            <a:solidFill>
              <a:srgbClr val="C0C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3">
            <a:extLst>
              <a:ext uri="{FF2B5EF4-FFF2-40B4-BE49-F238E27FC236}">
                <a16:creationId xmlns:a16="http://schemas.microsoft.com/office/drawing/2014/main" id="{C463B19A-9876-4100-B118-00B989600465}"/>
              </a:ext>
            </a:extLst>
          </p:cNvPr>
          <p:cNvSpPr txBox="1">
            <a:spLocks/>
          </p:cNvSpPr>
          <p:nvPr/>
        </p:nvSpPr>
        <p:spPr>
          <a:xfrm>
            <a:off x="695966" y="1571698"/>
            <a:ext cx="5400000" cy="62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AT" dirty="0" err="1"/>
              <a:t>Automated</a:t>
            </a:r>
            <a:r>
              <a:rPr lang="de-AT" dirty="0"/>
              <a:t> Analysis and Storytelling</a:t>
            </a:r>
            <a:endParaRPr lang="en-US" dirty="0">
              <a:latin typeface="Lat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0F055F-5268-4510-A184-6034FAEBF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34046" r="6412" b="34774"/>
          <a:stretch/>
        </p:blipFill>
        <p:spPr>
          <a:xfrm>
            <a:off x="5712597" y="5547173"/>
            <a:ext cx="2608676" cy="977255"/>
          </a:xfrm>
          <a:prstGeom prst="rect">
            <a:avLst/>
          </a:prstGeom>
        </p:spPr>
      </p:pic>
      <p:sp>
        <p:nvSpPr>
          <p:cNvPr id="69" name="Speech Bubble: Rectangle 68">
            <a:extLst>
              <a:ext uri="{FF2B5EF4-FFF2-40B4-BE49-F238E27FC236}">
                <a16:creationId xmlns:a16="http://schemas.microsoft.com/office/drawing/2014/main" id="{3E2CB313-0C99-4678-9E3B-A9921A55C254}"/>
              </a:ext>
            </a:extLst>
          </p:cNvPr>
          <p:cNvSpPr/>
          <p:nvPr/>
        </p:nvSpPr>
        <p:spPr>
          <a:xfrm>
            <a:off x="7258063" y="2183331"/>
            <a:ext cx="4249378" cy="3444042"/>
          </a:xfrm>
          <a:prstGeom prst="wedgeRectCallout">
            <a:avLst>
              <a:gd name="adj1" fmla="val -36654"/>
              <a:gd name="adj2" fmla="val 56418"/>
            </a:avLst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1B9E77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rgbClr val="F2F2F2"/>
                </a:solidFill>
                <a:latin typeface="Lato" panose="020F0502020204030203" pitchFamily="34" charset="0"/>
              </a:rPr>
              <a:t>Eckelt et al</a:t>
            </a:r>
            <a:r>
              <a:rPr lang="de-DE" sz="2400" dirty="0">
                <a:solidFill>
                  <a:schemeClr val="bg1"/>
                </a:solidFill>
                <a:latin typeface="Lato" panose="020F0502020204030203" pitchFamily="34" charset="0"/>
              </a:rPr>
              <a:t>., </a:t>
            </a:r>
            <a:r>
              <a:rPr lang="de-AT" sz="2400" b="1" dirty="0">
                <a:solidFill>
                  <a:schemeClr val="accent4"/>
                </a:solidFill>
                <a:latin typeface="Lato" panose="020F0502020204030203" pitchFamily="34" charset="0"/>
              </a:rPr>
              <a:t>Kokiri: </a:t>
            </a:r>
            <a:br>
              <a:rPr lang="de-AT" sz="2400" b="1" dirty="0">
                <a:solidFill>
                  <a:schemeClr val="accent4"/>
                </a:solidFill>
                <a:latin typeface="Lato" panose="020F0502020204030203" pitchFamily="34" charset="0"/>
              </a:rPr>
            </a:br>
            <a:r>
              <a:rPr lang="de-AT" sz="2400" b="1" dirty="0">
                <a:solidFill>
                  <a:schemeClr val="accent4"/>
                </a:solidFill>
                <a:latin typeface="Lato" panose="020F0502020204030203" pitchFamily="34" charset="0"/>
              </a:rPr>
              <a:t>Random-Forest-</a:t>
            </a:r>
            <a:r>
              <a:rPr lang="de-AT" sz="2400" b="1" dirty="0" err="1">
                <a:solidFill>
                  <a:schemeClr val="accent4"/>
                </a:solidFill>
                <a:latin typeface="Lato" panose="020F0502020204030203" pitchFamily="34" charset="0"/>
              </a:rPr>
              <a:t>Based</a:t>
            </a:r>
            <a:r>
              <a:rPr lang="de-AT" sz="2400" b="1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de-AT" sz="2400" b="1" dirty="0" err="1">
                <a:solidFill>
                  <a:schemeClr val="accent4"/>
                </a:solidFill>
                <a:latin typeface="Lato" panose="020F0502020204030203" pitchFamily="34" charset="0"/>
              </a:rPr>
              <a:t>Comparison</a:t>
            </a:r>
            <a:r>
              <a:rPr lang="de-AT" sz="2400" b="1" dirty="0">
                <a:solidFill>
                  <a:schemeClr val="accent4"/>
                </a:solidFill>
                <a:latin typeface="Lato" panose="020F0502020204030203" pitchFamily="34" charset="0"/>
              </a:rPr>
              <a:t> and </a:t>
            </a:r>
            <a:r>
              <a:rPr lang="de-AT" sz="2400" b="1" dirty="0" err="1">
                <a:solidFill>
                  <a:schemeClr val="accent4"/>
                </a:solidFill>
                <a:latin typeface="Lato" panose="020F0502020204030203" pitchFamily="34" charset="0"/>
              </a:rPr>
              <a:t>Characterization</a:t>
            </a:r>
            <a:r>
              <a:rPr lang="de-AT" sz="2400" b="1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de-AT" sz="2400" b="1" dirty="0" err="1">
                <a:solidFill>
                  <a:schemeClr val="accent4"/>
                </a:solidFill>
                <a:latin typeface="Lato" panose="020F0502020204030203" pitchFamily="34" charset="0"/>
              </a:rPr>
              <a:t>of</a:t>
            </a:r>
            <a:r>
              <a:rPr lang="de-AT" sz="2400" b="1" dirty="0">
                <a:solidFill>
                  <a:schemeClr val="accent4"/>
                </a:solidFill>
                <a:latin typeface="Lato" panose="020F0502020204030203" pitchFamily="34" charset="0"/>
              </a:rPr>
              <a:t> </a:t>
            </a:r>
            <a:r>
              <a:rPr lang="de-AT" sz="2400" b="1" dirty="0" err="1">
                <a:solidFill>
                  <a:schemeClr val="accent4"/>
                </a:solidFill>
                <a:latin typeface="Lato" panose="020F0502020204030203" pitchFamily="34" charset="0"/>
              </a:rPr>
              <a:t>Cohorts</a:t>
            </a:r>
            <a:br>
              <a:rPr lang="el-GR" sz="2400" dirty="0">
                <a:solidFill>
                  <a:srgbClr val="F2F2F2"/>
                </a:solidFill>
                <a:latin typeface="Lato" panose="020F0502020204030203" pitchFamily="34" charset="0"/>
              </a:rPr>
            </a:br>
            <a:r>
              <a:rPr lang="de-AT" sz="2400" dirty="0">
                <a:solidFill>
                  <a:srgbClr val="F2F2F2"/>
                </a:solidFill>
                <a:latin typeface="Lato" panose="020F0502020204030203" pitchFamily="34" charset="0"/>
              </a:rPr>
              <a:t>IEEE VIS Workshop on </a:t>
            </a:r>
            <a:r>
              <a:rPr lang="de-AT" sz="2400" dirty="0" err="1">
                <a:solidFill>
                  <a:srgbClr val="F2F2F2"/>
                </a:solidFill>
                <a:latin typeface="Lato" panose="020F0502020204030203" pitchFamily="34" charset="0"/>
              </a:rPr>
              <a:t>Visualization</a:t>
            </a:r>
            <a:r>
              <a:rPr lang="de-AT" sz="2400" dirty="0">
                <a:solidFill>
                  <a:srgbClr val="F2F2F2"/>
                </a:solidFill>
                <a:latin typeface="Lato" panose="020F0502020204030203" pitchFamily="34" charset="0"/>
              </a:rPr>
              <a:t> in Biomedical AI</a:t>
            </a:r>
            <a:br>
              <a:rPr lang="de-AT" sz="2400" dirty="0">
                <a:solidFill>
                  <a:srgbClr val="F2F2F2"/>
                </a:solidFill>
                <a:latin typeface="Lato" panose="020F0502020204030203" pitchFamily="34" charset="0"/>
              </a:rPr>
            </a:br>
            <a:endParaRPr lang="de-AT" sz="2400" dirty="0">
              <a:solidFill>
                <a:srgbClr val="F2F2F2"/>
              </a:solidFill>
              <a:latin typeface="Lato" panose="020F0502020204030203" pitchFamily="34" charset="0"/>
            </a:endParaRPr>
          </a:p>
          <a:p>
            <a:pPr algn="ctr"/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https://jku-vds-lab.at/kokiri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E1D106-AB85-4BBC-96D0-B705C22D8C17}"/>
              </a:ext>
            </a:extLst>
          </p:cNvPr>
          <p:cNvSpPr txBox="1"/>
          <p:nvPr/>
        </p:nvSpPr>
        <p:spPr>
          <a:xfrm>
            <a:off x="6881252" y="6607244"/>
            <a:ext cx="4479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Lato"/>
              </a:rPr>
              <a:t>Image source: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Jobi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 Gutierrez</a:t>
            </a:r>
          </a:p>
        </p:txBody>
      </p:sp>
    </p:spTree>
    <p:extLst>
      <p:ext uri="{BB962C8B-B14F-4D97-AF65-F5344CB8AC3E}">
        <p14:creationId xmlns:p14="http://schemas.microsoft.com/office/powerpoint/2010/main" val="196542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89" grpId="0" animBg="1"/>
      <p:bldP spid="190" grpId="0" animBg="1"/>
      <p:bldP spid="191" grpId="0" animBg="1"/>
      <p:bldP spid="69" grpId="0" animBg="1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&amp; Future Work: Integration in Coral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06200" y="6357938"/>
            <a:ext cx="685800" cy="365125"/>
          </a:xfrm>
        </p:spPr>
        <p:txBody>
          <a:bodyPr/>
          <a:lstStyle/>
          <a:p>
            <a:fld id="{2E1B1CB6-5C5C-443C-B788-F7ADFC29778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1437" y="6283389"/>
            <a:ext cx="990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Lato"/>
              </a:rPr>
              <a:t>P.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Adelberger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K. Eckelt, M. J. Bauer, M. Streit, C.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Haslinger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and T.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Zichner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“Coral: a web-based visual analysis tool for creating and characterizing cohorts,” Bioinformatics, vol. 37, no. 23, pp. 4559–4561, Dec. 2021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36" y="1225050"/>
            <a:ext cx="9906000" cy="4953000"/>
          </a:xfrm>
          <a:prstGeom prst="rect">
            <a:avLst/>
          </a:prstGeom>
          <a:ln w="38100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1948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5200" y="166286"/>
            <a:ext cx="9226800" cy="1706270"/>
          </a:xfrm>
        </p:spPr>
        <p:txBody>
          <a:bodyPr/>
          <a:lstStyle/>
          <a:p>
            <a:r>
              <a:rPr lang="en-US" sz="4000" b="1" dirty="0"/>
              <a:t>Visual Exploration of Relationships and Structure</a:t>
            </a:r>
            <a:br>
              <a:rPr lang="en-US" sz="4000" b="1" dirty="0"/>
            </a:br>
            <a:r>
              <a:rPr lang="en-US" sz="4000" b="1" dirty="0"/>
              <a:t>in Low-Dimensional Embeddings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9829" y="1890077"/>
            <a:ext cx="9216000" cy="730800"/>
          </a:xfrm>
        </p:spPr>
        <p:txBody>
          <a:bodyPr/>
          <a:lstStyle/>
          <a:p>
            <a:r>
              <a:rPr lang="en-US" b="1" dirty="0"/>
              <a:t>Klaus Eckelt</a:t>
            </a:r>
            <a:r>
              <a:rPr lang="en-US" dirty="0"/>
              <a:t>, Andreas </a:t>
            </a:r>
            <a:r>
              <a:rPr lang="en-US" dirty="0" err="1"/>
              <a:t>Hinterreiter</a:t>
            </a:r>
            <a:r>
              <a:rPr lang="en-US" dirty="0"/>
              <a:t>, Patrick </a:t>
            </a:r>
            <a:r>
              <a:rPr lang="en-US" dirty="0" err="1"/>
              <a:t>Adelberger</a:t>
            </a:r>
            <a:r>
              <a:rPr lang="en-US" dirty="0"/>
              <a:t>, </a:t>
            </a:r>
            <a:r>
              <a:rPr lang="en-US" dirty="0" err="1"/>
              <a:t>Conny</a:t>
            </a:r>
            <a:r>
              <a:rPr lang="en-US" dirty="0"/>
              <a:t> </a:t>
            </a:r>
            <a:r>
              <a:rPr lang="en-US" dirty="0" err="1"/>
              <a:t>Walchshofer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Vaishali Dhanoa, Christina </a:t>
            </a:r>
            <a:r>
              <a:rPr lang="en-US" dirty="0" err="1"/>
              <a:t>Humer</a:t>
            </a:r>
            <a:r>
              <a:rPr lang="en-US" dirty="0"/>
              <a:t>, Moritz </a:t>
            </a:r>
            <a:r>
              <a:rPr lang="en-US" dirty="0" err="1"/>
              <a:t>Heckmann</a:t>
            </a:r>
            <a:r>
              <a:rPr lang="en-US" dirty="0"/>
              <a:t>, Christian A. </a:t>
            </a:r>
            <a:r>
              <a:rPr lang="en-US" dirty="0" err="1"/>
              <a:t>Steinparz</a:t>
            </a:r>
            <a:r>
              <a:rPr lang="en-US" dirty="0"/>
              <a:t>, Marc Streit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81" y="134902"/>
            <a:ext cx="3413363" cy="106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92" y="3224716"/>
            <a:ext cx="3467107" cy="1145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0C0C0C"/>
              </a:clrFrom>
              <a:clrTo>
                <a:srgbClr val="0C0C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94" y="5184633"/>
            <a:ext cx="3321655" cy="11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1" b="23928"/>
          <a:stretch/>
        </p:blipFill>
        <p:spPr>
          <a:xfrm>
            <a:off x="7450732" y="3225180"/>
            <a:ext cx="3983181" cy="114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40" y="4091549"/>
            <a:ext cx="1428750" cy="1428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4529604"/>
            <a:ext cx="2838530" cy="23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4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5200" y="166286"/>
            <a:ext cx="9226800" cy="1706270"/>
          </a:xfrm>
        </p:spPr>
        <p:txBody>
          <a:bodyPr/>
          <a:lstStyle/>
          <a:p>
            <a:r>
              <a:rPr lang="en-US" sz="3600" b="1" dirty="0"/>
              <a:t>Visual Exploration of </a:t>
            </a:r>
            <a:br>
              <a:rPr lang="en-US" sz="3600" b="1" dirty="0"/>
            </a:br>
            <a:r>
              <a:rPr lang="en-US" sz="3600" b="1" dirty="0">
                <a:solidFill>
                  <a:schemeClr val="tx2"/>
                </a:solidFill>
              </a:rPr>
              <a:t>Relationships</a:t>
            </a:r>
            <a:r>
              <a:rPr lang="en-US" sz="3600" b="1" dirty="0">
                <a:solidFill>
                  <a:prstClr val="white"/>
                </a:solidFill>
              </a:rPr>
              <a:t> and </a:t>
            </a:r>
            <a:r>
              <a:rPr lang="en-US" sz="3600" b="1" dirty="0">
                <a:solidFill>
                  <a:schemeClr val="accent4"/>
                </a:solidFill>
              </a:rPr>
              <a:t>Structure</a:t>
            </a:r>
            <a:br>
              <a:rPr lang="en-US" sz="3600" b="1" dirty="0"/>
            </a:br>
            <a:r>
              <a:rPr lang="en-US" sz="3600" b="1" dirty="0"/>
              <a:t>in Low-Dimensional Embeddings</a:t>
            </a:r>
            <a:endParaRPr lang="en-US" sz="44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088437" y="2169165"/>
            <a:ext cx="1996500" cy="730800"/>
          </a:xfrm>
        </p:spPr>
        <p:txBody>
          <a:bodyPr lIns="0"/>
          <a:lstStyle/>
          <a:p>
            <a:r>
              <a:rPr lang="en-US" b="1" dirty="0"/>
              <a:t>Klaus Eckelt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9101137" y="2591830"/>
            <a:ext cx="2301300" cy="555443"/>
            <a:chOff x="9966900" y="5719165"/>
            <a:chExt cx="2301300" cy="555443"/>
          </a:xfrm>
        </p:grpSpPr>
        <p:pic>
          <p:nvPicPr>
            <p:cNvPr id="67" name="Picture 6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6027300"/>
              <a:ext cx="228600" cy="2286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900" y="5719165"/>
              <a:ext cx="228600" cy="228600"/>
            </a:xfrm>
            <a:prstGeom prst="rect">
              <a:avLst/>
            </a:prstGeom>
          </p:spPr>
        </p:pic>
        <p:sp>
          <p:nvSpPr>
            <p:cNvPr id="69" name="Google Shape;61;p13"/>
            <p:cNvSpPr txBox="1"/>
            <p:nvPr userDrawn="1"/>
          </p:nvSpPr>
          <p:spPr>
            <a:xfrm>
              <a:off x="10271700" y="5725743"/>
              <a:ext cx="19965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1DA1F2"/>
                  </a:solidFill>
                  <a:latin typeface="Lato"/>
                  <a:ea typeface="Lato"/>
                  <a:cs typeface="Lato"/>
                  <a:sym typeface="Lato"/>
                </a:rPr>
                <a:t>klaus.eckelt@jku.at</a:t>
              </a:r>
              <a:endParaRPr dirty="0">
                <a:solidFill>
                  <a:srgbClr val="1DA1F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61;p13"/>
            <p:cNvSpPr txBox="1"/>
            <p:nvPr userDrawn="1"/>
          </p:nvSpPr>
          <p:spPr>
            <a:xfrm>
              <a:off x="10271700" y="5951442"/>
              <a:ext cx="1996500" cy="323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rgbClr val="1DA1F2"/>
                  </a:solidFill>
                  <a:latin typeface="Lato"/>
                  <a:ea typeface="Lato"/>
                  <a:cs typeface="Lato"/>
                  <a:sym typeface="Lato"/>
                </a:rPr>
                <a:t>@klaus_lml</a:t>
              </a:r>
              <a:endParaRPr dirty="0">
                <a:solidFill>
                  <a:srgbClr val="1DA1F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" name="Subtitle 1"/>
          <p:cNvSpPr txBox="1">
            <a:spLocks/>
          </p:cNvSpPr>
          <p:nvPr/>
        </p:nvSpPr>
        <p:spPr>
          <a:xfrm>
            <a:off x="475200" y="6322545"/>
            <a:ext cx="7171746" cy="407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1DA1F2"/>
                </a:solidFill>
                <a:latin typeface="Lato"/>
              </a:rPr>
              <a:t>https://jku-vds-lab.at/vis22-eckelt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81" y="134902"/>
            <a:ext cx="3413363" cy="106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CFA3C1-B18E-4A4E-A8BD-8D1FF4268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1" y="1945658"/>
            <a:ext cx="7962809" cy="428766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756478-AE47-4639-83C7-5B0D4218F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88437" y="3673671"/>
            <a:ext cx="2559652" cy="255965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66470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8" b="13090"/>
          <a:stretch/>
        </p:blipFill>
        <p:spPr>
          <a:xfrm>
            <a:off x="1170926" y="147910"/>
            <a:ext cx="10716274" cy="32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0" y="3496928"/>
            <a:ext cx="5760000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00" y="3496928"/>
            <a:ext cx="4320000" cy="324000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1878838">
            <a:off x="4672361" y="3688993"/>
            <a:ext cx="345687" cy="403505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8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Centroid Positioning</a:t>
            </a:r>
          </a:p>
        </p:txBody>
      </p:sp>
      <p:pic>
        <p:nvPicPr>
          <p:cNvPr id="12290" name="Picture 2" descr="https://lh3.googleusercontent.com/AWaR_TOjobR3ZsE8WLCYG7T8VnFPEAJ1x7B3OyCGScDLabNSx44fFNrPsgRVUIsJKYRVG1TtXNG6PqAnmwAS1adv_rRaxuDBiFwSRG1AOFCW03dqvDbrfhgmYkFC--UYFmZ2AwqB7RwD_IPpp74L6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 bwMode="auto">
          <a:xfrm>
            <a:off x="486000" y="1565999"/>
            <a:ext cx="11249430" cy="382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3821" y="5563981"/>
            <a:ext cx="2471470" cy="4033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Centroid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17221" y="5622381"/>
            <a:ext cx="2471470" cy="4033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Medoid</a:t>
            </a:r>
          </a:p>
        </p:txBody>
      </p:sp>
    </p:spTree>
    <p:extLst>
      <p:ext uri="{BB962C8B-B14F-4D97-AF65-F5344CB8AC3E}">
        <p14:creationId xmlns:p14="http://schemas.microsoft.com/office/powerpoint/2010/main" val="4066292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Group Distribution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268" name="Picture 4" descr="https://lh4.googleusercontent.com/MkUBrDzvoUYKnB41NOjz-F90OM5FzFUkWHYHxqCWY3zl2qwVLlRb18nIkJEt-AI2nid_-hlmZbpxC__xHCDMnJ-Ijv0C20sMGyUghbhr7XpWFMpQ6c_xV1MIu0Aev02Aznx3OR9DBEXI_XJ6Rtihh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62" y="1660524"/>
            <a:ext cx="5490500" cy="40036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535306" y="1660525"/>
            <a:ext cx="5295456" cy="40036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19200" y="5817126"/>
            <a:ext cx="3822700" cy="3988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Heatmap + Contours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6" y="1717750"/>
            <a:ext cx="5333544" cy="388922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196900" y="5837426"/>
            <a:ext cx="3822700" cy="4033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Contours</a:t>
            </a:r>
          </a:p>
        </p:txBody>
      </p:sp>
    </p:spTree>
    <p:extLst>
      <p:ext uri="{BB962C8B-B14F-4D97-AF65-F5344CB8AC3E}">
        <p14:creationId xmlns:p14="http://schemas.microsoft.com/office/powerpoint/2010/main" val="1321921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Projections by Stahnke et al.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267AA-8E99-4BB9-91DA-AAF26379B6A4}"/>
              </a:ext>
            </a:extLst>
          </p:cNvPr>
          <p:cNvSpPr txBox="1"/>
          <p:nvPr/>
        </p:nvSpPr>
        <p:spPr>
          <a:xfrm>
            <a:off x="1091437" y="6283389"/>
            <a:ext cx="990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Lato"/>
              </a:rPr>
              <a:t>J. Stahnke, M.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Dörk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B. Müller and A. Thom, "Probing Projections: Interaction Techniques for Interpreting Arrangements and Errors of Dimensionality Reductions," </a:t>
            </a:r>
            <a:br>
              <a:rPr lang="en-US" sz="1050" dirty="0">
                <a:solidFill>
                  <a:schemeClr val="bg1"/>
                </a:solidFill>
                <a:latin typeface="Lato"/>
              </a:rPr>
            </a:br>
            <a:r>
              <a:rPr lang="en-US" sz="1050" dirty="0">
                <a:solidFill>
                  <a:schemeClr val="bg1"/>
                </a:solidFill>
                <a:latin typeface="Lato"/>
              </a:rPr>
              <a:t>in IEEE Transactions on Visualization and Computer Graphics, vol. 22, no. 1, pp. 629-638, 31 Jan. 2016,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doi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: 10.1109/TVCG.2015.2467717.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495B9-50A4-4EE3-8BDA-3DEF3DCDC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245895"/>
            <a:ext cx="78105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59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NoLiES</a:t>
            </a:r>
            <a:r>
              <a:rPr lang="en-US" dirty="0"/>
              <a:t> by Sohns et al.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B6733-AA15-44EA-A7A5-6BAA2862C25C}"/>
              </a:ext>
            </a:extLst>
          </p:cNvPr>
          <p:cNvSpPr txBox="1"/>
          <p:nvPr/>
        </p:nvSpPr>
        <p:spPr>
          <a:xfrm>
            <a:off x="1091437" y="6283389"/>
            <a:ext cx="990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Lato"/>
              </a:rPr>
              <a:t>J. -T. Sohns, M. Schmitt, F.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Jirasek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H.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Hasse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 and H.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Leitte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, "Attribute-based Explanation of Non-Linear Embeddings of High-Dimensional Data," </a:t>
            </a:r>
            <a:br>
              <a:rPr lang="en-US" sz="1050" dirty="0">
                <a:solidFill>
                  <a:schemeClr val="bg1"/>
                </a:solidFill>
                <a:latin typeface="Lato"/>
              </a:rPr>
            </a:br>
            <a:r>
              <a:rPr lang="en-US" sz="1050" dirty="0">
                <a:solidFill>
                  <a:schemeClr val="bg1"/>
                </a:solidFill>
                <a:latin typeface="Lato"/>
              </a:rPr>
              <a:t>in IEEE Transactions on Visualization and Computer Graphics, vol. 28, no. 1, pp. 540-550, Jan. 2022, </a:t>
            </a:r>
            <a:r>
              <a:rPr lang="en-US" sz="1050" dirty="0" err="1">
                <a:solidFill>
                  <a:schemeClr val="bg1"/>
                </a:solidFill>
                <a:latin typeface="Lato"/>
              </a:rPr>
              <a:t>doi</a:t>
            </a:r>
            <a:r>
              <a:rPr lang="en-US" sz="1050" dirty="0">
                <a:solidFill>
                  <a:schemeClr val="bg1"/>
                </a:solidFill>
                <a:latin typeface="Lato"/>
              </a:rPr>
              <a:t>: 10.1109/TVCG.2021.3114870.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74EC46-E2FF-4E0F-A40E-E5845D665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2" y="1417739"/>
            <a:ext cx="10504676" cy="40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4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1BE3-2622-4247-B515-6E629784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coding</a:t>
            </a:r>
            <a:endParaRPr lang="en-AT" dirty="0"/>
          </a:p>
        </p:txBody>
      </p:sp>
      <p:pic>
        <p:nvPicPr>
          <p:cNvPr id="8" name="penguins">
            <a:hlinkClick r:id="" action="ppaction://media"/>
            <a:extLst>
              <a:ext uri="{FF2B5EF4-FFF2-40B4-BE49-F238E27FC236}">
                <a16:creationId xmlns:a16="http://schemas.microsoft.com/office/drawing/2014/main" id="{FA85181D-E517-47CA-A646-5C10F5D606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8" end="653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4BC23-6055-4C29-8F98-CD05DBC0F2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CF24FBDA-905D-4859-95E8-FFD073D6C41C}"/>
              </a:ext>
            </a:extLst>
          </p:cNvPr>
          <p:cNvSpPr txBox="1">
            <a:spLocks/>
          </p:cNvSpPr>
          <p:nvPr/>
        </p:nvSpPr>
        <p:spPr>
          <a:xfrm>
            <a:off x="8130508" y="6282001"/>
            <a:ext cx="3871126" cy="35084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7DAD"/>
                </a:solidFill>
              </a:rPr>
              <a:t>https://jku-vds-lab.at/vis22-eckelt</a:t>
            </a:r>
          </a:p>
        </p:txBody>
      </p:sp>
    </p:spTree>
    <p:extLst>
      <p:ext uri="{BB962C8B-B14F-4D97-AF65-F5344CB8AC3E}">
        <p14:creationId xmlns:p14="http://schemas.microsoft.com/office/powerpoint/2010/main" val="31873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879B-C766-4028-8686-059772817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  <a:endParaRPr lang="en-AT" dirty="0"/>
          </a:p>
        </p:txBody>
      </p:sp>
      <p:pic>
        <p:nvPicPr>
          <p:cNvPr id="7" name="penguins">
            <a:hlinkClick r:id="" action="ppaction://media"/>
            <a:extLst>
              <a:ext uri="{FF2B5EF4-FFF2-40B4-BE49-F238E27FC236}">
                <a16:creationId xmlns:a16="http://schemas.microsoft.com/office/drawing/2014/main" id="{85E232B6-0517-4CEB-B11A-0CB543AF34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01" end="436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3881AE-7144-40BC-A666-7EA1FEF9D9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80738467-FB24-4406-B108-D714D5556F6F}"/>
              </a:ext>
            </a:extLst>
          </p:cNvPr>
          <p:cNvSpPr txBox="1">
            <a:spLocks/>
          </p:cNvSpPr>
          <p:nvPr/>
        </p:nvSpPr>
        <p:spPr>
          <a:xfrm>
            <a:off x="8130508" y="6282001"/>
            <a:ext cx="3871126" cy="35084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7DAD"/>
                </a:solidFill>
              </a:rPr>
              <a:t>https://jku-vds-lab.at/vis22-eckelt</a:t>
            </a:r>
          </a:p>
        </p:txBody>
      </p:sp>
    </p:spTree>
    <p:extLst>
      <p:ext uri="{BB962C8B-B14F-4D97-AF65-F5344CB8AC3E}">
        <p14:creationId xmlns:p14="http://schemas.microsoft.com/office/powerpoint/2010/main" val="1625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1A781-61E5-40B4-BBCB-30A2D889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</a:t>
            </a:r>
            <a:endParaRPr lang="en-AT" dirty="0"/>
          </a:p>
        </p:txBody>
      </p:sp>
      <p:pic>
        <p:nvPicPr>
          <p:cNvPr id="5" name="penguins">
            <a:hlinkClick r:id="" action="ppaction://media"/>
            <a:extLst>
              <a:ext uri="{FF2B5EF4-FFF2-40B4-BE49-F238E27FC236}">
                <a16:creationId xmlns:a16="http://schemas.microsoft.com/office/drawing/2014/main" id="{DA5886CB-6F05-43D5-B95D-7219492CE5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327" end="377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62D34-4569-48E0-A45B-DF1D671C0F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500E95A7-8538-4A80-8566-2031526934DF}"/>
              </a:ext>
            </a:extLst>
          </p:cNvPr>
          <p:cNvSpPr txBox="1">
            <a:spLocks/>
          </p:cNvSpPr>
          <p:nvPr/>
        </p:nvSpPr>
        <p:spPr>
          <a:xfrm>
            <a:off x="8130508" y="6282001"/>
            <a:ext cx="3871126" cy="35084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7DAD"/>
                </a:solidFill>
              </a:rPr>
              <a:t>https://jku-vds-lab.at/vis22-eckelt</a:t>
            </a:r>
          </a:p>
        </p:txBody>
      </p:sp>
    </p:spTree>
    <p:extLst>
      <p:ext uri="{BB962C8B-B14F-4D97-AF65-F5344CB8AC3E}">
        <p14:creationId xmlns:p14="http://schemas.microsoft.com/office/powerpoint/2010/main" val="322012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8800" y="591814"/>
            <a:ext cx="11124000" cy="99000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Defining Structure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1600" y="1621584"/>
            <a:ext cx="5898098" cy="4516749"/>
          </a:xfrm>
        </p:spPr>
        <p:txBody>
          <a:bodyPr/>
          <a:lstStyle/>
          <a:p>
            <a:pPr fontAlgn="base"/>
            <a:r>
              <a:rPr lang="en-US" dirty="0">
                <a:latin typeface="Lato"/>
              </a:rPr>
              <a:t>Single Items</a:t>
            </a:r>
            <a:endParaRPr lang="en-US" sz="2400" dirty="0">
              <a:latin typeface="Lato"/>
            </a:endParaRPr>
          </a:p>
          <a:p>
            <a:pPr fontAlgn="base"/>
            <a:r>
              <a:rPr lang="en-US" dirty="0">
                <a:latin typeface="Lato"/>
              </a:rPr>
              <a:t>Groups</a:t>
            </a:r>
            <a:endParaRPr lang="en-US" sz="2400" dirty="0">
              <a:latin typeface="Lato"/>
            </a:endParaRPr>
          </a:p>
          <a:p>
            <a:pPr lvl="1" fontAlgn="base"/>
            <a:r>
              <a:rPr lang="de-DE" dirty="0">
                <a:latin typeface="Lato"/>
              </a:rPr>
              <a:t>By User Selection</a:t>
            </a:r>
          </a:p>
          <a:p>
            <a:pPr lvl="1" fontAlgn="base"/>
            <a:r>
              <a:rPr lang="de-DE" dirty="0">
                <a:latin typeface="Lato"/>
              </a:rPr>
              <a:t>By Clustering</a:t>
            </a:r>
            <a:endParaRPr lang="en-US" dirty="0">
              <a:latin typeface="Lato"/>
            </a:endParaRPr>
          </a:p>
          <a:p>
            <a:pPr lvl="1" fontAlgn="base"/>
            <a:r>
              <a:rPr lang="de-DE" dirty="0">
                <a:latin typeface="Lato"/>
              </a:rPr>
              <a:t>By (Meta-) Data</a:t>
            </a:r>
            <a:endParaRPr lang="en-US" dirty="0">
              <a:latin typeface="Lato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131120" y="1763139"/>
            <a:ext cx="5170678" cy="3233860"/>
            <a:chOff x="5217812" y="1739031"/>
            <a:chExt cx="6587204" cy="4119789"/>
          </a:xfrm>
        </p:grpSpPr>
        <p:grpSp>
          <p:nvGrpSpPr>
            <p:cNvPr id="10" name="Group 9"/>
            <p:cNvGrpSpPr/>
            <p:nvPr/>
          </p:nvGrpSpPr>
          <p:grpSpPr>
            <a:xfrm>
              <a:off x="5217812" y="1739031"/>
              <a:ext cx="5511760" cy="4119789"/>
              <a:chOff x="5725589" y="1565999"/>
              <a:chExt cx="5511760" cy="411978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725589" y="1854370"/>
                <a:ext cx="5511760" cy="3831418"/>
                <a:chOff x="5725589" y="1854370"/>
                <a:chExt cx="5511760" cy="3831418"/>
              </a:xfrm>
            </p:grpSpPr>
            <p:grpSp>
              <p:nvGrpSpPr>
                <p:cNvPr id="27" name="Google Shape;266;p21"/>
                <p:cNvGrpSpPr/>
                <p:nvPr/>
              </p:nvGrpSpPr>
              <p:grpSpPr>
                <a:xfrm>
                  <a:off x="7010896" y="1854388"/>
                  <a:ext cx="1355201" cy="3817333"/>
                  <a:chOff x="6323099" y="1523325"/>
                  <a:chExt cx="1016401" cy="2863000"/>
                </a:xfrm>
                <a:solidFill>
                  <a:srgbClr val="A4A5A8"/>
                </a:solidFill>
              </p:grpSpPr>
              <p:sp>
                <p:nvSpPr>
                  <p:cNvPr id="49" name="Google Shape;267;p21"/>
                  <p:cNvSpPr/>
                  <p:nvPr/>
                </p:nvSpPr>
                <p:spPr>
                  <a:xfrm>
                    <a:off x="6323100" y="2455425"/>
                    <a:ext cx="5487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50" name="Google Shape;268;p21"/>
                  <p:cNvSpPr/>
                  <p:nvPr/>
                </p:nvSpPr>
                <p:spPr>
                  <a:xfrm>
                    <a:off x="6323100" y="1989375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51" name="Google Shape;269;p21"/>
                  <p:cNvSpPr/>
                  <p:nvPr/>
                </p:nvSpPr>
                <p:spPr>
                  <a:xfrm>
                    <a:off x="6323100" y="1523325"/>
                    <a:ext cx="4002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52" name="Google Shape;270;p21"/>
                  <p:cNvSpPr/>
                  <p:nvPr/>
                </p:nvSpPr>
                <p:spPr>
                  <a:xfrm>
                    <a:off x="6323100" y="4139725"/>
                    <a:ext cx="8121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53" name="Google Shape;271;p21"/>
                  <p:cNvSpPr/>
                  <p:nvPr/>
                </p:nvSpPr>
                <p:spPr>
                  <a:xfrm>
                    <a:off x="6323099" y="3674613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54" name="Google Shape;272;p21"/>
                  <p:cNvSpPr/>
                  <p:nvPr/>
                </p:nvSpPr>
                <p:spPr>
                  <a:xfrm>
                    <a:off x="6323100" y="3207625"/>
                    <a:ext cx="3528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grpSp>
              <p:nvGrpSpPr>
                <p:cNvPr id="28" name="Google Shape;259;p21"/>
                <p:cNvGrpSpPr/>
                <p:nvPr/>
              </p:nvGrpSpPr>
              <p:grpSpPr>
                <a:xfrm>
                  <a:off x="5725589" y="1866682"/>
                  <a:ext cx="1082805" cy="3817351"/>
                  <a:chOff x="1065299" y="1523313"/>
                  <a:chExt cx="1016400" cy="2863013"/>
                </a:xfrm>
              </p:grpSpPr>
              <p:sp>
                <p:nvSpPr>
                  <p:cNvPr id="43" name="Google Shape;260;p21"/>
                  <p:cNvSpPr/>
                  <p:nvPr/>
                </p:nvSpPr>
                <p:spPr>
                  <a:xfrm>
                    <a:off x="1065299" y="2455425"/>
                    <a:ext cx="1016400" cy="246600"/>
                  </a:xfrm>
                  <a:prstGeom prst="rect">
                    <a:avLst/>
                  </a:prstGeom>
                  <a:solidFill>
                    <a:srgbClr val="1B9E7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4" name="Google Shape;261;p21"/>
                  <p:cNvSpPr/>
                  <p:nvPr/>
                </p:nvSpPr>
                <p:spPr>
                  <a:xfrm>
                    <a:off x="1065299" y="1990313"/>
                    <a:ext cx="1016400" cy="246600"/>
                  </a:xfrm>
                  <a:prstGeom prst="rect">
                    <a:avLst/>
                  </a:prstGeom>
                  <a:solidFill>
                    <a:srgbClr val="1B9E7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5" name="Google Shape;262;p21"/>
                  <p:cNvSpPr/>
                  <p:nvPr/>
                </p:nvSpPr>
                <p:spPr>
                  <a:xfrm>
                    <a:off x="1065299" y="1523313"/>
                    <a:ext cx="1016400" cy="246600"/>
                  </a:xfrm>
                  <a:prstGeom prst="rect">
                    <a:avLst/>
                  </a:prstGeom>
                  <a:solidFill>
                    <a:srgbClr val="1B9E7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6" name="Google Shape;263;p21"/>
                  <p:cNvSpPr/>
                  <p:nvPr/>
                </p:nvSpPr>
                <p:spPr>
                  <a:xfrm>
                    <a:off x="1065299" y="4139725"/>
                    <a:ext cx="1016400" cy="246600"/>
                  </a:xfrm>
                  <a:prstGeom prst="rect">
                    <a:avLst/>
                  </a:prstGeom>
                  <a:solidFill>
                    <a:srgbClr val="E7298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7" name="Google Shape;264;p21"/>
                  <p:cNvSpPr/>
                  <p:nvPr/>
                </p:nvSpPr>
                <p:spPr>
                  <a:xfrm>
                    <a:off x="1065299" y="3674613"/>
                    <a:ext cx="1016400" cy="246600"/>
                  </a:xfrm>
                  <a:prstGeom prst="rect">
                    <a:avLst/>
                  </a:prstGeom>
                  <a:solidFill>
                    <a:srgbClr val="E7298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8" name="Google Shape;265;p21"/>
                  <p:cNvSpPr/>
                  <p:nvPr/>
                </p:nvSpPr>
                <p:spPr>
                  <a:xfrm>
                    <a:off x="1065299" y="3207613"/>
                    <a:ext cx="1016400" cy="246600"/>
                  </a:xfrm>
                  <a:prstGeom prst="rect">
                    <a:avLst/>
                  </a:prstGeom>
                  <a:solidFill>
                    <a:srgbClr val="E7298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grpSp>
              <p:nvGrpSpPr>
                <p:cNvPr id="29" name="Google Shape;266;p21"/>
                <p:cNvGrpSpPr/>
                <p:nvPr/>
              </p:nvGrpSpPr>
              <p:grpSpPr>
                <a:xfrm flipV="1">
                  <a:off x="8623353" y="1868455"/>
                  <a:ext cx="1355201" cy="3817333"/>
                  <a:chOff x="6323099" y="1523325"/>
                  <a:chExt cx="1016401" cy="2863000"/>
                </a:xfrm>
                <a:solidFill>
                  <a:srgbClr val="A4A5A8"/>
                </a:solidFill>
              </p:grpSpPr>
              <p:sp>
                <p:nvSpPr>
                  <p:cNvPr id="37" name="Google Shape;267;p21"/>
                  <p:cNvSpPr/>
                  <p:nvPr/>
                </p:nvSpPr>
                <p:spPr>
                  <a:xfrm>
                    <a:off x="6323100" y="2455425"/>
                    <a:ext cx="5487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8" name="Google Shape;268;p21"/>
                  <p:cNvSpPr/>
                  <p:nvPr/>
                </p:nvSpPr>
                <p:spPr>
                  <a:xfrm>
                    <a:off x="6323100" y="1989375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9" name="Google Shape;269;p21"/>
                  <p:cNvSpPr/>
                  <p:nvPr/>
                </p:nvSpPr>
                <p:spPr>
                  <a:xfrm>
                    <a:off x="6323100" y="1523325"/>
                    <a:ext cx="4002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0" name="Google Shape;270;p21"/>
                  <p:cNvSpPr/>
                  <p:nvPr/>
                </p:nvSpPr>
                <p:spPr>
                  <a:xfrm>
                    <a:off x="6323100" y="4139725"/>
                    <a:ext cx="8121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1" name="Google Shape;271;p21"/>
                  <p:cNvSpPr/>
                  <p:nvPr/>
                </p:nvSpPr>
                <p:spPr>
                  <a:xfrm>
                    <a:off x="6323099" y="3674613"/>
                    <a:ext cx="10164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42" name="Google Shape;272;p21"/>
                  <p:cNvSpPr/>
                  <p:nvPr/>
                </p:nvSpPr>
                <p:spPr>
                  <a:xfrm>
                    <a:off x="6323100" y="3207625"/>
                    <a:ext cx="352800" cy="24660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grpSp>
              <p:nvGrpSpPr>
                <p:cNvPr id="30" name="Google Shape;259;p21"/>
                <p:cNvGrpSpPr/>
                <p:nvPr/>
              </p:nvGrpSpPr>
              <p:grpSpPr>
                <a:xfrm flipV="1">
                  <a:off x="10154544" y="1854370"/>
                  <a:ext cx="1082805" cy="3817351"/>
                  <a:chOff x="1065299" y="1523313"/>
                  <a:chExt cx="1016400" cy="2863013"/>
                </a:xfrm>
              </p:grpSpPr>
              <p:sp>
                <p:nvSpPr>
                  <p:cNvPr id="31" name="Google Shape;260;p21"/>
                  <p:cNvSpPr/>
                  <p:nvPr/>
                </p:nvSpPr>
                <p:spPr>
                  <a:xfrm>
                    <a:off x="1065299" y="2455425"/>
                    <a:ext cx="1016400" cy="246600"/>
                  </a:xfrm>
                  <a:prstGeom prst="rect">
                    <a:avLst/>
                  </a:prstGeom>
                  <a:solidFill>
                    <a:srgbClr val="D95F0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2" name="Google Shape;261;p21"/>
                  <p:cNvSpPr/>
                  <p:nvPr/>
                </p:nvSpPr>
                <p:spPr>
                  <a:xfrm>
                    <a:off x="1065299" y="1990313"/>
                    <a:ext cx="1016400" cy="2466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3" name="Google Shape;262;p21"/>
                  <p:cNvSpPr/>
                  <p:nvPr/>
                </p:nvSpPr>
                <p:spPr>
                  <a:xfrm>
                    <a:off x="1065299" y="1523313"/>
                    <a:ext cx="1016400" cy="246600"/>
                  </a:xfrm>
                  <a:prstGeom prst="rect">
                    <a:avLst/>
                  </a:prstGeom>
                  <a:solidFill>
                    <a:srgbClr val="D95F0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4" name="Google Shape;263;p21"/>
                  <p:cNvSpPr/>
                  <p:nvPr/>
                </p:nvSpPr>
                <p:spPr>
                  <a:xfrm>
                    <a:off x="1065299" y="4139725"/>
                    <a:ext cx="1016400" cy="2466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5" name="Google Shape;264;p21"/>
                  <p:cNvSpPr/>
                  <p:nvPr/>
                </p:nvSpPr>
                <p:spPr>
                  <a:xfrm>
                    <a:off x="1065299" y="3674613"/>
                    <a:ext cx="1016400" cy="2466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36" name="Google Shape;265;p21"/>
                  <p:cNvSpPr/>
                  <p:nvPr/>
                </p:nvSpPr>
                <p:spPr>
                  <a:xfrm>
                    <a:off x="1065299" y="3207613"/>
                    <a:ext cx="1016400" cy="246600"/>
                  </a:xfrm>
                  <a:prstGeom prst="rect">
                    <a:avLst/>
                  </a:prstGeom>
                  <a:solidFill>
                    <a:srgbClr val="D95F0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</p:grpSp>
          <p:sp>
            <p:nvSpPr>
              <p:cNvPr id="23" name="Title 1"/>
              <p:cNvSpPr txBox="1">
                <a:spLocks/>
              </p:cNvSpPr>
              <p:nvPr/>
            </p:nvSpPr>
            <p:spPr>
              <a:xfrm>
                <a:off x="5725589" y="1565999"/>
                <a:ext cx="1285307" cy="312858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>
                    <a:solidFill>
                      <a:schemeClr val="bg1"/>
                    </a:solidFill>
                    <a:latin typeface="Lato"/>
                  </a:rPr>
                  <a:t>Species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10154543" y="1566000"/>
                <a:ext cx="1082804" cy="312858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>
                    <a:solidFill>
                      <a:schemeClr val="bg1"/>
                    </a:solidFill>
                    <a:latin typeface="Lato"/>
                  </a:rPr>
                  <a:t>Island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25" name="Title 1"/>
              <p:cNvSpPr txBox="1">
                <a:spLocks/>
              </p:cNvSpPr>
              <p:nvPr/>
            </p:nvSpPr>
            <p:spPr>
              <a:xfrm>
                <a:off x="7015529" y="1566000"/>
                <a:ext cx="1082804" cy="312858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>
                    <a:solidFill>
                      <a:schemeClr val="bg1"/>
                    </a:solidFill>
                    <a:latin typeface="Lato"/>
                  </a:rPr>
                  <a:t>Size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26" name="Title 1"/>
              <p:cNvSpPr txBox="1">
                <a:spLocks/>
              </p:cNvSpPr>
              <p:nvPr/>
            </p:nvSpPr>
            <p:spPr>
              <a:xfrm>
                <a:off x="8623349" y="1565999"/>
                <a:ext cx="1355204" cy="312858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b="1" dirty="0">
                    <a:solidFill>
                      <a:schemeClr val="bg1"/>
                    </a:solidFill>
                    <a:latin typeface="Lato"/>
                  </a:rPr>
                  <a:t>Body Mass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0722211" y="1739031"/>
              <a:ext cx="1082805" cy="4043405"/>
              <a:chOff x="10722211" y="1739031"/>
              <a:chExt cx="1082805" cy="4043405"/>
            </a:xfrm>
          </p:grpSpPr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10722211" y="1739031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10722211" y="2691975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7" name="Title 1"/>
              <p:cNvSpPr txBox="1">
                <a:spLocks/>
              </p:cNvSpPr>
              <p:nvPr/>
            </p:nvSpPr>
            <p:spPr>
              <a:xfrm>
                <a:off x="10722211" y="2089063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10722211" y="3289366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19" name="Title 1"/>
              <p:cNvSpPr txBox="1">
                <a:spLocks/>
              </p:cNvSpPr>
              <p:nvPr/>
            </p:nvSpPr>
            <p:spPr>
              <a:xfrm>
                <a:off x="10722211" y="4939465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20" name="Title 1"/>
              <p:cNvSpPr txBox="1">
                <a:spLocks/>
              </p:cNvSpPr>
              <p:nvPr/>
            </p:nvSpPr>
            <p:spPr>
              <a:xfrm>
                <a:off x="10722211" y="4336553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  <p:sp>
            <p:nvSpPr>
              <p:cNvPr id="21" name="Title 1"/>
              <p:cNvSpPr txBox="1">
                <a:spLocks/>
              </p:cNvSpPr>
              <p:nvPr/>
            </p:nvSpPr>
            <p:spPr>
              <a:xfrm>
                <a:off x="10722211" y="5536856"/>
                <a:ext cx="1082805" cy="245580"/>
              </a:xfrm>
              <a:prstGeom prst="rect">
                <a:avLst/>
              </a:prstGeom>
            </p:spPr>
            <p:txBody>
              <a:bodyPr vert="horz" wrap="square" lIns="0" tIns="45720" rIns="91440" bIns="45720" rtlCol="0" anchor="t">
                <a:spAutoFit/>
              </a:bodyPr>
              <a:lstStyle>
                <a:lvl1pPr algn="l" defTabSz="914400" rtl="0" eaLnBrk="1" latinLnBrk="0" hangingPunct="1">
                  <a:lnSpc>
                    <a:spcPct val="83000"/>
                  </a:lnSpc>
                  <a:spcBef>
                    <a:spcPct val="0"/>
                  </a:spcBef>
                  <a:buNone/>
                  <a:defRPr sz="3000" kern="1200" cap="none" baseline="0">
                    <a:solidFill>
                      <a:schemeClr val="bg1">
                        <a:lumMod val="9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AT" sz="1200" b="1" dirty="0">
                    <a:solidFill>
                      <a:schemeClr val="bg1"/>
                    </a:solidFill>
                    <a:latin typeface="Lato"/>
                  </a:rPr>
                  <a:t>…</a:t>
                </a:r>
                <a:endParaRPr lang="en-US" sz="1200" b="1" dirty="0">
                  <a:solidFill>
                    <a:schemeClr val="tx2"/>
                  </a:solidFill>
                  <a:latin typeface="Lato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966201" y="1629684"/>
            <a:ext cx="2687226" cy="3563344"/>
            <a:chOff x="2800852" y="1640540"/>
            <a:chExt cx="3768697" cy="4997405"/>
          </a:xfrm>
        </p:grpSpPr>
        <p:sp>
          <p:nvSpPr>
            <p:cNvPr id="119" name="Oval 118"/>
            <p:cNvSpPr/>
            <p:nvPr/>
          </p:nvSpPr>
          <p:spPr>
            <a:xfrm rot="2055276">
              <a:off x="4423481" y="529632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 rot="2055276">
              <a:off x="5182662" y="264746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 rot="2055276">
              <a:off x="3824560" y="177770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 rot="2055276">
              <a:off x="5691790" y="2404548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 rot="2055276">
              <a:off x="5419039" y="3015842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 rot="2055276">
              <a:off x="5003406" y="3349325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 rot="2055276">
              <a:off x="4031160" y="3146982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rot="2055276">
              <a:off x="6144648" y="3684756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 rot="2055276">
              <a:off x="5853940" y="3104820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rot="2055276">
              <a:off x="5576031" y="4417511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 rot="2055276">
              <a:off x="4049096" y="255227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rot="2055276">
              <a:off x="3380431" y="2187333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 rot="2055276">
              <a:off x="3764455" y="227209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rot="2055276">
              <a:off x="4267525" y="1640540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 rot="2055276">
              <a:off x="4534342" y="2734129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rot="2055276">
              <a:off x="4461603" y="332991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 rot="2055276">
              <a:off x="4603892" y="1958868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rot="2055276">
              <a:off x="3626646" y="338400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 rot="2055276">
              <a:off x="3750247" y="4649366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rot="2055276">
              <a:off x="4127838" y="604080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 rot="2055276">
              <a:off x="2800852" y="507835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 rot="2055276">
              <a:off x="3957313" y="5076165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 rot="2055276">
              <a:off x="2909371" y="5884145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 rot="2055276">
              <a:off x="3937864" y="5559824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 rot="2055276">
              <a:off x="3475940" y="6296338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7-Point Star 143"/>
            <p:cNvSpPr/>
            <p:nvPr/>
          </p:nvSpPr>
          <p:spPr>
            <a:xfrm rot="2055276">
              <a:off x="3430391" y="2767596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7-Point Star 144"/>
            <p:cNvSpPr/>
            <p:nvPr/>
          </p:nvSpPr>
          <p:spPr>
            <a:xfrm rot="2055276">
              <a:off x="4879769" y="2977310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7-Point Star 145"/>
            <p:cNvSpPr/>
            <p:nvPr/>
          </p:nvSpPr>
          <p:spPr>
            <a:xfrm rot="2055276">
              <a:off x="4820802" y="2334853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7-Point Star 146"/>
            <p:cNvSpPr/>
            <p:nvPr/>
          </p:nvSpPr>
          <p:spPr>
            <a:xfrm rot="2055276">
              <a:off x="4395702" y="2352416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7-Point Star 147"/>
            <p:cNvSpPr/>
            <p:nvPr/>
          </p:nvSpPr>
          <p:spPr>
            <a:xfrm rot="2055276">
              <a:off x="3353900" y="1806058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7-Point Star 148"/>
            <p:cNvSpPr/>
            <p:nvPr/>
          </p:nvSpPr>
          <p:spPr>
            <a:xfrm rot="2055276">
              <a:off x="5484565" y="3452253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7-Point Star 149"/>
            <p:cNvSpPr/>
            <p:nvPr/>
          </p:nvSpPr>
          <p:spPr>
            <a:xfrm rot="2055276">
              <a:off x="4115075" y="2071379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7-Point Star 150"/>
            <p:cNvSpPr/>
            <p:nvPr/>
          </p:nvSpPr>
          <p:spPr>
            <a:xfrm rot="2055276">
              <a:off x="5462447" y="4017459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7-Point Star 151"/>
            <p:cNvSpPr/>
            <p:nvPr/>
          </p:nvSpPr>
          <p:spPr>
            <a:xfrm rot="2055276">
              <a:off x="4782072" y="3902355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7-Point Star 152"/>
            <p:cNvSpPr/>
            <p:nvPr/>
          </p:nvSpPr>
          <p:spPr>
            <a:xfrm rot="2055276">
              <a:off x="6225953" y="4219081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7-Point Star 153"/>
            <p:cNvSpPr/>
            <p:nvPr/>
          </p:nvSpPr>
          <p:spPr>
            <a:xfrm rot="2055276">
              <a:off x="6280625" y="3233962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 rot="2055276">
              <a:off x="4190064" y="3555240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7-Point Star 155"/>
            <p:cNvSpPr/>
            <p:nvPr/>
          </p:nvSpPr>
          <p:spPr>
            <a:xfrm rot="2055276">
              <a:off x="3207415" y="4528454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7-Point Star 156"/>
            <p:cNvSpPr/>
            <p:nvPr/>
          </p:nvSpPr>
          <p:spPr>
            <a:xfrm rot="2055276">
              <a:off x="3162922" y="4978040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7-Point Star 157"/>
            <p:cNvSpPr/>
            <p:nvPr/>
          </p:nvSpPr>
          <p:spPr>
            <a:xfrm rot="2055276">
              <a:off x="3937776" y="6349021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7-Point Star 158"/>
            <p:cNvSpPr/>
            <p:nvPr/>
          </p:nvSpPr>
          <p:spPr>
            <a:xfrm rot="2055276">
              <a:off x="3419968" y="5807021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7-Point Star 159"/>
            <p:cNvSpPr/>
            <p:nvPr/>
          </p:nvSpPr>
          <p:spPr>
            <a:xfrm rot="2055276">
              <a:off x="4524168" y="5813221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7-Point Star 160"/>
            <p:cNvSpPr/>
            <p:nvPr/>
          </p:nvSpPr>
          <p:spPr>
            <a:xfrm rot="2055276">
              <a:off x="3035892" y="5385288"/>
              <a:ext cx="288924" cy="28892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 rot="2055276">
              <a:off x="3472715" y="5158427"/>
              <a:ext cx="288924" cy="28892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7" name="Diamond 166"/>
          <p:cNvSpPr/>
          <p:nvPr/>
        </p:nvSpPr>
        <p:spPr>
          <a:xfrm>
            <a:off x="5146430" y="2383701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5062365" y="2090463"/>
            <a:ext cx="1716787" cy="1860736"/>
          </a:xfrm>
          <a:custGeom>
            <a:avLst/>
            <a:gdLst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937097 w 2461104"/>
              <a:gd name="connsiteY5" fmla="*/ 9930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3867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3867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238597 w 2461104"/>
              <a:gd name="connsiteY12" fmla="*/ 178048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270347 w 2461104"/>
              <a:gd name="connsiteY12" fmla="*/ 1812239 h 2581924"/>
              <a:gd name="connsiteX13" fmla="*/ 651347 w 2461104"/>
              <a:gd name="connsiteY13" fmla="*/ 2148789 h 2581924"/>
              <a:gd name="connsiteX14" fmla="*/ 1400647 w 2461104"/>
              <a:gd name="connsiteY14" fmla="*/ 2523439 h 2581924"/>
              <a:gd name="connsiteX15" fmla="*/ 2175347 w 2461104"/>
              <a:gd name="connsiteY15" fmla="*/ 2485339 h 2581924"/>
              <a:gd name="connsiteX16" fmla="*/ 2461097 w 2461104"/>
              <a:gd name="connsiteY16" fmla="*/ 1621739 h 2581924"/>
              <a:gd name="connsiteX17" fmla="*/ 2149947 w 2461104"/>
              <a:gd name="connsiteY17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651347 w 2461104"/>
              <a:gd name="connsiteY12" fmla="*/ 2148789 h 2581924"/>
              <a:gd name="connsiteX13" fmla="*/ 1400647 w 2461104"/>
              <a:gd name="connsiteY13" fmla="*/ 2523439 h 2581924"/>
              <a:gd name="connsiteX14" fmla="*/ 2175347 w 2461104"/>
              <a:gd name="connsiteY14" fmla="*/ 2485339 h 2581924"/>
              <a:gd name="connsiteX15" fmla="*/ 2461097 w 2461104"/>
              <a:gd name="connsiteY15" fmla="*/ 1621739 h 2581924"/>
              <a:gd name="connsiteX16" fmla="*/ 2149947 w 2461104"/>
              <a:gd name="connsiteY16" fmla="*/ 586689 h 2581924"/>
              <a:gd name="connsiteX0" fmla="*/ 2149947 w 2461104"/>
              <a:gd name="connsiteY0" fmla="*/ 586689 h 2581924"/>
              <a:gd name="connsiteX1" fmla="*/ 1756247 w 2461104"/>
              <a:gd name="connsiteY1" fmla="*/ 15189 h 2581924"/>
              <a:gd name="connsiteX2" fmla="*/ 987897 w 2461104"/>
              <a:gd name="connsiteY2" fmla="*/ 186639 h 2581924"/>
              <a:gd name="connsiteX3" fmla="*/ 676747 w 2461104"/>
              <a:gd name="connsiteY3" fmla="*/ 421589 h 2581924"/>
              <a:gd name="connsiteX4" fmla="*/ 886297 w 2461104"/>
              <a:gd name="connsiteY4" fmla="*/ 751789 h 2581924"/>
              <a:gd name="connsiteX5" fmla="*/ 898997 w 2461104"/>
              <a:gd name="connsiteY5" fmla="*/ 942289 h 2581924"/>
              <a:gd name="connsiteX6" fmla="*/ 479897 w 2461104"/>
              <a:gd name="connsiteY6" fmla="*/ 980389 h 2581924"/>
              <a:gd name="connsiteX7" fmla="*/ 238597 w 2461104"/>
              <a:gd name="connsiteY7" fmla="*/ 885139 h 2581924"/>
              <a:gd name="connsiteX8" fmla="*/ 86197 w 2461104"/>
              <a:gd name="connsiteY8" fmla="*/ 910539 h 2581924"/>
              <a:gd name="connsiteX9" fmla="*/ 3647 w 2461104"/>
              <a:gd name="connsiteY9" fmla="*/ 1050239 h 2581924"/>
              <a:gd name="connsiteX10" fmla="*/ 41747 w 2461104"/>
              <a:gd name="connsiteY10" fmla="*/ 1228039 h 2581924"/>
              <a:gd name="connsiteX11" fmla="*/ 276697 w 2461104"/>
              <a:gd name="connsiteY11" fmla="*/ 1450289 h 2581924"/>
              <a:gd name="connsiteX12" fmla="*/ 651347 w 2461104"/>
              <a:gd name="connsiteY12" fmla="*/ 2148789 h 2581924"/>
              <a:gd name="connsiteX13" fmla="*/ 1400647 w 2461104"/>
              <a:gd name="connsiteY13" fmla="*/ 2523439 h 2581924"/>
              <a:gd name="connsiteX14" fmla="*/ 2175347 w 2461104"/>
              <a:gd name="connsiteY14" fmla="*/ 2485339 h 2581924"/>
              <a:gd name="connsiteX15" fmla="*/ 2461097 w 2461104"/>
              <a:gd name="connsiteY15" fmla="*/ 1621739 h 2581924"/>
              <a:gd name="connsiteX16" fmla="*/ 2149947 w 2461104"/>
              <a:gd name="connsiteY16" fmla="*/ 586689 h 2581924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86297 w 2461104"/>
              <a:gd name="connsiteY4" fmla="*/ 751789 h 2592540"/>
              <a:gd name="connsiteX5" fmla="*/ 898997 w 2461104"/>
              <a:gd name="connsiteY5" fmla="*/ 942289 h 2592540"/>
              <a:gd name="connsiteX6" fmla="*/ 479897 w 2461104"/>
              <a:gd name="connsiteY6" fmla="*/ 980389 h 2592540"/>
              <a:gd name="connsiteX7" fmla="*/ 238597 w 2461104"/>
              <a:gd name="connsiteY7" fmla="*/ 885139 h 2592540"/>
              <a:gd name="connsiteX8" fmla="*/ 86197 w 2461104"/>
              <a:gd name="connsiteY8" fmla="*/ 910539 h 2592540"/>
              <a:gd name="connsiteX9" fmla="*/ 3647 w 2461104"/>
              <a:gd name="connsiteY9" fmla="*/ 1050239 h 2592540"/>
              <a:gd name="connsiteX10" fmla="*/ 41747 w 2461104"/>
              <a:gd name="connsiteY10" fmla="*/ 1228039 h 2592540"/>
              <a:gd name="connsiteX11" fmla="*/ 276697 w 2461104"/>
              <a:gd name="connsiteY11" fmla="*/ 1450289 h 2592540"/>
              <a:gd name="connsiteX12" fmla="*/ 435447 w 2461104"/>
              <a:gd name="connsiteY12" fmla="*/ 1977339 h 2592540"/>
              <a:gd name="connsiteX13" fmla="*/ 1400647 w 2461104"/>
              <a:gd name="connsiteY13" fmla="*/ 2523439 h 2592540"/>
              <a:gd name="connsiteX14" fmla="*/ 2175347 w 2461104"/>
              <a:gd name="connsiteY14" fmla="*/ 2485339 h 2592540"/>
              <a:gd name="connsiteX15" fmla="*/ 2461097 w 2461104"/>
              <a:gd name="connsiteY15" fmla="*/ 1621739 h 2592540"/>
              <a:gd name="connsiteX16" fmla="*/ 2149947 w 2461104"/>
              <a:gd name="connsiteY16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86297 w 2461104"/>
              <a:gd name="connsiteY4" fmla="*/ 75178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92647 w 2461104"/>
              <a:gd name="connsiteY4" fmla="*/ 85973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586689 h 2592540"/>
              <a:gd name="connsiteX1" fmla="*/ 1756247 w 2461104"/>
              <a:gd name="connsiteY1" fmla="*/ 15189 h 2592540"/>
              <a:gd name="connsiteX2" fmla="*/ 987897 w 2461104"/>
              <a:gd name="connsiteY2" fmla="*/ 186639 h 2592540"/>
              <a:gd name="connsiteX3" fmla="*/ 676747 w 2461104"/>
              <a:gd name="connsiteY3" fmla="*/ 421589 h 2592540"/>
              <a:gd name="connsiteX4" fmla="*/ 892647 w 2461104"/>
              <a:gd name="connsiteY4" fmla="*/ 859739 h 2592540"/>
              <a:gd name="connsiteX5" fmla="*/ 479897 w 2461104"/>
              <a:gd name="connsiteY5" fmla="*/ 980389 h 2592540"/>
              <a:gd name="connsiteX6" fmla="*/ 238597 w 2461104"/>
              <a:gd name="connsiteY6" fmla="*/ 885139 h 2592540"/>
              <a:gd name="connsiteX7" fmla="*/ 86197 w 2461104"/>
              <a:gd name="connsiteY7" fmla="*/ 910539 h 2592540"/>
              <a:gd name="connsiteX8" fmla="*/ 3647 w 2461104"/>
              <a:gd name="connsiteY8" fmla="*/ 1050239 h 2592540"/>
              <a:gd name="connsiteX9" fmla="*/ 41747 w 2461104"/>
              <a:gd name="connsiteY9" fmla="*/ 1228039 h 2592540"/>
              <a:gd name="connsiteX10" fmla="*/ 276697 w 2461104"/>
              <a:gd name="connsiteY10" fmla="*/ 1450289 h 2592540"/>
              <a:gd name="connsiteX11" fmla="*/ 435447 w 2461104"/>
              <a:gd name="connsiteY11" fmla="*/ 1977339 h 2592540"/>
              <a:gd name="connsiteX12" fmla="*/ 1400647 w 2461104"/>
              <a:gd name="connsiteY12" fmla="*/ 2523439 h 2592540"/>
              <a:gd name="connsiteX13" fmla="*/ 2175347 w 2461104"/>
              <a:gd name="connsiteY13" fmla="*/ 2485339 h 2592540"/>
              <a:gd name="connsiteX14" fmla="*/ 2461097 w 2461104"/>
              <a:gd name="connsiteY14" fmla="*/ 1621739 h 2592540"/>
              <a:gd name="connsiteX15" fmla="*/ 2149947 w 2461104"/>
              <a:gd name="connsiteY15" fmla="*/ 586689 h 2592540"/>
              <a:gd name="connsiteX0" fmla="*/ 2149947 w 2461104"/>
              <a:gd name="connsiteY0" fmla="*/ 616821 h 2622672"/>
              <a:gd name="connsiteX1" fmla="*/ 1559397 w 2461104"/>
              <a:gd name="connsiteY1" fmla="*/ 13571 h 2622672"/>
              <a:gd name="connsiteX2" fmla="*/ 987897 w 2461104"/>
              <a:gd name="connsiteY2" fmla="*/ 216771 h 2622672"/>
              <a:gd name="connsiteX3" fmla="*/ 676747 w 2461104"/>
              <a:gd name="connsiteY3" fmla="*/ 451721 h 2622672"/>
              <a:gd name="connsiteX4" fmla="*/ 892647 w 2461104"/>
              <a:gd name="connsiteY4" fmla="*/ 889871 h 2622672"/>
              <a:gd name="connsiteX5" fmla="*/ 479897 w 2461104"/>
              <a:gd name="connsiteY5" fmla="*/ 1010521 h 2622672"/>
              <a:gd name="connsiteX6" fmla="*/ 238597 w 2461104"/>
              <a:gd name="connsiteY6" fmla="*/ 915271 h 2622672"/>
              <a:gd name="connsiteX7" fmla="*/ 86197 w 2461104"/>
              <a:gd name="connsiteY7" fmla="*/ 940671 h 2622672"/>
              <a:gd name="connsiteX8" fmla="*/ 3647 w 2461104"/>
              <a:gd name="connsiteY8" fmla="*/ 1080371 h 2622672"/>
              <a:gd name="connsiteX9" fmla="*/ 41747 w 2461104"/>
              <a:gd name="connsiteY9" fmla="*/ 1258171 h 2622672"/>
              <a:gd name="connsiteX10" fmla="*/ 276697 w 2461104"/>
              <a:gd name="connsiteY10" fmla="*/ 1480421 h 2622672"/>
              <a:gd name="connsiteX11" fmla="*/ 435447 w 2461104"/>
              <a:gd name="connsiteY11" fmla="*/ 2007471 h 2622672"/>
              <a:gd name="connsiteX12" fmla="*/ 1400647 w 2461104"/>
              <a:gd name="connsiteY12" fmla="*/ 2553571 h 2622672"/>
              <a:gd name="connsiteX13" fmla="*/ 2175347 w 2461104"/>
              <a:gd name="connsiteY13" fmla="*/ 2515471 h 2622672"/>
              <a:gd name="connsiteX14" fmla="*/ 2461097 w 2461104"/>
              <a:gd name="connsiteY14" fmla="*/ 1651871 h 2622672"/>
              <a:gd name="connsiteX15" fmla="*/ 2149947 w 2461104"/>
              <a:gd name="connsiteY15" fmla="*/ 616821 h 262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61104" h="2622672">
                <a:moveTo>
                  <a:pt x="2149947" y="616821"/>
                </a:moveTo>
                <a:cubicBezTo>
                  <a:pt x="1999664" y="343771"/>
                  <a:pt x="1753072" y="80246"/>
                  <a:pt x="1559397" y="13571"/>
                </a:cubicBezTo>
                <a:cubicBezTo>
                  <a:pt x="1365722" y="-53104"/>
                  <a:pt x="1135005" y="143746"/>
                  <a:pt x="987897" y="216771"/>
                </a:cubicBezTo>
                <a:cubicBezTo>
                  <a:pt x="840789" y="289796"/>
                  <a:pt x="692622" y="339538"/>
                  <a:pt x="676747" y="451721"/>
                </a:cubicBezTo>
                <a:cubicBezTo>
                  <a:pt x="660872" y="563904"/>
                  <a:pt x="938155" y="701488"/>
                  <a:pt x="892647" y="889871"/>
                </a:cubicBezTo>
                <a:cubicBezTo>
                  <a:pt x="847139" y="1078254"/>
                  <a:pt x="588905" y="1006288"/>
                  <a:pt x="479897" y="1010521"/>
                </a:cubicBezTo>
                <a:cubicBezTo>
                  <a:pt x="370889" y="1014754"/>
                  <a:pt x="304214" y="926913"/>
                  <a:pt x="238597" y="915271"/>
                </a:cubicBezTo>
                <a:cubicBezTo>
                  <a:pt x="172980" y="903629"/>
                  <a:pt x="125355" y="913154"/>
                  <a:pt x="86197" y="940671"/>
                </a:cubicBezTo>
                <a:cubicBezTo>
                  <a:pt x="47039" y="968188"/>
                  <a:pt x="11055" y="1027454"/>
                  <a:pt x="3647" y="1080371"/>
                </a:cubicBezTo>
                <a:cubicBezTo>
                  <a:pt x="-3761" y="1133288"/>
                  <a:pt x="-3761" y="1191496"/>
                  <a:pt x="41747" y="1258171"/>
                </a:cubicBezTo>
                <a:cubicBezTo>
                  <a:pt x="87255" y="1324846"/>
                  <a:pt x="211080" y="1355538"/>
                  <a:pt x="276697" y="1480421"/>
                </a:cubicBezTo>
                <a:cubicBezTo>
                  <a:pt x="342314" y="1605304"/>
                  <a:pt x="248122" y="1828613"/>
                  <a:pt x="435447" y="2007471"/>
                </a:cubicBezTo>
                <a:cubicBezTo>
                  <a:pt x="622772" y="2186329"/>
                  <a:pt x="1110664" y="2468904"/>
                  <a:pt x="1400647" y="2553571"/>
                </a:cubicBezTo>
                <a:cubicBezTo>
                  <a:pt x="1690630" y="2638238"/>
                  <a:pt x="1998605" y="2665754"/>
                  <a:pt x="2175347" y="2515471"/>
                </a:cubicBezTo>
                <a:cubicBezTo>
                  <a:pt x="2352089" y="2365188"/>
                  <a:pt x="2462155" y="1966196"/>
                  <a:pt x="2461097" y="1651871"/>
                </a:cubicBezTo>
                <a:cubicBezTo>
                  <a:pt x="2460039" y="1337546"/>
                  <a:pt x="2300230" y="889871"/>
                  <a:pt x="2149947" y="616821"/>
                </a:cubicBezTo>
                <a:close/>
              </a:path>
            </a:pathLst>
          </a:custGeom>
          <a:noFill/>
          <a:ln w="38100">
            <a:solidFill>
              <a:srgbClr val="1B9E7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Diamond 170"/>
          <p:cNvSpPr/>
          <p:nvPr/>
        </p:nvSpPr>
        <p:spPr>
          <a:xfrm>
            <a:off x="4423456" y="4149025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966727" y="1631371"/>
            <a:ext cx="2687226" cy="3563344"/>
            <a:chOff x="442556" y="2633660"/>
            <a:chExt cx="2687226" cy="3563344"/>
          </a:xfrm>
        </p:grpSpPr>
        <p:sp>
          <p:nvSpPr>
            <p:cNvPr id="219" name="Oval 218"/>
            <p:cNvSpPr/>
            <p:nvPr/>
          </p:nvSpPr>
          <p:spPr>
            <a:xfrm rot="2055276">
              <a:off x="1599553" y="5240378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 rot="2055276">
              <a:off x="2140878" y="3351638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 rot="2055276">
              <a:off x="1172499" y="2731463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 rot="2055276">
              <a:off x="2503906" y="3178427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 rot="2055276">
              <a:off x="2309424" y="3614304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 rot="2055276">
              <a:off x="2013062" y="3852090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 rot="2055276">
              <a:off x="1319813" y="3707812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 rot="2055276">
              <a:off x="2826811" y="4091265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 rot="2055276">
              <a:off x="2619525" y="3677749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 rot="2055276">
              <a:off x="2419928" y="4613747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 rot="2055276">
              <a:off x="1332602" y="3283762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 rot="2055276">
              <a:off x="855818" y="3023545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 rot="2055276">
              <a:off x="1129642" y="3083985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 rot="2055276">
              <a:off x="1488350" y="2633660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🐧</a:t>
              </a:r>
              <a:endParaRPr lang="en-US" dirty="0"/>
            </a:p>
          </p:txBody>
        </p:sp>
        <p:sp>
          <p:nvSpPr>
            <p:cNvPr id="233" name="Oval 232"/>
            <p:cNvSpPr/>
            <p:nvPr/>
          </p:nvSpPr>
          <p:spPr>
            <a:xfrm rot="2055276">
              <a:off x="1678601" y="3413431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 rot="2055276">
              <a:off x="1626735" y="3838251"/>
              <a:ext cx="206014" cy="206014"/>
            </a:xfrm>
            <a:prstGeom prst="ellipse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 rot="2055276">
              <a:off x="1728193" y="2860640"/>
              <a:ext cx="206014" cy="20601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 rot="2055276">
              <a:off x="1031379" y="3876818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 rot="2055276">
              <a:off x="1119511" y="4779070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 rot="2055276">
              <a:off x="1388748" y="5771219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 rot="2055276">
              <a:off x="442556" y="5084955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 rot="2055276">
              <a:off x="1267157" y="5083394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 rot="2055276">
              <a:off x="519934" y="5659515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 rot="2055276">
              <a:off x="1253289" y="5428262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 rot="2055276">
              <a:off x="923920" y="5953425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7-Point Star 243"/>
            <p:cNvSpPr/>
            <p:nvPr/>
          </p:nvSpPr>
          <p:spPr>
            <a:xfrm rot="2055276">
              <a:off x="891442" y="3437295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7-Point Star 244"/>
            <p:cNvSpPr/>
            <p:nvPr/>
          </p:nvSpPr>
          <p:spPr>
            <a:xfrm rot="2055276">
              <a:off x="1924904" y="3586829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7-Point Star 245"/>
            <p:cNvSpPr/>
            <p:nvPr/>
          </p:nvSpPr>
          <p:spPr>
            <a:xfrm rot="2055276">
              <a:off x="1882858" y="3128732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7-Point Star 246"/>
            <p:cNvSpPr/>
            <p:nvPr/>
          </p:nvSpPr>
          <p:spPr>
            <a:xfrm rot="2055276">
              <a:off x="1579745" y="3141255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7-Point Star 247"/>
            <p:cNvSpPr/>
            <p:nvPr/>
          </p:nvSpPr>
          <p:spPr>
            <a:xfrm rot="2055276">
              <a:off x="836901" y="2751681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7-Point Star 249"/>
            <p:cNvSpPr/>
            <p:nvPr/>
          </p:nvSpPr>
          <p:spPr>
            <a:xfrm rot="2055276">
              <a:off x="1379648" y="2940865"/>
              <a:ext cx="206014" cy="206014"/>
            </a:xfrm>
            <a:prstGeom prst="star7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7-Point Star 250"/>
            <p:cNvSpPr/>
            <p:nvPr/>
          </p:nvSpPr>
          <p:spPr>
            <a:xfrm rot="2055276">
              <a:off x="2338939" y="4328495"/>
              <a:ext cx="206014" cy="206014"/>
            </a:xfrm>
            <a:prstGeom prst="star7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7-Point Star 251"/>
            <p:cNvSpPr/>
            <p:nvPr/>
          </p:nvSpPr>
          <p:spPr>
            <a:xfrm rot="2055276">
              <a:off x="1855242" y="4246422"/>
              <a:ext cx="206014" cy="206014"/>
            </a:xfrm>
            <a:prstGeom prst="star7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7-Point Star 252"/>
            <p:cNvSpPr/>
            <p:nvPr/>
          </p:nvSpPr>
          <p:spPr>
            <a:xfrm rot="2055276">
              <a:off x="2883348" y="4472259"/>
              <a:ext cx="206014" cy="206014"/>
            </a:xfrm>
            <a:prstGeom prst="star7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7-Point Star 253"/>
            <p:cNvSpPr/>
            <p:nvPr/>
          </p:nvSpPr>
          <p:spPr>
            <a:xfrm rot="2055276">
              <a:off x="2923768" y="3769832"/>
              <a:ext cx="206014" cy="206014"/>
            </a:xfrm>
            <a:prstGeom prst="star7">
              <a:avLst/>
            </a:prstGeom>
            <a:solidFill>
              <a:srgbClr val="1B9E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 rot="2055276">
              <a:off x="1433118" y="3998916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7-Point Star 255"/>
            <p:cNvSpPr/>
            <p:nvPr/>
          </p:nvSpPr>
          <p:spPr>
            <a:xfrm rot="2055276">
              <a:off x="732451" y="4692855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7-Point Star 256"/>
            <p:cNvSpPr/>
            <p:nvPr/>
          </p:nvSpPr>
          <p:spPr>
            <a:xfrm rot="2055276">
              <a:off x="700726" y="5013427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7-Point Star 257"/>
            <p:cNvSpPr/>
            <p:nvPr/>
          </p:nvSpPr>
          <p:spPr>
            <a:xfrm rot="2055276">
              <a:off x="1253227" y="5990990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7-Point Star 258"/>
            <p:cNvSpPr/>
            <p:nvPr/>
          </p:nvSpPr>
          <p:spPr>
            <a:xfrm rot="2055276">
              <a:off x="884010" y="5604523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7-Point Star 259"/>
            <p:cNvSpPr/>
            <p:nvPr/>
          </p:nvSpPr>
          <p:spPr>
            <a:xfrm rot="2055276">
              <a:off x="1671347" y="5608944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7-Point Star 260"/>
            <p:cNvSpPr/>
            <p:nvPr/>
          </p:nvSpPr>
          <p:spPr>
            <a:xfrm rot="2055276">
              <a:off x="610149" y="5303811"/>
              <a:ext cx="206014" cy="206014"/>
            </a:xfrm>
            <a:prstGeom prst="star7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 rot="2055276">
              <a:off x="921620" y="5142050"/>
              <a:ext cx="206014" cy="206014"/>
            </a:xfrm>
            <a:prstGeom prst="ellipse">
              <a:avLst/>
            </a:prstGeom>
            <a:solidFill>
              <a:srgbClr val="E729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3" name="Diamond 262"/>
          <p:cNvSpPr/>
          <p:nvPr/>
        </p:nvSpPr>
        <p:spPr>
          <a:xfrm>
            <a:off x="5789916" y="2678252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Diamond 168"/>
          <p:cNvSpPr/>
          <p:nvPr/>
        </p:nvSpPr>
        <p:spPr>
          <a:xfrm>
            <a:off x="4429370" y="4144615"/>
            <a:ext cx="448824" cy="577060"/>
          </a:xfrm>
          <a:prstGeom prst="diamond">
            <a:avLst/>
          </a:prstGeom>
          <a:solidFill>
            <a:srgbClr val="C0C0C0"/>
          </a:solidFill>
          <a:ln>
            <a:solidFill>
              <a:srgbClr val="2626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3F71E711-1AF3-48FB-B409-6C8354A8C354}"/>
              </a:ext>
            </a:extLst>
          </p:cNvPr>
          <p:cNvSpPr/>
          <p:nvPr/>
        </p:nvSpPr>
        <p:spPr>
          <a:xfrm>
            <a:off x="685800" y="2707637"/>
            <a:ext cx="2336800" cy="31633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593BDB9-E723-4362-8541-8E483E0640B9}"/>
              </a:ext>
            </a:extLst>
          </p:cNvPr>
          <p:cNvSpPr/>
          <p:nvPr/>
        </p:nvSpPr>
        <p:spPr>
          <a:xfrm>
            <a:off x="685800" y="3063738"/>
            <a:ext cx="2336800" cy="31633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6B948C5E-DB0B-46EF-B122-3E296C4B32E7}"/>
              </a:ext>
            </a:extLst>
          </p:cNvPr>
          <p:cNvSpPr/>
          <p:nvPr/>
        </p:nvSpPr>
        <p:spPr>
          <a:xfrm>
            <a:off x="505095" y="2062477"/>
            <a:ext cx="2503950" cy="6437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5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7" grpId="1" animBg="1"/>
      <p:bldP spid="170" grpId="0" animBg="1"/>
      <p:bldP spid="170" grpId="1" animBg="1"/>
      <p:bldP spid="171" grpId="0" animBg="1"/>
      <p:bldP spid="171" grpId="1" animBg="1"/>
      <p:bldP spid="263" grpId="0" animBg="1"/>
      <p:bldP spid="263" grpId="1" animBg="1"/>
      <p:bldP spid="263" grpId="2" animBg="1"/>
      <p:bldP spid="169" grpId="0" animBg="1"/>
      <p:bldP spid="163" grpId="0" animBg="1"/>
      <p:bldP spid="166" grpId="0" animBg="1"/>
      <p:bldP spid="1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🐧</a:t>
            </a:r>
            <a:endParaRPr lang="en-US" sz="2400" dirty="0"/>
          </a:p>
        </p:txBody>
      </p:sp>
      <p:sp>
        <p:nvSpPr>
          <p:cNvPr id="58" name="Oval 57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7-Point Star 68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7-Point Star 69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-Point Star 70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-Point Star 71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-Point Star 72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-Point Star 74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-Point Star 75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-Point Star 76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-Point Star 77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-Point Star 7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-Point Star 7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7-Point Star 8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7-Point Star 8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7-Point Star 8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7-Point Star 8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7-Point Star 8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7-Point Star 8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dirty="0">
                <a:solidFill>
                  <a:schemeClr val="bg1"/>
                </a:solidFill>
              </a:rPr>
              <a:t>Group</a:t>
            </a:r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7721100" y="1975000"/>
            <a:ext cx="3285333" cy="598354"/>
            <a:chOff x="7721100" y="1975000"/>
            <a:chExt cx="3285333" cy="598354"/>
          </a:xfrm>
        </p:grpSpPr>
        <p:sp>
          <p:nvSpPr>
            <p:cNvPr id="83" name="Diamond 82"/>
            <p:cNvSpPr/>
            <p:nvPr/>
          </p:nvSpPr>
          <p:spPr>
            <a:xfrm>
              <a:off x="7721100" y="1975000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8169924" y="1987726"/>
              <a:ext cx="2836509" cy="585628"/>
              <a:chOff x="8169924" y="1987726"/>
              <a:chExt cx="2836509" cy="585628"/>
            </a:xfrm>
          </p:grpSpPr>
          <p:sp>
            <p:nvSpPr>
              <p:cNvPr id="97" name="Diamond 96"/>
              <p:cNvSpPr/>
              <p:nvPr/>
            </p:nvSpPr>
            <p:spPr>
              <a:xfrm>
                <a:off x="8666603" y="1987726"/>
                <a:ext cx="448824" cy="577060"/>
              </a:xfrm>
              <a:prstGeom prst="diamond">
                <a:avLst/>
              </a:prstGeom>
              <a:solidFill>
                <a:srgbClr val="C0C0C0"/>
              </a:solidFill>
              <a:ln>
                <a:solidFill>
                  <a:srgbClr val="26262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Diamond 97"/>
              <p:cNvSpPr/>
              <p:nvPr/>
            </p:nvSpPr>
            <p:spPr>
              <a:xfrm>
                <a:off x="9612106" y="1996294"/>
                <a:ext cx="448824" cy="577060"/>
              </a:xfrm>
              <a:prstGeom prst="diamond">
                <a:avLst/>
              </a:prstGeom>
              <a:solidFill>
                <a:srgbClr val="C0C0C0"/>
              </a:solidFill>
              <a:ln>
                <a:solidFill>
                  <a:srgbClr val="26262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Diamond 98"/>
              <p:cNvSpPr/>
              <p:nvPr/>
            </p:nvSpPr>
            <p:spPr>
              <a:xfrm>
                <a:off x="10557609" y="1996294"/>
                <a:ext cx="448824" cy="577060"/>
              </a:xfrm>
              <a:prstGeom prst="diamond">
                <a:avLst/>
              </a:prstGeom>
              <a:solidFill>
                <a:srgbClr val="C0C0C0"/>
              </a:solidFill>
              <a:ln>
                <a:solidFill>
                  <a:srgbClr val="26262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0" name="Straight Arrow Connector 99"/>
              <p:cNvCxnSpPr>
                <a:stCxn id="83" idx="3"/>
                <a:endCxn id="97" idx="1"/>
              </p:cNvCxnSpPr>
              <p:nvPr/>
            </p:nvCxnSpPr>
            <p:spPr>
              <a:xfrm>
                <a:off x="8169924" y="2263530"/>
                <a:ext cx="496679" cy="12726"/>
              </a:xfrm>
              <a:prstGeom prst="straightConnector1">
                <a:avLst/>
              </a:prstGeom>
              <a:ln w="38100">
                <a:solidFill>
                  <a:srgbClr val="C0C0C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>
                <a:stCxn id="97" idx="3"/>
                <a:endCxn id="98" idx="1"/>
              </p:cNvCxnSpPr>
              <p:nvPr/>
            </p:nvCxnSpPr>
            <p:spPr>
              <a:xfrm>
                <a:off x="9115427" y="2276256"/>
                <a:ext cx="496679" cy="8568"/>
              </a:xfrm>
              <a:prstGeom prst="straightConnector1">
                <a:avLst/>
              </a:prstGeom>
              <a:ln w="38100">
                <a:solidFill>
                  <a:srgbClr val="C0C0C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stCxn id="98" idx="3"/>
                <a:endCxn id="99" idx="1"/>
              </p:cNvCxnSpPr>
              <p:nvPr/>
            </p:nvCxnSpPr>
            <p:spPr>
              <a:xfrm>
                <a:off x="10060930" y="2284824"/>
                <a:ext cx="496679" cy="0"/>
              </a:xfrm>
              <a:prstGeom prst="straightConnector1">
                <a:avLst/>
              </a:prstGeom>
              <a:ln w="38100">
                <a:solidFill>
                  <a:srgbClr val="C0C0C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/>
          <p:cNvGrpSpPr/>
          <p:nvPr/>
        </p:nvGrpSpPr>
        <p:grpSpPr>
          <a:xfrm>
            <a:off x="8169924" y="2263530"/>
            <a:ext cx="2836509" cy="2017756"/>
            <a:chOff x="8169924" y="2263530"/>
            <a:chExt cx="2836509" cy="2017756"/>
          </a:xfrm>
        </p:grpSpPr>
        <p:sp>
          <p:nvSpPr>
            <p:cNvPr id="104" name="Diamond 103"/>
            <p:cNvSpPr/>
            <p:nvPr/>
          </p:nvSpPr>
          <p:spPr>
            <a:xfrm>
              <a:off x="10557609" y="2823481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Diamond 104"/>
            <p:cNvSpPr/>
            <p:nvPr/>
          </p:nvSpPr>
          <p:spPr>
            <a:xfrm>
              <a:off x="9612106" y="2818691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Diamond 105"/>
            <p:cNvSpPr/>
            <p:nvPr/>
          </p:nvSpPr>
          <p:spPr>
            <a:xfrm>
              <a:off x="10557609" y="3704226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Arrow Connector 106"/>
            <p:cNvCxnSpPr>
              <a:stCxn id="83" idx="3"/>
              <a:endCxn id="105" idx="1"/>
            </p:cNvCxnSpPr>
            <p:nvPr/>
          </p:nvCxnSpPr>
          <p:spPr>
            <a:xfrm>
              <a:off x="8169924" y="2263530"/>
              <a:ext cx="1442182" cy="843691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105" idx="3"/>
              <a:endCxn id="104" idx="1"/>
            </p:cNvCxnSpPr>
            <p:nvPr/>
          </p:nvCxnSpPr>
          <p:spPr>
            <a:xfrm>
              <a:off x="10060930" y="3107221"/>
              <a:ext cx="496679" cy="4790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105" idx="3"/>
              <a:endCxn id="106" idx="1"/>
            </p:cNvCxnSpPr>
            <p:nvPr/>
          </p:nvCxnSpPr>
          <p:spPr>
            <a:xfrm>
              <a:off x="10060930" y="3107221"/>
              <a:ext cx="496679" cy="885535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8666603" y="2564786"/>
            <a:ext cx="1891006" cy="1592983"/>
            <a:chOff x="8666603" y="2564786"/>
            <a:chExt cx="1891006" cy="1592983"/>
          </a:xfrm>
        </p:grpSpPr>
        <p:sp>
          <p:nvSpPr>
            <p:cNvPr id="111" name="Diamond 110"/>
            <p:cNvSpPr/>
            <p:nvPr/>
          </p:nvSpPr>
          <p:spPr>
            <a:xfrm>
              <a:off x="8666603" y="3580709"/>
              <a:ext cx="448824" cy="577060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Arrow Connector 111"/>
            <p:cNvCxnSpPr>
              <a:stCxn id="111" idx="3"/>
              <a:endCxn id="105" idx="1"/>
            </p:cNvCxnSpPr>
            <p:nvPr/>
          </p:nvCxnSpPr>
          <p:spPr>
            <a:xfrm flipV="1">
              <a:off x="9115427" y="3107221"/>
              <a:ext cx="496679" cy="762018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97" idx="2"/>
              <a:endCxn id="111" idx="0"/>
            </p:cNvCxnSpPr>
            <p:nvPr/>
          </p:nvCxnSpPr>
          <p:spPr>
            <a:xfrm>
              <a:off x="8891015" y="2564786"/>
              <a:ext cx="0" cy="101592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06" idx="1"/>
              <a:endCxn id="111" idx="3"/>
            </p:cNvCxnSpPr>
            <p:nvPr/>
          </p:nvCxnSpPr>
          <p:spPr>
            <a:xfrm flipH="1" flipV="1">
              <a:off x="9115427" y="3869239"/>
              <a:ext cx="1442182" cy="123517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itle 1"/>
          <p:cNvSpPr txBox="1">
            <a:spLocks/>
          </p:cNvSpPr>
          <p:nvPr/>
        </p:nvSpPr>
        <p:spPr>
          <a:xfrm>
            <a:off x="7891146" y="5004127"/>
            <a:ext cx="3115286" cy="3988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Lato"/>
              </a:rPr>
              <a:t>Hierarchies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7900892" y="5413507"/>
            <a:ext cx="3115286" cy="3988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Lato"/>
              </a:rPr>
              <a:t>Graphs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542981" y="3419684"/>
            <a:ext cx="701746" cy="2384925"/>
            <a:chOff x="4826096" y="2937871"/>
            <a:chExt cx="701746" cy="2384925"/>
          </a:xfrm>
        </p:grpSpPr>
        <p:sp>
          <p:nvSpPr>
            <p:cNvPr id="118" name="Diamond 117"/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Diamond 119"/>
            <p:cNvSpPr/>
            <p:nvPr/>
          </p:nvSpPr>
          <p:spPr>
            <a:xfrm>
              <a:off x="4826096" y="4831084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Arrow Connector 120"/>
            <p:cNvCxnSpPr>
              <a:cxnSpLocks/>
              <a:stCxn id="89" idx="7"/>
            </p:cNvCxnSpPr>
            <p:nvPr/>
          </p:nvCxnSpPr>
          <p:spPr>
            <a:xfrm flipV="1">
              <a:off x="5042221" y="3494529"/>
              <a:ext cx="264834" cy="129961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47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chemeClr val="bg1"/>
                </a:solidFill>
              </a:rPr>
              <a:t>Item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6" name="Oval 105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🐧</a:t>
            </a:r>
          </a:p>
        </p:txBody>
      </p:sp>
      <p:sp>
        <p:nvSpPr>
          <p:cNvPr id="120" name="Oval 119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7-Point Star 130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7-Point Star 131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7-Point Star 132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7-Point Star 133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7-Point Star 134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7-Point Star 135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7-Point Star 136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D95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7-Point Star 137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7-Point Star 138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7-Point Star 139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7-Point Star 140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1B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7-Point Star 142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7-Point Star 14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7-Point Star 14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7-Point Star 14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7-Point Star 14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7-Point Star 14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32D1C36-FA38-44DE-AB71-782D31FA2205}"/>
              </a:ext>
            </a:extLst>
          </p:cNvPr>
          <p:cNvGrpSpPr/>
          <p:nvPr/>
        </p:nvGrpSpPr>
        <p:grpSpPr>
          <a:xfrm>
            <a:off x="3542981" y="3419684"/>
            <a:ext cx="701746" cy="2384925"/>
            <a:chOff x="4826096" y="2937871"/>
            <a:chExt cx="701746" cy="2384925"/>
          </a:xfrm>
        </p:grpSpPr>
        <p:sp>
          <p:nvSpPr>
            <p:cNvPr id="55" name="Diamond 54">
              <a:extLst>
                <a:ext uri="{FF2B5EF4-FFF2-40B4-BE49-F238E27FC236}">
                  <a16:creationId xmlns:a16="http://schemas.microsoft.com/office/drawing/2014/main" id="{C3ABAA83-8D54-48AE-9B2A-3B227F5FBEB2}"/>
                </a:ext>
              </a:extLst>
            </p:cNvPr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iamond 55">
              <a:extLst>
                <a:ext uri="{FF2B5EF4-FFF2-40B4-BE49-F238E27FC236}">
                  <a16:creationId xmlns:a16="http://schemas.microsoft.com/office/drawing/2014/main" id="{E605A050-C589-4DA9-9D29-F2280A14A9C3}"/>
                </a:ext>
              </a:extLst>
            </p:cNvPr>
            <p:cNvSpPr/>
            <p:nvPr/>
          </p:nvSpPr>
          <p:spPr>
            <a:xfrm>
              <a:off x="4826096" y="4831084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943103F-5682-4FA9-A179-E8D067EBF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2221" y="3494529"/>
              <a:ext cx="264834" cy="129961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7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/>
          <p:cNvSpPr/>
          <p:nvPr/>
        </p:nvSpPr>
        <p:spPr>
          <a:xfrm rot="2055276">
            <a:off x="4423481" y="52963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055276">
            <a:off x="5182662" y="264746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055276">
            <a:off x="3824560" y="17777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2055276">
            <a:off x="5691790" y="240454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55276">
            <a:off x="5419039" y="301584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55276">
            <a:off x="5003406" y="334932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2055276">
            <a:off x="4031160" y="3146982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55276">
            <a:off x="6144648" y="368475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055276">
            <a:off x="5853940" y="310482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2055276">
            <a:off x="5576031" y="4417511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2055276">
            <a:off x="4049096" y="255227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2055276">
            <a:off x="3380431" y="2187333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2055276">
            <a:off x="3764455" y="227209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2055276">
            <a:off x="4267525" y="16405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🐧</a:t>
            </a:r>
          </a:p>
        </p:txBody>
      </p:sp>
      <p:sp>
        <p:nvSpPr>
          <p:cNvPr id="58" name="Oval 57"/>
          <p:cNvSpPr/>
          <p:nvPr/>
        </p:nvSpPr>
        <p:spPr>
          <a:xfrm rot="2055276">
            <a:off x="4534342" y="2734129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2055276">
            <a:off x="4461603" y="332991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2055276">
            <a:off x="4603892" y="195886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55276">
            <a:off x="3626646" y="33840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2055276">
            <a:off x="3750247" y="4649366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2055276">
            <a:off x="4127838" y="604080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2055276">
            <a:off x="2800852" y="507835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2055276">
            <a:off x="3957313" y="507616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2055276">
            <a:off x="2909371" y="5884145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2055276">
            <a:off x="3937864" y="5559824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55276">
            <a:off x="3475940" y="6296338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7-Point Star 68"/>
          <p:cNvSpPr/>
          <p:nvPr/>
        </p:nvSpPr>
        <p:spPr>
          <a:xfrm rot="2055276">
            <a:off x="3430391" y="276759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7-Point Star 69"/>
          <p:cNvSpPr/>
          <p:nvPr/>
        </p:nvSpPr>
        <p:spPr>
          <a:xfrm rot="2055276">
            <a:off x="4879769" y="297731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-Point Star 70"/>
          <p:cNvSpPr/>
          <p:nvPr/>
        </p:nvSpPr>
        <p:spPr>
          <a:xfrm rot="2055276">
            <a:off x="4820802" y="23348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-Point Star 71"/>
          <p:cNvSpPr/>
          <p:nvPr/>
        </p:nvSpPr>
        <p:spPr>
          <a:xfrm rot="2055276">
            <a:off x="4395702" y="2352416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-Point Star 72"/>
          <p:cNvSpPr/>
          <p:nvPr/>
        </p:nvSpPr>
        <p:spPr>
          <a:xfrm rot="2055276">
            <a:off x="3353900" y="180605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-Point Star 74"/>
          <p:cNvSpPr/>
          <p:nvPr/>
        </p:nvSpPr>
        <p:spPr>
          <a:xfrm rot="2055276">
            <a:off x="5484565" y="3452253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-Point Star 75"/>
          <p:cNvSpPr/>
          <p:nvPr/>
        </p:nvSpPr>
        <p:spPr>
          <a:xfrm rot="2055276">
            <a:off x="4115075" y="207137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-Point Star 76"/>
          <p:cNvSpPr/>
          <p:nvPr/>
        </p:nvSpPr>
        <p:spPr>
          <a:xfrm rot="2055276">
            <a:off x="5462447" y="4017459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-Point Star 78"/>
          <p:cNvSpPr/>
          <p:nvPr/>
        </p:nvSpPr>
        <p:spPr>
          <a:xfrm rot="2055276">
            <a:off x="6225953" y="421908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-Point Star 79"/>
          <p:cNvSpPr/>
          <p:nvPr/>
        </p:nvSpPr>
        <p:spPr>
          <a:xfrm rot="2055276">
            <a:off x="6280625" y="3233962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 rot="2055276">
            <a:off x="4190064" y="3555240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7-Point Star 81"/>
          <p:cNvSpPr/>
          <p:nvPr/>
        </p:nvSpPr>
        <p:spPr>
          <a:xfrm rot="2055276">
            <a:off x="3207415" y="4528454"/>
            <a:ext cx="288924" cy="288924"/>
          </a:xfrm>
          <a:prstGeom prst="star7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7-Point Star 83"/>
          <p:cNvSpPr/>
          <p:nvPr/>
        </p:nvSpPr>
        <p:spPr>
          <a:xfrm rot="2055276">
            <a:off x="3162922" y="4978040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7-Point Star 84"/>
          <p:cNvSpPr/>
          <p:nvPr/>
        </p:nvSpPr>
        <p:spPr>
          <a:xfrm rot="2055276">
            <a:off x="3937776" y="6349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7-Point Star 85"/>
          <p:cNvSpPr/>
          <p:nvPr/>
        </p:nvSpPr>
        <p:spPr>
          <a:xfrm rot="2055276">
            <a:off x="3419968" y="5807021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7-Point Star 86"/>
          <p:cNvSpPr/>
          <p:nvPr/>
        </p:nvSpPr>
        <p:spPr>
          <a:xfrm rot="2055276">
            <a:off x="4524168" y="5813221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7-Point Star 87"/>
          <p:cNvSpPr/>
          <p:nvPr/>
        </p:nvSpPr>
        <p:spPr>
          <a:xfrm rot="2055276">
            <a:off x="3035892" y="5385288"/>
            <a:ext cx="288924" cy="288924"/>
          </a:xfrm>
          <a:prstGeom prst="star7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055276">
            <a:off x="3472715" y="5158427"/>
            <a:ext cx="288924" cy="288924"/>
          </a:xfrm>
          <a:prstGeom prst="ellipse">
            <a:avLst/>
          </a:prstGeom>
          <a:solidFill>
            <a:srgbClr val="A4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Representing Relationships:	</a:t>
            </a:r>
            <a:r>
              <a:rPr lang="en-US" b="1" dirty="0">
                <a:solidFill>
                  <a:schemeClr val="bg1"/>
                </a:solidFill>
              </a:rPr>
              <a:t>Item</a:t>
            </a:r>
            <a:r>
              <a:rPr lang="en-AT" dirty="0">
                <a:solidFill>
                  <a:schemeClr val="bg1"/>
                </a:solidFill>
              </a:rPr>
              <a:t>⮕</a:t>
            </a:r>
            <a:r>
              <a:rPr lang="en-US" b="1" dirty="0">
                <a:solidFill>
                  <a:schemeClr val="bg1"/>
                </a:solidFill>
              </a:rPr>
              <a:t>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6" name="7-Point Star 105"/>
          <p:cNvSpPr/>
          <p:nvPr/>
        </p:nvSpPr>
        <p:spPr>
          <a:xfrm rot="2055276">
            <a:off x="4782072" y="3902355"/>
            <a:ext cx="288924" cy="288924"/>
          </a:xfrm>
          <a:prstGeom prst="star7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1A78A7B-271F-4AB8-9744-DDC3A861E94A}"/>
              </a:ext>
            </a:extLst>
          </p:cNvPr>
          <p:cNvGrpSpPr/>
          <p:nvPr/>
        </p:nvGrpSpPr>
        <p:grpSpPr>
          <a:xfrm>
            <a:off x="3542981" y="3419684"/>
            <a:ext cx="701746" cy="2384925"/>
            <a:chOff x="4826096" y="2937871"/>
            <a:chExt cx="701746" cy="2384925"/>
          </a:xfrm>
        </p:grpSpPr>
        <p:sp>
          <p:nvSpPr>
            <p:cNvPr id="78" name="Diamond 77">
              <a:extLst>
                <a:ext uri="{FF2B5EF4-FFF2-40B4-BE49-F238E27FC236}">
                  <a16:creationId xmlns:a16="http://schemas.microsoft.com/office/drawing/2014/main" id="{009E6F34-7F9D-41CA-A477-559A3D17CCA9}"/>
                </a:ext>
              </a:extLst>
            </p:cNvPr>
            <p:cNvSpPr/>
            <p:nvPr/>
          </p:nvSpPr>
          <p:spPr>
            <a:xfrm>
              <a:off x="5145400" y="2937871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Diamond 82">
              <a:extLst>
                <a:ext uri="{FF2B5EF4-FFF2-40B4-BE49-F238E27FC236}">
                  <a16:creationId xmlns:a16="http://schemas.microsoft.com/office/drawing/2014/main" id="{F54E19CD-508A-47BF-A03B-84BB60596387}"/>
                </a:ext>
              </a:extLst>
            </p:cNvPr>
            <p:cNvSpPr/>
            <p:nvPr/>
          </p:nvSpPr>
          <p:spPr>
            <a:xfrm>
              <a:off x="4826096" y="4831084"/>
              <a:ext cx="382442" cy="491712"/>
            </a:xfrm>
            <a:prstGeom prst="diamond">
              <a:avLst/>
            </a:prstGeom>
            <a:solidFill>
              <a:srgbClr val="C0C0C0"/>
            </a:solidFill>
            <a:ln>
              <a:solidFill>
                <a:srgbClr val="26262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EDCE50EE-D56E-478D-B339-A426A28B7F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2221" y="3494529"/>
              <a:ext cx="264834" cy="1299613"/>
            </a:xfrm>
            <a:prstGeom prst="straightConnector1">
              <a:avLst/>
            </a:prstGeom>
            <a:ln w="38100">
              <a:solidFill>
                <a:srgbClr val="C0C0C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74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rissa">
  <a:themeElements>
    <a:clrScheme name="Custom 2">
      <a:dk1>
        <a:srgbClr val="000000"/>
      </a:dk1>
      <a:lt1>
        <a:sysClr val="window" lastClr="FFFFFF"/>
      </a:lt1>
      <a:dk2>
        <a:srgbClr val="9C477B"/>
      </a:dk2>
      <a:lt2>
        <a:srgbClr val="BBD032"/>
      </a:lt2>
      <a:accent1>
        <a:srgbClr val="808288"/>
      </a:accent1>
      <a:accent2>
        <a:srgbClr val="046E98"/>
      </a:accent2>
      <a:accent3>
        <a:srgbClr val="5CCFCB"/>
      </a:accent3>
      <a:accent4>
        <a:srgbClr val="4CAC4E"/>
      </a:accent4>
      <a:accent5>
        <a:srgbClr val="E73729"/>
      </a:accent5>
      <a:accent6>
        <a:srgbClr val="FBBA00"/>
      </a:accent6>
      <a:hlink>
        <a:srgbClr val="75D5FB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KU_presentation_EN_16_9_2020_01.pptx" id="{1F9F756A-371E-45F1-99F1-B1047E9DC74E}" vid="{0C0BC274-55BD-4327-A43F-AC325799A0B8}"/>
    </a:ext>
  </a:extLst>
</a:theme>
</file>

<file path=ppt/theme/theme2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C90F82F106C24E884B1921DDF85546" ma:contentTypeVersion="11" ma:contentTypeDescription="Ein neues Dokument erstellen." ma:contentTypeScope="" ma:versionID="aa549bf0874563ad155a0ccb45bec4c7">
  <xsd:schema xmlns:xsd="http://www.w3.org/2001/XMLSchema" xmlns:xs="http://www.w3.org/2001/XMLSchema" xmlns:p="http://schemas.microsoft.com/office/2006/metadata/properties" xmlns:ns3="5e4f7de9-e910-4e7e-8d2a-c63ebd4c37a6" targetNamespace="http://schemas.microsoft.com/office/2006/metadata/properties" ma:root="true" ma:fieldsID="9af0c069ae052f278a0c9bed442f0a76" ns3:_="">
    <xsd:import namespace="5e4f7de9-e910-4e7e-8d2a-c63ebd4c37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f7de9-e910-4e7e-8d2a-c63ebd4c37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1E2014-B2BA-4F2A-A23D-08430758036E}">
  <ds:schemaRefs>
    <ds:schemaRef ds:uri="5e4f7de9-e910-4e7e-8d2a-c63ebd4c37a6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BDCB22A-B461-41B1-9AA5-749888A425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A0F4FA-92C9-4CA2-8733-C6D5527E69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4f7de9-e910-4e7e-8d2a-c63ebd4c37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25240</TotalTime>
  <Words>1262</Words>
  <Application>Microsoft Office PowerPoint</Application>
  <PresentationFormat>Widescreen</PresentationFormat>
  <Paragraphs>262</Paragraphs>
  <Slides>29</Slides>
  <Notes>27</Notes>
  <HiddenSlides>7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Lato</vt:lpstr>
      <vt:lpstr>Wingdings</vt:lpstr>
      <vt:lpstr>Wingdings 2</vt:lpstr>
      <vt:lpstr>Larissa</vt:lpstr>
      <vt:lpstr>Visual Exploration of Relationships and Structure in Low-Dimensional Embeddings</vt:lpstr>
      <vt:lpstr>Color coding</vt:lpstr>
      <vt:lpstr>Shape coding</vt:lpstr>
      <vt:lpstr>groups</vt:lpstr>
      <vt:lpstr>relationship</vt:lpstr>
      <vt:lpstr>Defining Structure</vt:lpstr>
      <vt:lpstr>Representing Relationships: Group⮕Group</vt:lpstr>
      <vt:lpstr>Representing Relationships: Item⮕Group</vt:lpstr>
      <vt:lpstr>Representing Relationships: Item⮕Group</vt:lpstr>
      <vt:lpstr>Representing Relationships: Item⮕Group</vt:lpstr>
      <vt:lpstr>Representing Relationships: Item⮕Group⮕Item</vt:lpstr>
      <vt:lpstr>Representing Relationships: Item⮕Group⮕Item</vt:lpstr>
      <vt:lpstr>What Kind of Relationships?</vt:lpstr>
      <vt:lpstr>PSE &amp; Data Intro</vt:lpstr>
      <vt:lpstr>ZOOM OUT</vt:lpstr>
      <vt:lpstr>Select groups</vt:lpstr>
      <vt:lpstr>Compare groups</vt:lpstr>
      <vt:lpstr>Summary and Difference Visualizations </vt:lpstr>
      <vt:lpstr>Overview</vt:lpstr>
      <vt:lpstr>Scalability</vt:lpstr>
      <vt:lpstr>Ongoing &amp; Future Work </vt:lpstr>
      <vt:lpstr>Ongoing &amp; Future Work: Integration in Coral</vt:lpstr>
      <vt:lpstr>Visual Exploration of Relationships and Structure in Low-Dimensional Embeddings</vt:lpstr>
      <vt:lpstr>Visual Exploration of  Relationships and Structure in Low-Dimensional Embeddings</vt:lpstr>
      <vt:lpstr>PowerPoint Presentation</vt:lpstr>
      <vt:lpstr>Centroid Positioning</vt:lpstr>
      <vt:lpstr>Encoding Group Distribution</vt:lpstr>
      <vt:lpstr>Probing Projections by Stahnke et al.</vt:lpstr>
      <vt:lpstr>NoLiES by Sohns et al.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Exploration of Relationships and Structure in Low-Dimensional Embeddings</dc:title>
  <dc:creator>Klaus Eckelt</dc:creator>
  <cp:lastModifiedBy>Klaus Eckelt</cp:lastModifiedBy>
  <cp:revision>290</cp:revision>
  <cp:lastPrinted>2015-10-19T12:36:16Z</cp:lastPrinted>
  <dcterms:created xsi:type="dcterms:W3CDTF">2022-06-03T06:02:23Z</dcterms:created>
  <dcterms:modified xsi:type="dcterms:W3CDTF">2022-11-11T06:47:26Z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0x01010075C90F82F106C24E884B1921DDF85546</vt:lpwstr>
  </property>
</Properties>
</file>