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3.xml" ContentType="application/vnd.openxmlformats-officedocument.presentationml.tags+xml"/>
  <Override PartName="/ppt/notesSlides/notesSlide38.xml" ContentType="application/vnd.openxmlformats-officedocument.presentationml.notesSlide+xml"/>
  <Override PartName="/ppt/tags/tag2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5.xml" ContentType="application/vnd.openxmlformats-officedocument.presentationml.tags+xml"/>
  <Override PartName="/ppt/notesSlides/notesSlide41.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tags/tag27.xml" ContentType="application/vnd.openxmlformats-officedocument.presentationml.tag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1" r:id="rId1"/>
  </p:sldMasterIdLst>
  <p:notesMasterIdLst>
    <p:notesMasterId r:id="rId45"/>
  </p:notesMasterIdLst>
  <p:sldIdLst>
    <p:sldId id="256" r:id="rId2"/>
    <p:sldId id="258" r:id="rId3"/>
    <p:sldId id="415" r:id="rId4"/>
    <p:sldId id="413" r:id="rId5"/>
    <p:sldId id="382" r:id="rId6"/>
    <p:sldId id="417" r:id="rId7"/>
    <p:sldId id="330" r:id="rId8"/>
    <p:sldId id="418" r:id="rId9"/>
    <p:sldId id="419" r:id="rId10"/>
    <p:sldId id="305" r:id="rId11"/>
    <p:sldId id="416" r:id="rId12"/>
    <p:sldId id="333" r:id="rId13"/>
    <p:sldId id="386" r:id="rId14"/>
    <p:sldId id="390" r:id="rId15"/>
    <p:sldId id="420" r:id="rId16"/>
    <p:sldId id="421" r:id="rId17"/>
    <p:sldId id="267" r:id="rId18"/>
    <p:sldId id="334" r:id="rId19"/>
    <p:sldId id="320" r:id="rId20"/>
    <p:sldId id="391" r:id="rId21"/>
    <p:sldId id="368" r:id="rId22"/>
    <p:sldId id="392" r:id="rId23"/>
    <p:sldId id="345" r:id="rId24"/>
    <p:sldId id="369" r:id="rId25"/>
    <p:sldId id="433" r:id="rId26"/>
    <p:sldId id="434" r:id="rId27"/>
    <p:sldId id="431" r:id="rId28"/>
    <p:sldId id="397" r:id="rId29"/>
    <p:sldId id="435" r:id="rId30"/>
    <p:sldId id="346" r:id="rId31"/>
    <p:sldId id="398" r:id="rId32"/>
    <p:sldId id="347" r:id="rId33"/>
    <p:sldId id="422" r:id="rId34"/>
    <p:sldId id="423" r:id="rId35"/>
    <p:sldId id="424" r:id="rId36"/>
    <p:sldId id="425" r:id="rId37"/>
    <p:sldId id="348" r:id="rId38"/>
    <p:sldId id="432" r:id="rId39"/>
    <p:sldId id="437" r:id="rId40"/>
    <p:sldId id="340" r:id="rId41"/>
    <p:sldId id="436" r:id="rId42"/>
    <p:sldId id="427" r:id="rId43"/>
    <p:sldId id="428" r:id="rId44"/>
  </p:sldIdLst>
  <p:sldSz cx="9144000" cy="5143500" type="screen16x9"/>
  <p:notesSz cx="6858000" cy="9144000"/>
  <p:embeddedFontLst>
    <p:embeddedFont>
      <p:font typeface="Arial Black" panose="020B0A04020102020204" pitchFamily="34" charset="0"/>
      <p:regular r:id="rId46"/>
      <p:bold r:id="rId47"/>
    </p:embeddedFont>
    <p:embeddedFont>
      <p:font typeface="Bahnschrift" panose="020B0502040204020203" pitchFamily="34" charset="0"/>
      <p:regular r:id="rId48"/>
      <p:bold r:id="rId49"/>
    </p:embeddedFont>
    <p:embeddedFont>
      <p:font typeface="Calibri" panose="020F0502020204030204" pitchFamily="34"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BFABD5-5EEF-BDFE-9E76-0520A9BAE987}" name="Vaishali Dhanoa" initials="VD" userId="S::vaishali.dhanoa@pro2future.at::9cfe348b-f0b5-46f9-966b-7836bf25a1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D9D9D"/>
    <a:srgbClr val="3E4D60"/>
    <a:srgbClr val="5C4542"/>
    <a:srgbClr val="717171"/>
    <a:srgbClr val="B0C4DE"/>
    <a:srgbClr val="4FB0BF"/>
    <a:srgbClr val="D9D9D9"/>
    <a:srgbClr val="EFEAE5"/>
    <a:srgbClr val="CAD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9374" autoAdjust="0"/>
  </p:normalViewPr>
  <p:slideViewPr>
    <p:cSldViewPr snapToGrid="0">
      <p:cViewPr varScale="1">
        <p:scale>
          <a:sx n="134" d="100"/>
          <a:sy n="134" d="100"/>
        </p:scale>
        <p:origin x="1158" y="126"/>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c696ca4f48_0_238:notes"/>
          <p:cNvSpPr txBox="1">
            <a:spLocks noGrp="1"/>
          </p:cNvSpPr>
          <p:nvPr>
            <p:ph type="body" idx="1"/>
          </p:nvPr>
        </p:nvSpPr>
        <p:spPr>
          <a:xfrm>
            <a:off x="709613" y="4926013"/>
            <a:ext cx="5683200" cy="402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8" name="Google Shape;278;gc696ca4f48_0_238: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then started collecting different ways of commonly onboarding a dashboard. One is the programmed interface, I just talked about, then we have the oral explanation or presentation, then a video or a documentation describing the contents of onboarding. Or perhaps some other way. To uncover and extract all the common aspects of all these different types of onboarding, we started looking at literature and realized the need of a structured way, such as a model, to think about the onboarding process. And that's exactly I am here to present today. But before we begin, I would like to point out the requirements for such a model.</a:t>
            </a:r>
            <a:endParaRPr dirty="0"/>
          </a:p>
        </p:txBody>
      </p:sp>
    </p:spTree>
    <p:extLst>
      <p:ext uri="{BB962C8B-B14F-4D97-AF65-F5344CB8AC3E}">
        <p14:creationId xmlns:p14="http://schemas.microsoft.com/office/powerpoint/2010/main" val="152207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realized that such a model should be general enough to cover all existing onboarding strategies, specific enough so that we can describe a specific model in detail, and actionable which means sticking to it should help us design new onboarding strategies.</a:t>
            </a:r>
          </a:p>
        </p:txBody>
      </p:sp>
    </p:spTree>
    <p:extLst>
      <p:ext uri="{BB962C8B-B14F-4D97-AF65-F5344CB8AC3E}">
        <p14:creationId xmlns:p14="http://schemas.microsoft.com/office/powerpoint/2010/main" val="300085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0a49cbb0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0a49cbb0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4400" dirty="0"/>
              <a:t>After listing these requirements, we realized that in order to develop such a model, we also need to characterize the onboarding space for which we plan to build a model. Therefore, we started with the first question: How is the onboarding provided, and as I just talked about it, it could be a video, a programmed interface etc. Then Where is it provided, it could be on the dashboard or outside it. Then who is the user, what is their visual literacy level. Which may also determine what needs to be onboarded, which visuals, interactions etc. And When is it provided, before handing over the dashboard or during the usage of the dashboard. Finally, the most important question: Why is it provided? Because the user is not familiar with interactions or visuals or their interplay? And why is also the driving question behind every other question here, such as why do we decide what to onboard or how to onboard etc..</a:t>
            </a:r>
          </a:p>
        </p:txBody>
      </p:sp>
    </p:spTree>
    <p:extLst>
      <p:ext uri="{BB962C8B-B14F-4D97-AF65-F5344CB8AC3E}">
        <p14:creationId xmlns:p14="http://schemas.microsoft.com/office/powerpoint/2010/main" val="115880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0a49cbb0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0a49cbb0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then started investigating who really decides on this why. And based on the literature, we summarized four main user roles for a given dashboard: 1) Dashboard author --&gt; who creates the dashboard, 2) Onboarding author --&gt; who created the onboarding for the dashboard 3) Onboarding presenter who presents the onboarding to our 4) and final role: the dashboard user. </a:t>
            </a:r>
          </a:p>
        </p:txBody>
      </p:sp>
    </p:spTree>
    <p:extLst>
      <p:ext uri="{BB962C8B-B14F-4D97-AF65-F5344CB8AC3E}">
        <p14:creationId xmlns:p14="http://schemas.microsoft.com/office/powerpoint/2010/main" val="3878496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0a49cbb0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0a49cbb0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then started defining the interactions among these roles and systems. First we connected the user with the dashboard via the usage loop. In a similar manner, we introduced the onboarding loop between the user and the onboarding system (which is also one of our main contributions --&gt; the introduction of an onboarding loop alongside the </a:t>
            </a:r>
            <a:r>
              <a:rPr lang="en-US" dirty="0" err="1"/>
              <a:t>dashbaord</a:t>
            </a:r>
            <a:r>
              <a:rPr lang="en-US" dirty="0"/>
              <a:t> loop).</a:t>
            </a:r>
          </a:p>
        </p:txBody>
      </p:sp>
    </p:spTree>
    <p:extLst>
      <p:ext uri="{BB962C8B-B14F-4D97-AF65-F5344CB8AC3E}">
        <p14:creationId xmlns:p14="http://schemas.microsoft.com/office/powerpoint/2010/main" val="1739320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0a49cbb0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0a49cbb0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Then we went on to add other connections, such as between dashboard author and the dashboard, and the onboarding author and the dashboard and onboarding and then onboarding presenter and others and so on. And all this made it quite complicated and challenging to describe the influence of every role on the other roles and systems. </a:t>
            </a:r>
          </a:p>
        </p:txBody>
      </p:sp>
    </p:spTree>
    <p:extLst>
      <p:ext uri="{BB962C8B-B14F-4D97-AF65-F5344CB8AC3E}">
        <p14:creationId xmlns:p14="http://schemas.microsoft.com/office/powerpoint/2010/main" val="413375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0a49cbb0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0a49cbb0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we iteratively discussed and created prototypes for describing our process model by testing it against the three requirements: general, specific and actionable.</a:t>
            </a:r>
          </a:p>
        </p:txBody>
      </p:sp>
    </p:spTree>
    <p:extLst>
      <p:ext uri="{BB962C8B-B14F-4D97-AF65-F5344CB8AC3E}">
        <p14:creationId xmlns:p14="http://schemas.microsoft.com/office/powerpoint/2010/main" val="273463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finally we arrived on a process model and in very simple form we focus on these two loops with only dashboard user in the center and make the other roles implicit.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I will start unpacking these loops and first I will start with the usage loop.</a:t>
            </a:r>
            <a:endParaRPr dirty="0"/>
          </a:p>
        </p:txBody>
      </p:sp>
    </p:spTree>
    <p:extLst>
      <p:ext uri="{BB962C8B-B14F-4D97-AF65-F5344CB8AC3E}">
        <p14:creationId xmlns:p14="http://schemas.microsoft.com/office/powerpoint/2010/main" val="1814707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So for the usage loop, let's discuss the elements which we will require to unpack it. For a given dashboard, we pick out all the elements you can see, such as dashboard, filter, </a:t>
            </a:r>
            <a:r>
              <a:rPr lang="en-US" dirty="0" err="1"/>
              <a:t>kpis</a:t>
            </a:r>
            <a:r>
              <a:rPr lang="en-US" dirty="0"/>
              <a:t>, and various charts. Then for each one of them, we can further list their marks and encodings. Then we specify the interactions which are available on the dashboard, such hover over, or the ones between visuals, such as cross highlighting and filtering. And finally, we talk about the data which comprises of the raw data and the transformations applied on them.</a:t>
            </a:r>
            <a:endParaRPr dirty="0"/>
          </a:p>
        </p:txBody>
      </p:sp>
    </p:spTree>
    <p:extLst>
      <p:ext uri="{BB962C8B-B14F-4D97-AF65-F5344CB8AC3E}">
        <p14:creationId xmlns:p14="http://schemas.microsoft.com/office/powerpoint/2010/main" val="162205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51747f80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051747f80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step we take these elements and categorize them as: the ones we see and are presented to the user as dashboard components, the interactions as dashboard interactions and finally we call the data and its transformation as data model.</a:t>
            </a:r>
            <a:endParaRPr dirty="0"/>
          </a:p>
        </p:txBody>
      </p:sp>
    </p:spTree>
    <p:extLst>
      <p:ext uri="{BB962C8B-B14F-4D97-AF65-F5344CB8AC3E}">
        <p14:creationId xmlns:p14="http://schemas.microsoft.com/office/powerpoint/2010/main" val="263465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we take these characterized elements and put them together in a manner in order to connect them. So we bring in our user and our dashboard to start the connection process. Let's say the user uses the filter to select a region. To represent this, we add an edge between the user and the dashboard interactions. This interaction automatically updates the underlying data model where now only the information for the region north is available. Then finally, this data model is shown to the user with the help of the updated visuals or components, as shown in the figure.</a:t>
            </a:r>
            <a:endParaRPr dirty="0"/>
          </a:p>
        </p:txBody>
      </p:sp>
    </p:spTree>
    <p:extLst>
      <p:ext uri="{BB962C8B-B14F-4D97-AF65-F5344CB8AC3E}">
        <p14:creationId xmlns:p14="http://schemas.microsoft.com/office/powerpoint/2010/main" val="345561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Therefore, we arrive at our usage loop.</a:t>
            </a:r>
            <a:endParaRPr dirty="0"/>
          </a:p>
        </p:txBody>
      </p:sp>
    </p:spTree>
    <p:extLst>
      <p:ext uri="{BB962C8B-B14F-4D97-AF65-F5344CB8AC3E}">
        <p14:creationId xmlns:p14="http://schemas.microsoft.com/office/powerpoint/2010/main" val="184090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we move on to the onboarding loop.</a:t>
            </a:r>
            <a:endParaRPr dirty="0"/>
          </a:p>
        </p:txBody>
      </p:sp>
    </p:spTree>
    <p:extLst>
      <p:ext uri="{BB962C8B-B14F-4D97-AF65-F5344CB8AC3E}">
        <p14:creationId xmlns:p14="http://schemas.microsoft.com/office/powerpoint/2010/main" val="2012901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in order to unpack the onboarding loop, we also need to specify the elements of this loop. In order to do so, we would need our usage loop as it serves as the basis of what content needs to be onboarded to the user.</a:t>
            </a:r>
          </a:p>
        </p:txBody>
      </p:sp>
    </p:spTree>
    <p:extLst>
      <p:ext uri="{BB962C8B-B14F-4D97-AF65-F5344CB8AC3E}">
        <p14:creationId xmlns:p14="http://schemas.microsoft.com/office/powerpoint/2010/main" val="194755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that we know what the usage loop is, I just collapsed it to pay attention to the onboarding system and its loop. Okay so from our dashboard we can extract a list of components which we could potentially show to the user.</a:t>
            </a:r>
          </a:p>
        </p:txBody>
      </p:sp>
    </p:spTree>
    <p:extLst>
      <p:ext uri="{BB962C8B-B14F-4D97-AF65-F5344CB8AC3E}">
        <p14:creationId xmlns:p14="http://schemas.microsoft.com/office/powerpoint/2010/main" val="2886884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However, in some cases, you may need to reorder them and add or remove a few details before showing them to the user. This is referred to as the narrative, which when applied to the components results in a sequence you wish to onboard to the user.</a:t>
            </a:r>
            <a:endParaRPr dirty="0"/>
          </a:p>
        </p:txBody>
      </p:sp>
    </p:spTree>
    <p:extLst>
      <p:ext uri="{BB962C8B-B14F-4D97-AF65-F5344CB8AC3E}">
        <p14:creationId xmlns:p14="http://schemas.microsoft.com/office/powerpoint/2010/main" val="349528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we move on to "how" you will present this sequence to the user. So typical examples such as video, </a:t>
            </a:r>
            <a:r>
              <a:rPr lang="en-US" dirty="0" err="1"/>
              <a:t>porgrammed</a:t>
            </a:r>
            <a:r>
              <a:rPr lang="en-US" dirty="0"/>
              <a:t> interface </a:t>
            </a:r>
            <a:r>
              <a:rPr lang="en-US" dirty="0" err="1"/>
              <a:t>etc</a:t>
            </a:r>
            <a:r>
              <a:rPr lang="en-US" dirty="0"/>
              <a:t> can be used which result in onboarding artifacts which are then presented to the user. These artifacts can be oral explanation in case of a presentation, textual explanation in case of documentation and video sequences in case of video onboarding.</a:t>
            </a:r>
            <a:endParaRPr dirty="0"/>
          </a:p>
        </p:txBody>
      </p:sp>
    </p:spTree>
    <p:extLst>
      <p:ext uri="{BB962C8B-B14F-4D97-AF65-F5344CB8AC3E}">
        <p14:creationId xmlns:p14="http://schemas.microsoft.com/office/powerpoint/2010/main" val="3083567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Then finally, depending on the means, the user can also interact with the onboarding system via the onboarding interactions., which can be play/pause in case of video onboarding which can manipulate or navigate the video sequences, and clicking on the next/previous steps in case of a programmed interface which may manipulate the underlying onboarding content, depending on the way it is programmed.</a:t>
            </a:r>
            <a:endParaRPr dirty="0"/>
          </a:p>
        </p:txBody>
      </p:sp>
    </p:spTree>
    <p:extLst>
      <p:ext uri="{BB962C8B-B14F-4D97-AF65-F5344CB8AC3E}">
        <p14:creationId xmlns:p14="http://schemas.microsoft.com/office/powerpoint/2010/main" val="248486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Therefore, we obtain our onboarding loop.</a:t>
            </a:r>
            <a:endParaRPr dirty="0"/>
          </a:p>
        </p:txBody>
      </p:sp>
    </p:spTree>
    <p:extLst>
      <p:ext uri="{BB962C8B-B14F-4D97-AF65-F5344CB8AC3E}">
        <p14:creationId xmlns:p14="http://schemas.microsoft.com/office/powerpoint/2010/main" val="273834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0a49cbb0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0a49cbb0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I would like to start my talk by discussing a bit about dashboards. This is the impf dashboard presented earlier in the keynote by </a:t>
            </a:r>
            <a:r>
              <a:rPr lang="en-US" dirty="0" err="1"/>
              <a:t>moritz</a:t>
            </a:r>
            <a:r>
              <a:rPr lang="en-US" dirty="0"/>
              <a:t> </a:t>
            </a:r>
            <a:r>
              <a:rPr lang="en-US" dirty="0" err="1"/>
              <a:t>stefaner</a:t>
            </a:r>
            <a:r>
              <a:rPr lang="en-US" dirty="0"/>
              <a:t>. </a:t>
            </a:r>
          </a:p>
          <a:p>
            <a:pPr marL="0" lvl="0" indent="0" algn="l" rtl="0">
              <a:spcBef>
                <a:spcPts val="0"/>
              </a:spcBef>
              <a:spcAft>
                <a:spcPts val="0"/>
              </a:spcAft>
              <a:buNone/>
            </a:pPr>
            <a:r>
              <a:rPr lang="en-US" dirty="0"/>
              <a:t>And another one is the climate dashboard which has received news coverage in Austria recently. </a:t>
            </a:r>
          </a:p>
          <a:p>
            <a:pPr marL="0" lvl="0" indent="0" algn="l" rtl="0">
              <a:spcBef>
                <a:spcPts val="0"/>
              </a:spcBef>
              <a:spcAft>
                <a:spcPts val="0"/>
              </a:spcAft>
              <a:buNone/>
            </a:pPr>
            <a:r>
              <a:rPr lang="en-US" dirty="0"/>
              <a:t>These are just two examples, but dashboards are being routinely used in other application areas.</a:t>
            </a:r>
            <a:endParaRPr dirty="0"/>
          </a:p>
        </p:txBody>
      </p:sp>
    </p:spTree>
    <p:extLst>
      <p:ext uri="{BB962C8B-B14F-4D97-AF65-F5344CB8AC3E}">
        <p14:creationId xmlns:p14="http://schemas.microsoft.com/office/powerpoint/2010/main" val="1552350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I will talk about the interaction between the usage and the onboarding loop.</a:t>
            </a:r>
            <a:endParaRPr dirty="0"/>
          </a:p>
        </p:txBody>
      </p:sp>
    </p:spTree>
    <p:extLst>
      <p:ext uri="{BB962C8B-B14F-4D97-AF65-F5344CB8AC3E}">
        <p14:creationId xmlns:p14="http://schemas.microsoft.com/office/powerpoint/2010/main" val="318335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in some cases these loops are not entirely independent. For example, if you have a programmed interface and if you click on a bar which modified the line chart, your onboarding may change accordingly. Therefore, we add a double sided arrow to represent that an onboarding interaction may </a:t>
            </a:r>
          </a:p>
          <a:p>
            <a:pPr marL="0" lvl="0" indent="0" algn="l" rtl="0">
              <a:spcBef>
                <a:spcPts val="0"/>
              </a:spcBef>
              <a:spcAft>
                <a:spcPts val="0"/>
              </a:spcAft>
              <a:buNone/>
            </a:pPr>
            <a:r>
              <a:rPr lang="en-US" dirty="0"/>
              <a:t>"trigger" a change in the dashboard and vice versa.</a:t>
            </a:r>
          </a:p>
        </p:txBody>
      </p:sp>
    </p:spTree>
    <p:extLst>
      <p:ext uri="{BB962C8B-B14F-4D97-AF65-F5344CB8AC3E}">
        <p14:creationId xmlns:p14="http://schemas.microsoft.com/office/powerpoint/2010/main" val="1011817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I will talk about two examples to show you our process model can be used to map an existing onboarding strategy, such as a video and describe an onboarding with a human presenter.</a:t>
            </a:r>
            <a:endParaRPr dirty="0"/>
          </a:p>
        </p:txBody>
      </p:sp>
    </p:spTree>
    <p:extLst>
      <p:ext uri="{BB962C8B-B14F-4D97-AF65-F5344CB8AC3E}">
        <p14:creationId xmlns:p14="http://schemas.microsoft.com/office/powerpoint/2010/main" val="1684707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our first example is that of a video. Let us consider this dashboard again, the first step to creating a video would be to extract the components of the dashboard for the content of the video. Secondly, you will record a video of yourself explaining these components in a specific sequence which will result in video sequences which we refer to as onboarding artifacts. Then you will finally provide the video with play pause interaction controls to the user.</a:t>
            </a:r>
          </a:p>
        </p:txBody>
      </p:sp>
    </p:spTree>
    <p:extLst>
      <p:ext uri="{BB962C8B-B14F-4D97-AF65-F5344CB8AC3E}">
        <p14:creationId xmlns:p14="http://schemas.microsoft.com/office/powerpoint/2010/main" val="1219469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we take these elements and again try to add the connections we described earlier in our process model. So the first one is the dashboard which was used to inform the onboarding content of making this video tutorial. Then you video recorded yourself to create video sequences which were then presented to the user. Who could then use the play pause interactions to navigate through these sequences. And as these interactions are limited, they cannot manipulate the underlying content, hence the greyed out edge. Also, as the user cannot interact with the dashboard in the video, the usage loop is missing and the trigger edge is missing too.</a:t>
            </a:r>
          </a:p>
          <a:p>
            <a:pPr marL="0" lvl="0" indent="0" algn="l" rtl="0">
              <a:spcBef>
                <a:spcPts val="0"/>
              </a:spcBef>
              <a:spcAft>
                <a:spcPts val="0"/>
              </a:spcAft>
              <a:buNone/>
            </a:pPr>
            <a:r>
              <a:rPr lang="en-US" dirty="0"/>
              <a:t>And this is how the process model for a video onboarding looks like.</a:t>
            </a:r>
            <a:endParaRPr dirty="0"/>
          </a:p>
        </p:txBody>
      </p:sp>
    </p:spTree>
    <p:extLst>
      <p:ext uri="{BB962C8B-B14F-4D97-AF65-F5344CB8AC3E}">
        <p14:creationId xmlns:p14="http://schemas.microsoft.com/office/powerpoint/2010/main" val="2591999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I will talk about the onboarding with a human presenter. So again for simplicity, let's talk about the same dashboard. Similar to the video, you will extract the components you would like to present. Then instead of a video, you will do a live presentation of the content and use oral explanations and perhaps gestures as artifacts to present the onboarding to the user. The user can then ask questions as means of interaction with you.</a:t>
            </a:r>
            <a:endParaRPr dirty="0"/>
          </a:p>
        </p:txBody>
      </p:sp>
    </p:spTree>
    <p:extLst>
      <p:ext uri="{BB962C8B-B14F-4D97-AF65-F5344CB8AC3E}">
        <p14:creationId xmlns:p14="http://schemas.microsoft.com/office/powerpoint/2010/main" val="3974633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let's look at its model, again the dashboard was used to inform the onboarding content. Then you present it via oral explanations to the user who then could ask questions. These interactions, can in some cases either trigger a change in the dashboard with you adjusting a filter to explain something, thereby updating the underlying content or may prompt you to rephrase what you just explained causing a change in the artifacts. And that's how it looks like for the human </a:t>
            </a:r>
            <a:r>
              <a:rPr lang="en-US" dirty="0" err="1"/>
              <a:t>presenterIn</a:t>
            </a:r>
            <a:r>
              <a:rPr lang="en-US" dirty="0"/>
              <a:t> the paper, we discuss how we used our model to actually onboard a user on a dashboard and further discuss 4 more examples which we can describe using our process model.</a:t>
            </a:r>
            <a:endParaRPr dirty="0"/>
          </a:p>
        </p:txBody>
      </p:sp>
    </p:spTree>
    <p:extLst>
      <p:ext uri="{BB962C8B-B14F-4D97-AF65-F5344CB8AC3E}">
        <p14:creationId xmlns:p14="http://schemas.microsoft.com/office/powerpoint/2010/main" val="3941916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I would like to give you some actionable advice or takeaways which you can use while designing an onboarding strategy for your user. </a:t>
            </a:r>
            <a:endParaRPr dirty="0"/>
          </a:p>
        </p:txBody>
      </p:sp>
    </p:spTree>
    <p:extLst>
      <p:ext uri="{BB962C8B-B14F-4D97-AF65-F5344CB8AC3E}">
        <p14:creationId xmlns:p14="http://schemas.microsoft.com/office/powerpoint/2010/main" val="3079949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firstly, the onboarding content lets you specify what you could onboard to your user. In the paper we describe it in much more detail on how you can author your content. Then based on the content, the model provides you the next step of how to present it, and as the model keeps the user in the center, you can plan the amount of interaction you would like to have during the onboarding and how it can influence your decision of onboarding. Additionally, after you have delivered your onboarding, you can also evaluate it using our process model by tracing every connection through the model and improving on your strategy where needed. </a:t>
            </a:r>
            <a:endParaRPr dirty="0"/>
          </a:p>
        </p:txBody>
      </p:sp>
    </p:spTree>
    <p:extLst>
      <p:ext uri="{BB962C8B-B14F-4D97-AF65-F5344CB8AC3E}">
        <p14:creationId xmlns:p14="http://schemas.microsoft.com/office/powerpoint/2010/main" val="1173216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Then we have some advice on how to implement one of the ways of onboarding someone using our process model. As the model resembles the model view control pattern, it becomes easier to implement an onboarding strategy which divide the related program logic into three interconnected elements using our model. I will briefly talk about it in our future work.</a:t>
            </a:r>
            <a:endParaRPr dirty="0"/>
          </a:p>
        </p:txBody>
      </p:sp>
    </p:spTree>
    <p:extLst>
      <p:ext uri="{BB962C8B-B14F-4D97-AF65-F5344CB8AC3E}">
        <p14:creationId xmlns:p14="http://schemas.microsoft.com/office/powerpoint/2010/main" val="244113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0a49cbb0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0a49cbb0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another example which I will be </a:t>
            </a:r>
            <a:r>
              <a:rPr lang="en-US" dirty="0" err="1"/>
              <a:t>refering</a:t>
            </a:r>
            <a:r>
              <a:rPr lang="en-US" dirty="0"/>
              <a:t> to throughout my presentation. It is a sample dashboard from Power BI which represents new hires from this year and last year. It has 2 key performance indicators for new hires, a bar chart showing distribution of hires over time, a line chart representing full time and part time hires over time , a column chart, showing new hires by region and ethnicity and finally two filters to filter the dashboard by region or </a:t>
            </a:r>
            <a:r>
              <a:rPr lang="en-US" dirty="0" err="1"/>
              <a:t>ethinicity</a:t>
            </a:r>
            <a:r>
              <a:rPr lang="en-US" dirty="0"/>
              <a:t>.</a:t>
            </a:r>
          </a:p>
        </p:txBody>
      </p:sp>
    </p:spTree>
    <p:extLst>
      <p:ext uri="{BB962C8B-B14F-4D97-AF65-F5344CB8AC3E}">
        <p14:creationId xmlns:p14="http://schemas.microsoft.com/office/powerpoint/2010/main" val="3842423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4f04410e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4f04410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onto the future work</a:t>
            </a:r>
            <a:endParaRPr dirty="0"/>
          </a:p>
        </p:txBody>
      </p:sp>
    </p:spTree>
    <p:extLst>
      <p:ext uri="{BB962C8B-B14F-4D97-AF65-F5344CB8AC3E}">
        <p14:creationId xmlns:p14="http://schemas.microsoft.com/office/powerpoint/2010/main" val="3174056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the future work, we are already in the process of implementing a programmed interface based on our model, which automatically extracts the components from an exemplary dashboard and then creates a pre-defined sequence which is presented through textual explanation to the user. Our next step in to involve user's characteristics and interactively adapt our onboarding strategy.</a:t>
            </a:r>
            <a:endParaRPr dirty="0"/>
          </a:p>
        </p:txBody>
      </p:sp>
    </p:spTree>
    <p:extLst>
      <p:ext uri="{BB962C8B-B14F-4D97-AF65-F5344CB8AC3E}">
        <p14:creationId xmlns:p14="http://schemas.microsoft.com/office/powerpoint/2010/main" val="804977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0a49cbb0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0a49cbb0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I conclude my talk with a short recap of a simplified form of our model</a:t>
            </a:r>
          </a:p>
        </p:txBody>
      </p:sp>
    </p:spTree>
    <p:extLst>
      <p:ext uri="{BB962C8B-B14F-4D97-AF65-F5344CB8AC3E}">
        <p14:creationId xmlns:p14="http://schemas.microsoft.com/office/powerpoint/2010/main" val="2798982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0a49cbb08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30a49cbb08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how we expanded it during the talk. Thank you. This is the process model  link to the paper and QR code for the same.</a:t>
            </a:r>
            <a:endParaRPr dirty="0"/>
          </a:p>
        </p:txBody>
      </p:sp>
    </p:spTree>
    <p:extLst>
      <p:ext uri="{BB962C8B-B14F-4D97-AF65-F5344CB8AC3E}">
        <p14:creationId xmlns:p14="http://schemas.microsoft.com/office/powerpoint/2010/main" val="239985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0a49cbb0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0a49cbb0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if I also start explaining how these visuals interact, with each other and the effect of filters on them, it gets complicated for people who are not familiar with the dashboard might not understand what's going on. And we came across this problem often during our work with our industrial partners. Therefore, we realized that providing some form of explanation helps which is what we call onboarding.</a:t>
            </a:r>
            <a:endParaRPr dirty="0"/>
          </a:p>
        </p:txBody>
      </p:sp>
    </p:spTree>
    <p:extLst>
      <p:ext uri="{BB962C8B-B14F-4D97-AF65-F5344CB8AC3E}">
        <p14:creationId xmlns:p14="http://schemas.microsoft.com/office/powerpoint/2010/main" val="132232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0a49cbb0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0a49cbb0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example of onboarding apart from an oral explanation, could be a guided tour. Such as programming an interface to explain the visuals and in a similar manner their interactions step by step.</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1354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0a49cbb0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0a49cbb0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851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0a49cbb0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0a49cbb0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326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0a49cbb0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0a49cbb0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5559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JKU Logo">
  <p:cSld name="JKU Logo">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a:stretch/>
        </p:blipFill>
        <p:spPr>
          <a:xfrm>
            <a:off x="2054700" y="1179900"/>
            <a:ext cx="5338605" cy="3780001"/>
          </a:xfrm>
          <a:prstGeom prst="rect">
            <a:avLst/>
          </a:prstGeom>
          <a:noFill/>
          <a:ln>
            <a:noFill/>
          </a:ln>
        </p:spPr>
      </p:pic>
      <p:sp>
        <p:nvSpPr>
          <p:cNvPr id="57" name="Google Shape;57;p1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image and text">
  <p:cSld name="Large image and text">
    <p:spTree>
      <p:nvGrpSpPr>
        <p:cNvPr id="1" name="Shape 105"/>
        <p:cNvGrpSpPr/>
        <p:nvPr/>
      </p:nvGrpSpPr>
      <p:grpSpPr>
        <a:xfrm>
          <a:off x="0" y="0"/>
          <a:ext cx="0" cy="0"/>
          <a:chOff x="0" y="0"/>
          <a:chExt cx="0" cy="0"/>
        </a:xfrm>
      </p:grpSpPr>
      <p:sp>
        <p:nvSpPr>
          <p:cNvPr id="106" name="Google Shape;106;p23"/>
          <p:cNvSpPr txBox="1">
            <a:spLocks noGrp="1"/>
          </p:cNvSpPr>
          <p:nvPr>
            <p:ph type="body" idx="1"/>
          </p:nvPr>
        </p:nvSpPr>
        <p:spPr>
          <a:xfrm>
            <a:off x="6102000" y="1228500"/>
            <a:ext cx="2605500" cy="3383100"/>
          </a:xfrm>
          <a:prstGeom prst="rect">
            <a:avLst/>
          </a:prstGeom>
          <a:noFill/>
          <a:ln>
            <a:noFill/>
          </a:ln>
        </p:spPr>
        <p:txBody>
          <a:bodyPr spcFirstLastPara="1" wrap="square" lIns="68575" tIns="34275" rIns="68575" bIns="34275" anchor="t" anchorCtr="0">
            <a:noAutofit/>
          </a:bodyPr>
          <a:lstStyle>
            <a:lvl1pPr marL="457200" lvl="0" indent="-330200" algn="l" rtl="0">
              <a:lnSpc>
                <a:spcPct val="105000"/>
              </a:lnSpc>
              <a:spcBef>
                <a:spcPts val="600"/>
              </a:spcBef>
              <a:spcAft>
                <a:spcPts val="0"/>
              </a:spcAft>
              <a:buClr>
                <a:schemeClr val="dk1"/>
              </a:buClr>
              <a:buSzPts val="1600"/>
              <a:buChar char="•"/>
              <a:defRPr/>
            </a:lvl1pPr>
            <a:lvl2pPr marL="914400" lvl="1" indent="-336550" algn="l" rtl="0">
              <a:lnSpc>
                <a:spcPct val="105000"/>
              </a:lnSpc>
              <a:spcBef>
                <a:spcPts val="0"/>
              </a:spcBef>
              <a:spcAft>
                <a:spcPts val="0"/>
              </a:spcAft>
              <a:buClr>
                <a:schemeClr val="dk1"/>
              </a:buClr>
              <a:buSzPts val="1700"/>
              <a:buChar char="◦"/>
              <a:defRPr/>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23"/>
          <p:cNvSpPr txBox="1">
            <a:spLocks noGrp="1"/>
          </p:cNvSpPr>
          <p:nvPr>
            <p:ph type="body" idx="2"/>
          </p:nvPr>
        </p:nvSpPr>
        <p:spPr>
          <a:xfrm>
            <a:off x="432000" y="4398736"/>
            <a:ext cx="5410800" cy="205500"/>
          </a:xfrm>
          <a:prstGeom prst="rect">
            <a:avLst/>
          </a:prstGeom>
          <a:noFill/>
          <a:ln>
            <a:noFill/>
          </a:ln>
        </p:spPr>
        <p:txBody>
          <a:bodyPr spcFirstLastPara="1" wrap="square" lIns="68575" tIns="34275" rIns="68575" bIns="34275" anchor="t" anchorCtr="0">
            <a:noAutofit/>
          </a:bodyPr>
          <a:lstStyle>
            <a:lvl1pPr marL="457200" lvl="0" indent="-228600" algn="l" rtl="0">
              <a:lnSpc>
                <a:spcPct val="83000"/>
              </a:lnSpc>
              <a:spcBef>
                <a:spcPts val="600"/>
              </a:spcBef>
              <a:spcAft>
                <a:spcPts val="0"/>
              </a:spcAft>
              <a:buClr>
                <a:schemeClr val="dk1"/>
              </a:buClr>
              <a:buSzPts val="700"/>
              <a:buNone/>
              <a:defRPr sz="600" b="0">
                <a:latin typeface="Arial"/>
                <a:ea typeface="Arial"/>
                <a:cs typeface="Arial"/>
                <a:sym typeface="Arial"/>
              </a:defRPr>
            </a:lvl1pPr>
            <a:lvl2pPr marL="914400" lvl="1" indent="-228600" algn="l" rtl="0">
              <a:lnSpc>
                <a:spcPct val="133333"/>
              </a:lnSpc>
              <a:spcBef>
                <a:spcPts val="0"/>
              </a:spcBef>
              <a:spcAft>
                <a:spcPts val="0"/>
              </a:spcAft>
              <a:buClr>
                <a:schemeClr val="dk1"/>
              </a:buClr>
              <a:buSzPts val="700"/>
              <a:buNone/>
              <a:defRPr sz="600"/>
            </a:lvl2pPr>
            <a:lvl3pPr marL="1371600" lvl="2" indent="-228600" algn="l" rtl="0">
              <a:lnSpc>
                <a:spcPct val="133333"/>
              </a:lnSpc>
              <a:spcBef>
                <a:spcPts val="0"/>
              </a:spcBef>
              <a:spcAft>
                <a:spcPts val="0"/>
              </a:spcAft>
              <a:buClr>
                <a:schemeClr val="dk1"/>
              </a:buClr>
              <a:buSzPts val="500"/>
              <a:buNone/>
              <a:defRPr sz="600"/>
            </a:lvl3pPr>
            <a:lvl4pPr marL="1828800" lvl="3" indent="-228600" algn="l" rtl="0">
              <a:lnSpc>
                <a:spcPct val="133333"/>
              </a:lnSpc>
              <a:spcBef>
                <a:spcPts val="0"/>
              </a:spcBef>
              <a:spcAft>
                <a:spcPts val="0"/>
              </a:spcAft>
              <a:buClr>
                <a:schemeClr val="dk1"/>
              </a:buClr>
              <a:buSzPts val="600"/>
              <a:buNone/>
              <a:defRPr sz="600"/>
            </a:lvl4pPr>
            <a:lvl5pPr marL="2286000" lvl="4" indent="-228600" algn="l" rtl="0">
              <a:lnSpc>
                <a:spcPct val="133333"/>
              </a:lnSpc>
              <a:spcBef>
                <a:spcPts val="0"/>
              </a:spcBef>
              <a:spcAft>
                <a:spcPts val="0"/>
              </a:spcAft>
              <a:buClr>
                <a:schemeClr val="dk1"/>
              </a:buClr>
              <a:buSzPts val="400"/>
              <a:buNone/>
              <a:defRPr sz="6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3"/>
          <p:cNvSpPr txBox="1">
            <a:spLocks noGrp="1"/>
          </p:cNvSpPr>
          <p:nvPr>
            <p:ph type="body" idx="3"/>
          </p:nvPr>
        </p:nvSpPr>
        <p:spPr>
          <a:xfrm>
            <a:off x="432000" y="1290600"/>
            <a:ext cx="5410800" cy="31077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rmulas">
  <p:cSld name="Formulas">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1536300" y="4397969"/>
            <a:ext cx="6072300" cy="208500"/>
          </a:xfrm>
          <a:prstGeom prst="rect">
            <a:avLst/>
          </a:prstGeom>
          <a:noFill/>
          <a:ln>
            <a:noFill/>
          </a:ln>
        </p:spPr>
        <p:txBody>
          <a:bodyPr spcFirstLastPara="1" wrap="square" lIns="68575" tIns="34275" rIns="68575" bIns="34275" anchor="t" anchorCtr="0">
            <a:noAutofit/>
          </a:bodyPr>
          <a:lstStyle>
            <a:lvl1pPr marL="457200" lvl="0" indent="-228600" algn="l" rtl="0">
              <a:lnSpc>
                <a:spcPct val="83000"/>
              </a:lnSpc>
              <a:spcBef>
                <a:spcPts val="600"/>
              </a:spcBef>
              <a:spcAft>
                <a:spcPts val="0"/>
              </a:spcAft>
              <a:buClr>
                <a:schemeClr val="dk1"/>
              </a:buClr>
              <a:buSzPts val="700"/>
              <a:buNone/>
              <a:defRPr sz="600" b="0">
                <a:latin typeface="Arial"/>
                <a:ea typeface="Arial"/>
                <a:cs typeface="Arial"/>
                <a:sym typeface="Arial"/>
              </a:defRPr>
            </a:lvl1pPr>
            <a:lvl2pPr marL="914400" lvl="1" indent="-228600" algn="l" rtl="0">
              <a:lnSpc>
                <a:spcPct val="133333"/>
              </a:lnSpc>
              <a:spcBef>
                <a:spcPts val="0"/>
              </a:spcBef>
              <a:spcAft>
                <a:spcPts val="0"/>
              </a:spcAft>
              <a:buClr>
                <a:schemeClr val="dk1"/>
              </a:buClr>
              <a:buSzPts val="700"/>
              <a:buNone/>
              <a:defRPr sz="600"/>
            </a:lvl2pPr>
            <a:lvl3pPr marL="1371600" lvl="2" indent="-228600" algn="l" rtl="0">
              <a:lnSpc>
                <a:spcPct val="133333"/>
              </a:lnSpc>
              <a:spcBef>
                <a:spcPts val="0"/>
              </a:spcBef>
              <a:spcAft>
                <a:spcPts val="0"/>
              </a:spcAft>
              <a:buClr>
                <a:schemeClr val="dk1"/>
              </a:buClr>
              <a:buSzPts val="500"/>
              <a:buNone/>
              <a:defRPr sz="600"/>
            </a:lvl3pPr>
            <a:lvl4pPr marL="1828800" lvl="3" indent="-228600" algn="l" rtl="0">
              <a:lnSpc>
                <a:spcPct val="133333"/>
              </a:lnSpc>
              <a:spcBef>
                <a:spcPts val="0"/>
              </a:spcBef>
              <a:spcAft>
                <a:spcPts val="0"/>
              </a:spcAft>
              <a:buClr>
                <a:schemeClr val="dk1"/>
              </a:buClr>
              <a:buSzPts val="600"/>
              <a:buNone/>
              <a:defRPr sz="600"/>
            </a:lvl4pPr>
            <a:lvl5pPr marL="2286000" lvl="4" indent="-228600" algn="l" rtl="0">
              <a:lnSpc>
                <a:spcPct val="133333"/>
              </a:lnSpc>
              <a:spcBef>
                <a:spcPts val="0"/>
              </a:spcBef>
              <a:spcAft>
                <a:spcPts val="0"/>
              </a:spcAft>
              <a:buClr>
                <a:schemeClr val="dk1"/>
              </a:buClr>
              <a:buSzPts val="400"/>
              <a:buNone/>
              <a:defRPr sz="6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4"/>
          <p:cNvSpPr txBox="1">
            <a:spLocks noGrp="1"/>
          </p:cNvSpPr>
          <p:nvPr>
            <p:ph type="body" idx="2"/>
          </p:nvPr>
        </p:nvSpPr>
        <p:spPr>
          <a:xfrm>
            <a:off x="1552500" y="1290600"/>
            <a:ext cx="6056100" cy="3105000"/>
          </a:xfrm>
          <a:prstGeom prst="rect">
            <a:avLst/>
          </a:prstGeom>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15" name="Google Shape;115;p24"/>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p25"/>
          <p:cNvSpPr txBox="1">
            <a:spLocks noGrp="1"/>
          </p:cNvSpPr>
          <p:nvPr>
            <p:ph type="body" idx="1"/>
          </p:nvPr>
        </p:nvSpPr>
        <p:spPr>
          <a:xfrm>
            <a:off x="432000" y="4398300"/>
            <a:ext cx="8275500" cy="208500"/>
          </a:xfrm>
          <a:prstGeom prst="rect">
            <a:avLst/>
          </a:prstGeom>
          <a:noFill/>
          <a:ln>
            <a:noFill/>
          </a:ln>
        </p:spPr>
        <p:txBody>
          <a:bodyPr spcFirstLastPara="1" wrap="square" lIns="68575" tIns="34275" rIns="68575" bIns="34275" anchor="t" anchorCtr="0">
            <a:noAutofit/>
          </a:bodyPr>
          <a:lstStyle>
            <a:lvl1pPr marL="457200" lvl="0" indent="-228600" algn="l" rtl="0">
              <a:lnSpc>
                <a:spcPct val="83000"/>
              </a:lnSpc>
              <a:spcBef>
                <a:spcPts val="600"/>
              </a:spcBef>
              <a:spcAft>
                <a:spcPts val="0"/>
              </a:spcAft>
              <a:buClr>
                <a:schemeClr val="dk1"/>
              </a:buClr>
              <a:buSzPts val="700"/>
              <a:buNone/>
              <a:defRPr sz="600" b="0">
                <a:latin typeface="Arial"/>
                <a:ea typeface="Arial"/>
                <a:cs typeface="Arial"/>
                <a:sym typeface="Arial"/>
              </a:defRPr>
            </a:lvl1pPr>
            <a:lvl2pPr marL="914400" lvl="1" indent="-228600" algn="l" rtl="0">
              <a:lnSpc>
                <a:spcPct val="133333"/>
              </a:lnSpc>
              <a:spcBef>
                <a:spcPts val="0"/>
              </a:spcBef>
              <a:spcAft>
                <a:spcPts val="0"/>
              </a:spcAft>
              <a:buClr>
                <a:schemeClr val="dk1"/>
              </a:buClr>
              <a:buSzPts val="700"/>
              <a:buNone/>
              <a:defRPr sz="600"/>
            </a:lvl2pPr>
            <a:lvl3pPr marL="1371600" lvl="2" indent="-228600" algn="l" rtl="0">
              <a:lnSpc>
                <a:spcPct val="133333"/>
              </a:lnSpc>
              <a:spcBef>
                <a:spcPts val="0"/>
              </a:spcBef>
              <a:spcAft>
                <a:spcPts val="0"/>
              </a:spcAft>
              <a:buClr>
                <a:schemeClr val="dk1"/>
              </a:buClr>
              <a:buSzPts val="500"/>
              <a:buNone/>
              <a:defRPr sz="600"/>
            </a:lvl3pPr>
            <a:lvl4pPr marL="1828800" lvl="3" indent="-228600" algn="l" rtl="0">
              <a:lnSpc>
                <a:spcPct val="133333"/>
              </a:lnSpc>
              <a:spcBef>
                <a:spcPts val="0"/>
              </a:spcBef>
              <a:spcAft>
                <a:spcPts val="0"/>
              </a:spcAft>
              <a:buClr>
                <a:schemeClr val="dk1"/>
              </a:buClr>
              <a:buSzPts val="600"/>
              <a:buNone/>
              <a:defRPr sz="600"/>
            </a:lvl4pPr>
            <a:lvl5pPr marL="2286000" lvl="4" indent="-228600" algn="l" rtl="0">
              <a:lnSpc>
                <a:spcPct val="133333"/>
              </a:lnSpc>
              <a:spcBef>
                <a:spcPts val="0"/>
              </a:spcBef>
              <a:spcAft>
                <a:spcPts val="0"/>
              </a:spcAft>
              <a:buClr>
                <a:schemeClr val="dk1"/>
              </a:buClr>
              <a:buSzPts val="400"/>
              <a:buNone/>
              <a:defRPr sz="6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5"/>
          <p:cNvSpPr txBox="1">
            <a:spLocks noGrp="1"/>
          </p:cNvSpPr>
          <p:nvPr>
            <p:ph type="body" idx="2"/>
          </p:nvPr>
        </p:nvSpPr>
        <p:spPr>
          <a:xfrm>
            <a:off x="432000" y="1290600"/>
            <a:ext cx="8275500" cy="31077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smaller images and text">
  <p:cSld name="3 smaller images and text">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6"/>
          <p:cNvSpPr txBox="1">
            <a:spLocks noGrp="1"/>
          </p:cNvSpPr>
          <p:nvPr>
            <p:ph type="body" idx="1"/>
          </p:nvPr>
        </p:nvSpPr>
        <p:spPr>
          <a:xfrm>
            <a:off x="3291074" y="1228500"/>
            <a:ext cx="5418900" cy="3377700"/>
          </a:xfrm>
          <a:prstGeom prst="rect">
            <a:avLst/>
          </a:prstGeom>
          <a:noFill/>
          <a:ln>
            <a:noFill/>
          </a:ln>
        </p:spPr>
        <p:txBody>
          <a:bodyPr spcFirstLastPara="1" wrap="square" lIns="68575" tIns="34275" rIns="68575" bIns="34275" anchor="t" anchorCtr="0">
            <a:noAutofit/>
          </a:bodyPr>
          <a:lstStyle>
            <a:lvl1pPr marL="457200" lvl="0" indent="-330200" algn="l" rtl="0">
              <a:lnSpc>
                <a:spcPct val="105000"/>
              </a:lnSpc>
              <a:spcBef>
                <a:spcPts val="600"/>
              </a:spcBef>
              <a:spcAft>
                <a:spcPts val="0"/>
              </a:spcAft>
              <a:buClr>
                <a:schemeClr val="dk1"/>
              </a:buClr>
              <a:buSzPts val="1600"/>
              <a:buChar char="•"/>
              <a:defRPr/>
            </a:lvl1pPr>
            <a:lvl2pPr marL="914400" lvl="1" indent="-336550" algn="l" rtl="0">
              <a:lnSpc>
                <a:spcPct val="105000"/>
              </a:lnSpc>
              <a:spcBef>
                <a:spcPts val="0"/>
              </a:spcBef>
              <a:spcAft>
                <a:spcPts val="0"/>
              </a:spcAft>
              <a:buClr>
                <a:schemeClr val="dk1"/>
              </a:buClr>
              <a:buSzPts val="1700"/>
              <a:buChar char="◦"/>
              <a:defRPr/>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 name="Google Shape;124;p26"/>
          <p:cNvSpPr/>
          <p:nvPr/>
        </p:nvSpPr>
        <p:spPr>
          <a:xfrm>
            <a:off x="3683660" y="1083128"/>
            <a:ext cx="469800" cy="3240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26"/>
          <p:cNvSpPr txBox="1">
            <a:spLocks noGrp="1"/>
          </p:cNvSpPr>
          <p:nvPr>
            <p:ph type="body" idx="2"/>
          </p:nvPr>
        </p:nvSpPr>
        <p:spPr>
          <a:xfrm>
            <a:off x="432000" y="1293300"/>
            <a:ext cx="2538000" cy="10260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7" name="Google Shape;127;p26"/>
          <p:cNvSpPr txBox="1">
            <a:spLocks noGrp="1"/>
          </p:cNvSpPr>
          <p:nvPr>
            <p:ph type="body" idx="3"/>
          </p:nvPr>
        </p:nvSpPr>
        <p:spPr>
          <a:xfrm>
            <a:off x="432000" y="2440800"/>
            <a:ext cx="2538000" cy="10260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8" name="Google Shape;128;p26"/>
          <p:cNvSpPr txBox="1">
            <a:spLocks noGrp="1"/>
          </p:cNvSpPr>
          <p:nvPr>
            <p:ph type="body" idx="4"/>
          </p:nvPr>
        </p:nvSpPr>
        <p:spPr>
          <a:xfrm>
            <a:off x="432000" y="3582900"/>
            <a:ext cx="2538000" cy="10260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mall image and text">
  <p:cSld name="Small image and text">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27"/>
          <p:cNvSpPr txBox="1">
            <a:spLocks noGrp="1"/>
          </p:cNvSpPr>
          <p:nvPr>
            <p:ph type="body" idx="1"/>
          </p:nvPr>
        </p:nvSpPr>
        <p:spPr>
          <a:xfrm>
            <a:off x="3289536" y="1231200"/>
            <a:ext cx="5418900" cy="3375000"/>
          </a:xfrm>
          <a:prstGeom prst="rect">
            <a:avLst/>
          </a:prstGeom>
          <a:noFill/>
          <a:ln>
            <a:noFill/>
          </a:ln>
        </p:spPr>
        <p:txBody>
          <a:bodyPr spcFirstLastPara="1" wrap="square" lIns="68575" tIns="34275" rIns="68575" bIns="34275" anchor="t" anchorCtr="0">
            <a:noAutofit/>
          </a:bodyPr>
          <a:lstStyle>
            <a:lvl1pPr marL="457200" lvl="0" indent="-330200" algn="l" rtl="0">
              <a:lnSpc>
                <a:spcPct val="105000"/>
              </a:lnSpc>
              <a:spcBef>
                <a:spcPts val="600"/>
              </a:spcBef>
              <a:spcAft>
                <a:spcPts val="0"/>
              </a:spcAft>
              <a:buClr>
                <a:schemeClr val="dk1"/>
              </a:buClr>
              <a:buSzPts val="1600"/>
              <a:buChar char="•"/>
              <a:defRPr/>
            </a:lvl1pPr>
            <a:lvl2pPr marL="914400" lvl="1" indent="-336550" algn="l" rtl="0">
              <a:lnSpc>
                <a:spcPct val="105000"/>
              </a:lnSpc>
              <a:spcBef>
                <a:spcPts val="0"/>
              </a:spcBef>
              <a:spcAft>
                <a:spcPts val="0"/>
              </a:spcAft>
              <a:buClr>
                <a:schemeClr val="dk1"/>
              </a:buClr>
              <a:buSzPts val="1700"/>
              <a:buChar char="◦"/>
              <a:defRPr/>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 name="Google Shape;132;p27"/>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27"/>
          <p:cNvSpPr txBox="1">
            <a:spLocks noGrp="1"/>
          </p:cNvSpPr>
          <p:nvPr>
            <p:ph type="body" idx="2"/>
          </p:nvPr>
        </p:nvSpPr>
        <p:spPr>
          <a:xfrm>
            <a:off x="432000" y="1293300"/>
            <a:ext cx="2546100" cy="33129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 name="Google Shape;136;p28"/>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out logo, with author and date">
  <p:cSld name="Title without logo_1">
    <p:spTree>
      <p:nvGrpSpPr>
        <p:cNvPr id="1" name="Shape 137"/>
        <p:cNvGrpSpPr/>
        <p:nvPr/>
      </p:nvGrpSpPr>
      <p:grpSpPr>
        <a:xfrm>
          <a:off x="0" y="0"/>
          <a:ext cx="0" cy="0"/>
          <a:chOff x="0" y="0"/>
          <a:chExt cx="0" cy="0"/>
        </a:xfrm>
      </p:grpSpPr>
      <p:sp>
        <p:nvSpPr>
          <p:cNvPr id="138" name="Google Shape;138;p29"/>
          <p:cNvSpPr txBox="1">
            <a:spLocks noGrp="1"/>
          </p:cNvSpPr>
          <p:nvPr>
            <p:ph type="subTitle" idx="1"/>
          </p:nvPr>
        </p:nvSpPr>
        <p:spPr>
          <a:xfrm>
            <a:off x="364499" y="4058100"/>
            <a:ext cx="83349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dk1"/>
              </a:buClr>
              <a:buSzPts val="1600"/>
              <a:buFont typeface="Montserrat"/>
              <a:buNone/>
              <a:defRPr sz="1400">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139" name="Google Shape;139;p29"/>
          <p:cNvSpPr txBox="1">
            <a:spLocks noGrp="1"/>
          </p:cNvSpPr>
          <p:nvPr>
            <p:ph type="title"/>
          </p:nvPr>
        </p:nvSpPr>
        <p:spPr>
          <a:xfrm>
            <a:off x="356400" y="980100"/>
            <a:ext cx="83448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dk1"/>
              </a:buClr>
              <a:buSzPts val="3400"/>
              <a:buFont typeface="Arial Black"/>
              <a:buNone/>
              <a:defRPr sz="3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0" name="Google Shape;140;p29"/>
          <p:cNvPicPr preferRelativeResize="0"/>
          <p:nvPr/>
        </p:nvPicPr>
        <p:blipFill rotWithShape="1">
          <a:blip r:embed="rId2">
            <a:alphaModFix/>
          </a:blip>
          <a:srcRect l="27453" t="15293" r="42711" b="38847"/>
          <a:stretch/>
        </p:blipFill>
        <p:spPr>
          <a:xfrm>
            <a:off x="228184" y="2427238"/>
            <a:ext cx="1890000" cy="1730453"/>
          </a:xfrm>
          <a:prstGeom prst="rect">
            <a:avLst/>
          </a:prstGeom>
          <a:noFill/>
          <a:ln>
            <a:noFill/>
          </a:ln>
        </p:spPr>
      </p:pic>
      <p:sp>
        <p:nvSpPr>
          <p:cNvPr id="141" name="Google Shape;141;p29"/>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9"/>
          <p:cNvSpPr txBox="1">
            <a:spLocks noGrp="1"/>
          </p:cNvSpPr>
          <p:nvPr>
            <p:ph type="body" idx="2"/>
          </p:nvPr>
        </p:nvSpPr>
        <p:spPr>
          <a:xfrm>
            <a:off x="4417200" y="4768200"/>
            <a:ext cx="1819800" cy="272700"/>
          </a:xfrm>
          <a:prstGeom prst="rect">
            <a:avLst/>
          </a:prstGeom>
        </p:spPr>
        <p:txBody>
          <a:bodyPr spcFirstLastPara="1" wrap="square" lIns="0" tIns="0" rIns="0" bIns="0" anchor="b" anchorCtr="0">
            <a:noAutofit/>
          </a:bodyPr>
          <a:lstStyle>
            <a:lvl1pPr marL="457200" lvl="0" indent="-279400" algn="r"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400"/>
              </a:spcBef>
              <a:spcAft>
                <a:spcPts val="0"/>
              </a:spcAft>
              <a:buSzPts val="800"/>
              <a:buChar char="•"/>
              <a:defRPr sz="800"/>
            </a:lvl6pPr>
            <a:lvl7pPr marL="3200400" lvl="6" indent="-279400" rtl="0">
              <a:lnSpc>
                <a:spcPct val="100000"/>
              </a:lnSpc>
              <a:spcBef>
                <a:spcPts val="400"/>
              </a:spcBef>
              <a:spcAft>
                <a:spcPts val="0"/>
              </a:spcAft>
              <a:buSzPts val="800"/>
              <a:buChar char="•"/>
              <a:defRPr sz="800"/>
            </a:lvl7pPr>
            <a:lvl8pPr marL="3657600" lvl="7" indent="-279400" rtl="0">
              <a:lnSpc>
                <a:spcPct val="100000"/>
              </a:lnSpc>
              <a:spcBef>
                <a:spcPts val="400"/>
              </a:spcBef>
              <a:spcAft>
                <a:spcPts val="0"/>
              </a:spcAft>
              <a:buSzPts val="800"/>
              <a:buChar char="•"/>
              <a:defRPr sz="800"/>
            </a:lvl8pPr>
            <a:lvl9pPr marL="4114800" lvl="8" indent="-279400" rtl="0">
              <a:lnSpc>
                <a:spcPct val="100000"/>
              </a:lnSpc>
              <a:spcBef>
                <a:spcPts val="400"/>
              </a:spcBef>
              <a:spcAft>
                <a:spcPts val="0"/>
              </a:spcAft>
              <a:buSzPts val="800"/>
              <a:buChar char="•"/>
              <a:defRPr sz="800"/>
            </a:lvl9pPr>
          </a:lstStyle>
          <a:p>
            <a:endParaRPr/>
          </a:p>
        </p:txBody>
      </p:sp>
      <p:sp>
        <p:nvSpPr>
          <p:cNvPr id="143" name="Google Shape;143;p29"/>
          <p:cNvSpPr txBox="1">
            <a:spLocks noGrp="1"/>
          </p:cNvSpPr>
          <p:nvPr>
            <p:ph type="body" idx="3"/>
          </p:nvPr>
        </p:nvSpPr>
        <p:spPr>
          <a:xfrm>
            <a:off x="6844500" y="4768200"/>
            <a:ext cx="1080000" cy="272700"/>
          </a:xfrm>
          <a:prstGeom prst="rect">
            <a:avLst/>
          </a:prstGeom>
        </p:spPr>
        <p:txBody>
          <a:bodyPr spcFirstLastPara="1" wrap="square" lIns="0" tIns="0" rIns="0" bIns="0" anchor="b" anchorCtr="0">
            <a:noAutofit/>
          </a:bodyPr>
          <a:lstStyle>
            <a:lvl1pPr marL="457200" lvl="0" indent="-279400" algn="r"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400"/>
              </a:spcBef>
              <a:spcAft>
                <a:spcPts val="0"/>
              </a:spcAft>
              <a:buSzPts val="800"/>
              <a:buChar char="•"/>
              <a:defRPr sz="800"/>
            </a:lvl6pPr>
            <a:lvl7pPr marL="3200400" lvl="6" indent="-279400" rtl="0">
              <a:lnSpc>
                <a:spcPct val="100000"/>
              </a:lnSpc>
              <a:spcBef>
                <a:spcPts val="400"/>
              </a:spcBef>
              <a:spcAft>
                <a:spcPts val="0"/>
              </a:spcAft>
              <a:buSzPts val="800"/>
              <a:buChar char="•"/>
              <a:defRPr sz="800"/>
            </a:lvl7pPr>
            <a:lvl8pPr marL="3657600" lvl="7" indent="-279400" rtl="0">
              <a:lnSpc>
                <a:spcPct val="100000"/>
              </a:lnSpc>
              <a:spcBef>
                <a:spcPts val="400"/>
              </a:spcBef>
              <a:spcAft>
                <a:spcPts val="0"/>
              </a:spcAft>
              <a:buSzPts val="800"/>
              <a:buChar char="•"/>
              <a:defRPr sz="800"/>
            </a:lvl8pPr>
            <a:lvl9pPr marL="4114800" lvl="8" indent="-279400" rtl="0">
              <a:lnSpc>
                <a:spcPct val="100000"/>
              </a:lnSpc>
              <a:spcBef>
                <a:spcPts val="400"/>
              </a:spcBef>
              <a:spcAft>
                <a:spcPts val="0"/>
              </a:spcAft>
              <a:buSzPts val="800"/>
              <a:buChar char="•"/>
              <a:defRPr sz="800"/>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JKU Logo All purpose">
  <p:cSld name="JKU Logo All purpose">
    <p:bg>
      <p:bgPr>
        <a:solidFill>
          <a:schemeClr val="dk2"/>
        </a:solidFill>
        <a:effectLst/>
      </p:bgPr>
    </p:bg>
    <p:spTree>
      <p:nvGrpSpPr>
        <p:cNvPr id="1" name="Shape 151"/>
        <p:cNvGrpSpPr/>
        <p:nvPr/>
      </p:nvGrpSpPr>
      <p:grpSpPr>
        <a:xfrm>
          <a:off x="0" y="0"/>
          <a:ext cx="0" cy="0"/>
          <a:chOff x="0" y="0"/>
          <a:chExt cx="0" cy="0"/>
        </a:xfrm>
      </p:grpSpPr>
      <p:pic>
        <p:nvPicPr>
          <p:cNvPr id="152" name="Google Shape;152;p31"/>
          <p:cNvPicPr preferRelativeResize="0"/>
          <p:nvPr/>
        </p:nvPicPr>
        <p:blipFill rotWithShape="1">
          <a:blip r:embed="rId2">
            <a:alphaModFix/>
          </a:blip>
          <a:srcRect/>
          <a:stretch/>
        </p:blipFill>
        <p:spPr>
          <a:xfrm>
            <a:off x="2054700" y="1179900"/>
            <a:ext cx="5338605" cy="3780001"/>
          </a:xfrm>
          <a:prstGeom prst="rect">
            <a:avLst/>
          </a:prstGeom>
          <a:noFill/>
          <a:ln>
            <a:noFill/>
          </a:ln>
        </p:spPr>
      </p:pic>
      <p:sp>
        <p:nvSpPr>
          <p:cNvPr id="153" name="Google Shape;153;p3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End with logo All purpose">
  <p:cSld name="Title/End with logo All purpose">
    <p:bg>
      <p:bgPr>
        <a:solidFill>
          <a:schemeClr val="dk2"/>
        </a:solidFill>
        <a:effectLst/>
      </p:bgPr>
    </p:bg>
    <p:spTree>
      <p:nvGrpSpPr>
        <p:cNvPr id="1" name="Shape 154"/>
        <p:cNvGrpSpPr/>
        <p:nvPr/>
      </p:nvGrpSpPr>
      <p:grpSpPr>
        <a:xfrm>
          <a:off x="0" y="0"/>
          <a:ext cx="0" cy="0"/>
          <a:chOff x="0" y="0"/>
          <a:chExt cx="0" cy="0"/>
        </a:xfrm>
      </p:grpSpPr>
      <p:sp>
        <p:nvSpPr>
          <p:cNvPr id="155" name="Google Shape;155;p32"/>
          <p:cNvSpPr txBox="1">
            <a:spLocks noGrp="1"/>
          </p:cNvSpPr>
          <p:nvPr>
            <p:ph type="subTitle" idx="1"/>
          </p:nvPr>
        </p:nvSpPr>
        <p:spPr>
          <a:xfrm>
            <a:off x="364500" y="4058100"/>
            <a:ext cx="69120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None/>
              <a:defRPr sz="1500"/>
            </a:lvl2pPr>
            <a:lvl3pPr lvl="2" algn="ctr" rtl="0">
              <a:lnSpc>
                <a:spcPct val="105000"/>
              </a:lnSpc>
              <a:spcBef>
                <a:spcPts val="0"/>
              </a:spcBef>
              <a:spcAft>
                <a:spcPts val="0"/>
              </a:spcAft>
              <a:buClr>
                <a:schemeClr val="dk1"/>
              </a:buClr>
              <a:buSzPts val="1100"/>
              <a:buNone/>
              <a:defRPr sz="1400"/>
            </a:lvl3pPr>
            <a:lvl4pPr lvl="3" algn="ctr" rtl="0">
              <a:lnSpc>
                <a:spcPct val="105000"/>
              </a:lnSpc>
              <a:spcBef>
                <a:spcPts val="0"/>
              </a:spcBef>
              <a:spcAft>
                <a:spcPts val="0"/>
              </a:spcAft>
              <a:buClr>
                <a:schemeClr val="dk1"/>
              </a:buClr>
              <a:buSzPts val="1300"/>
              <a:buNone/>
              <a:defRPr sz="1200"/>
            </a:lvl4pPr>
            <a:lvl5pPr lvl="4" algn="ctr" rtl="0">
              <a:lnSpc>
                <a:spcPct val="105000"/>
              </a:lnSpc>
              <a:spcBef>
                <a:spcPts val="0"/>
              </a:spcBef>
              <a:spcAft>
                <a:spcPts val="0"/>
              </a:spcAft>
              <a:buClr>
                <a:schemeClr val="dk1"/>
              </a:buClr>
              <a:buSzPts val="8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6" name="Google Shape;156;p32"/>
          <p:cNvSpPr txBox="1">
            <a:spLocks noGrp="1"/>
          </p:cNvSpPr>
          <p:nvPr>
            <p:ph type="title"/>
          </p:nvPr>
        </p:nvSpPr>
        <p:spPr>
          <a:xfrm>
            <a:off x="356400" y="980100"/>
            <a:ext cx="69201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Font typeface="Arial Black"/>
              <a:buNone/>
              <a:defRPr sz="3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 name="Google Shape;157;p32"/>
          <p:cNvSpPr txBox="1"/>
          <p:nvPr/>
        </p:nvSpPr>
        <p:spPr>
          <a:xfrm>
            <a:off x="7549200" y="4125600"/>
            <a:ext cx="1047600" cy="5502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600" b="0" i="0" u="none" strike="noStrike" cap="none">
                <a:solidFill>
                  <a:schemeClr val="lt1"/>
                </a:solidFill>
                <a:latin typeface="Arial Black"/>
                <a:ea typeface="Arial Black"/>
                <a:cs typeface="Arial Black"/>
                <a:sym typeface="Arial Black"/>
              </a:rPr>
              <a:t>JOHANNES KEPLER UNIVERSITY LINZ</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Altenberger Straße 69</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4040 Linz, Austria</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jku.at</a:t>
            </a:r>
            <a:endParaRPr sz="600" b="0" i="0" u="none" strike="noStrike" cap="none">
              <a:solidFill>
                <a:schemeClr val="lt1"/>
              </a:solidFill>
              <a:latin typeface="Arial"/>
              <a:ea typeface="Arial"/>
              <a:cs typeface="Arial"/>
              <a:sym typeface="Arial"/>
            </a:endParaRPr>
          </a:p>
        </p:txBody>
      </p:sp>
      <p:pic>
        <p:nvPicPr>
          <p:cNvPr id="158" name="Google Shape;158;p32"/>
          <p:cNvPicPr preferRelativeResize="0"/>
          <p:nvPr/>
        </p:nvPicPr>
        <p:blipFill rotWithShape="1">
          <a:blip r:embed="rId2">
            <a:alphaModFix/>
          </a:blip>
          <a:srcRect/>
          <a:stretch/>
        </p:blipFill>
        <p:spPr>
          <a:xfrm>
            <a:off x="335303" y="2423336"/>
            <a:ext cx="1646999" cy="1647063"/>
          </a:xfrm>
          <a:prstGeom prst="rect">
            <a:avLst/>
          </a:prstGeom>
          <a:noFill/>
          <a:ln>
            <a:noFill/>
          </a:ln>
        </p:spPr>
      </p:pic>
      <p:pic>
        <p:nvPicPr>
          <p:cNvPr id="159" name="Google Shape;159;p32"/>
          <p:cNvPicPr preferRelativeResize="0"/>
          <p:nvPr/>
        </p:nvPicPr>
        <p:blipFill rotWithShape="1">
          <a:blip r:embed="rId3">
            <a:alphaModFix/>
          </a:blip>
          <a:srcRect/>
          <a:stretch/>
        </p:blipFill>
        <p:spPr>
          <a:xfrm>
            <a:off x="7276500" y="415800"/>
            <a:ext cx="1449048" cy="1025999"/>
          </a:xfrm>
          <a:prstGeom prst="rect">
            <a:avLst/>
          </a:prstGeom>
          <a:noFill/>
          <a:ln>
            <a:noFill/>
          </a:ln>
        </p:spPr>
      </p:pic>
      <p:sp>
        <p:nvSpPr>
          <p:cNvPr id="160" name="Google Shape;160;p3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161" name="Google Shape;161;p32"/>
          <p:cNvSpPr txBox="1">
            <a:spLocks noGrp="1"/>
          </p:cNvSpPr>
          <p:nvPr>
            <p:ph type="body" idx="2"/>
          </p:nvPr>
        </p:nvSpPr>
        <p:spPr>
          <a:xfrm>
            <a:off x="7614000" y="18873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162" name="Google Shape;162;p32"/>
          <p:cNvSpPr txBox="1">
            <a:spLocks noGrp="1"/>
          </p:cNvSpPr>
          <p:nvPr>
            <p:ph type="body" idx="3"/>
          </p:nvPr>
        </p:nvSpPr>
        <p:spPr>
          <a:xfrm>
            <a:off x="7614000" y="30294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without logo All purpose">
  <p:cSld name="Title without logo All purpose">
    <p:spTree>
      <p:nvGrpSpPr>
        <p:cNvPr id="1" name="Shape 163"/>
        <p:cNvGrpSpPr/>
        <p:nvPr/>
      </p:nvGrpSpPr>
      <p:grpSpPr>
        <a:xfrm>
          <a:off x="0" y="0"/>
          <a:ext cx="0" cy="0"/>
          <a:chOff x="0" y="0"/>
          <a:chExt cx="0" cy="0"/>
        </a:xfrm>
      </p:grpSpPr>
      <p:sp>
        <p:nvSpPr>
          <p:cNvPr id="164" name="Google Shape;164;p33"/>
          <p:cNvSpPr/>
          <p:nvPr/>
        </p:nvSpPr>
        <p:spPr>
          <a:xfrm>
            <a:off x="0" y="0"/>
            <a:ext cx="9144000" cy="4607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33"/>
          <p:cNvSpPr txBox="1">
            <a:spLocks noGrp="1"/>
          </p:cNvSpPr>
          <p:nvPr>
            <p:ph type="subTitle" idx="1"/>
          </p:nvPr>
        </p:nvSpPr>
        <p:spPr>
          <a:xfrm>
            <a:off x="364500" y="4058100"/>
            <a:ext cx="83367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None/>
              <a:defRPr sz="1500"/>
            </a:lvl2pPr>
            <a:lvl3pPr lvl="2" algn="ctr" rtl="0">
              <a:lnSpc>
                <a:spcPct val="105000"/>
              </a:lnSpc>
              <a:spcBef>
                <a:spcPts val="0"/>
              </a:spcBef>
              <a:spcAft>
                <a:spcPts val="0"/>
              </a:spcAft>
              <a:buClr>
                <a:schemeClr val="dk1"/>
              </a:buClr>
              <a:buSzPts val="1100"/>
              <a:buNone/>
              <a:defRPr sz="1400"/>
            </a:lvl3pPr>
            <a:lvl4pPr lvl="3" algn="ctr" rtl="0">
              <a:lnSpc>
                <a:spcPct val="105000"/>
              </a:lnSpc>
              <a:spcBef>
                <a:spcPts val="0"/>
              </a:spcBef>
              <a:spcAft>
                <a:spcPts val="0"/>
              </a:spcAft>
              <a:buClr>
                <a:schemeClr val="dk1"/>
              </a:buClr>
              <a:buSzPts val="1300"/>
              <a:buNone/>
              <a:defRPr sz="1200"/>
            </a:lvl4pPr>
            <a:lvl5pPr lvl="4" algn="ctr" rtl="0">
              <a:lnSpc>
                <a:spcPct val="105000"/>
              </a:lnSpc>
              <a:spcBef>
                <a:spcPts val="0"/>
              </a:spcBef>
              <a:spcAft>
                <a:spcPts val="0"/>
              </a:spcAft>
              <a:buClr>
                <a:schemeClr val="dk1"/>
              </a:buClr>
              <a:buSzPts val="8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6" name="Google Shape;166;p33"/>
          <p:cNvSpPr txBox="1">
            <a:spLocks noGrp="1"/>
          </p:cNvSpPr>
          <p:nvPr>
            <p:ph type="title"/>
          </p:nvPr>
        </p:nvSpPr>
        <p:spPr>
          <a:xfrm>
            <a:off x="356400" y="980100"/>
            <a:ext cx="83463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Font typeface="Arial Black"/>
              <a:buNone/>
              <a:defRPr sz="3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67" name="Google Shape;167;p33"/>
          <p:cNvPicPr preferRelativeResize="0"/>
          <p:nvPr/>
        </p:nvPicPr>
        <p:blipFill rotWithShape="1">
          <a:blip r:embed="rId2">
            <a:alphaModFix/>
          </a:blip>
          <a:srcRect/>
          <a:stretch/>
        </p:blipFill>
        <p:spPr>
          <a:xfrm>
            <a:off x="335303" y="2423336"/>
            <a:ext cx="1646999" cy="1647063"/>
          </a:xfrm>
          <a:prstGeom prst="rect">
            <a:avLst/>
          </a:prstGeom>
          <a:noFill/>
          <a:ln>
            <a:noFill/>
          </a:ln>
        </p:spPr>
      </p:pic>
      <p:sp>
        <p:nvSpPr>
          <p:cNvPr id="168" name="Google Shape;168;p33"/>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End with logo">
  <p:cSld name="Title/End with logo">
    <p:spTree>
      <p:nvGrpSpPr>
        <p:cNvPr id="1" name="Shape 58"/>
        <p:cNvGrpSpPr/>
        <p:nvPr/>
      </p:nvGrpSpPr>
      <p:grpSpPr>
        <a:xfrm>
          <a:off x="0" y="0"/>
          <a:ext cx="0" cy="0"/>
          <a:chOff x="0" y="0"/>
          <a:chExt cx="0" cy="0"/>
        </a:xfrm>
      </p:grpSpPr>
      <p:sp>
        <p:nvSpPr>
          <p:cNvPr id="59" name="Google Shape;59;p15"/>
          <p:cNvSpPr txBox="1">
            <a:spLocks noGrp="1"/>
          </p:cNvSpPr>
          <p:nvPr>
            <p:ph type="subTitle" idx="1"/>
          </p:nvPr>
        </p:nvSpPr>
        <p:spPr>
          <a:xfrm>
            <a:off x="364500" y="4058100"/>
            <a:ext cx="69120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dk1"/>
              </a:buClr>
              <a:buSzPts val="1600"/>
              <a:buFont typeface="Montserrat"/>
              <a:buNone/>
              <a:defRPr sz="1400">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60" name="Google Shape;60;p15"/>
          <p:cNvSpPr txBox="1">
            <a:spLocks noGrp="1"/>
          </p:cNvSpPr>
          <p:nvPr>
            <p:ph type="title"/>
          </p:nvPr>
        </p:nvSpPr>
        <p:spPr>
          <a:xfrm>
            <a:off x="356400" y="980100"/>
            <a:ext cx="69201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dk1"/>
              </a:buClr>
              <a:buSzPts val="3400"/>
              <a:buNone/>
              <a:defRPr sz="3400"/>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61" name="Google Shape;61;p15"/>
          <p:cNvSpPr txBox="1"/>
          <p:nvPr/>
        </p:nvSpPr>
        <p:spPr>
          <a:xfrm>
            <a:off x="7549200" y="4125600"/>
            <a:ext cx="1047600" cy="5502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600" b="1" i="0" u="none" strike="noStrike" cap="none">
                <a:solidFill>
                  <a:schemeClr val="dk1"/>
                </a:solidFill>
                <a:latin typeface="Montserrat"/>
                <a:ea typeface="Montserrat"/>
                <a:cs typeface="Montserrat"/>
                <a:sym typeface="Montserrat"/>
              </a:rPr>
              <a:t>JOHANNES KEPLER UNIVERSITY LINZ</a:t>
            </a:r>
            <a:endParaRPr sz="1100" b="1">
              <a:latin typeface="Montserrat"/>
              <a:ea typeface="Montserrat"/>
              <a:cs typeface="Montserrat"/>
              <a:sym typeface="Montserrat"/>
            </a:endParaRPr>
          </a:p>
          <a:p>
            <a:pPr marL="0" marR="0" lvl="0" indent="0" algn="l" rtl="0">
              <a:lnSpc>
                <a:spcPct val="125000"/>
              </a:lnSpc>
              <a:spcBef>
                <a:spcPts val="0"/>
              </a:spcBef>
              <a:spcAft>
                <a:spcPts val="0"/>
              </a:spcAft>
              <a:buNone/>
            </a:pPr>
            <a:r>
              <a:rPr lang="en" sz="600" i="0" u="none" strike="noStrike" cap="none">
                <a:solidFill>
                  <a:schemeClr val="dk1"/>
                </a:solidFill>
                <a:latin typeface="Montserrat"/>
                <a:ea typeface="Montserrat"/>
                <a:cs typeface="Montserrat"/>
                <a:sym typeface="Montserrat"/>
              </a:rPr>
              <a:t>Altenberger Straße 69</a:t>
            </a:r>
            <a:endParaRPr sz="1100">
              <a:latin typeface="Montserrat"/>
              <a:ea typeface="Montserrat"/>
              <a:cs typeface="Montserrat"/>
              <a:sym typeface="Montserrat"/>
            </a:endParaRPr>
          </a:p>
          <a:p>
            <a:pPr marL="0" marR="0" lvl="0" indent="0" algn="l" rtl="0">
              <a:lnSpc>
                <a:spcPct val="125000"/>
              </a:lnSpc>
              <a:spcBef>
                <a:spcPts val="0"/>
              </a:spcBef>
              <a:spcAft>
                <a:spcPts val="0"/>
              </a:spcAft>
              <a:buNone/>
            </a:pPr>
            <a:r>
              <a:rPr lang="en" sz="600" i="0" u="none" strike="noStrike" cap="none">
                <a:solidFill>
                  <a:schemeClr val="dk1"/>
                </a:solidFill>
                <a:latin typeface="Montserrat"/>
                <a:ea typeface="Montserrat"/>
                <a:cs typeface="Montserrat"/>
                <a:sym typeface="Montserrat"/>
              </a:rPr>
              <a:t>4040 Linz, Austria</a:t>
            </a:r>
            <a:endParaRPr sz="1100">
              <a:latin typeface="Montserrat"/>
              <a:ea typeface="Montserrat"/>
              <a:cs typeface="Montserrat"/>
              <a:sym typeface="Montserrat"/>
            </a:endParaRPr>
          </a:p>
          <a:p>
            <a:pPr marL="0" marR="0" lvl="0" indent="0" algn="l" rtl="0">
              <a:lnSpc>
                <a:spcPct val="125000"/>
              </a:lnSpc>
              <a:spcBef>
                <a:spcPts val="0"/>
              </a:spcBef>
              <a:spcAft>
                <a:spcPts val="0"/>
              </a:spcAft>
              <a:buNone/>
            </a:pPr>
            <a:r>
              <a:rPr lang="en" sz="600" i="0" u="none" strike="noStrike" cap="none">
                <a:solidFill>
                  <a:schemeClr val="dk1"/>
                </a:solidFill>
                <a:latin typeface="Montserrat"/>
                <a:ea typeface="Montserrat"/>
                <a:cs typeface="Montserrat"/>
                <a:sym typeface="Montserrat"/>
              </a:rPr>
              <a:t>jku.at</a:t>
            </a:r>
            <a:endParaRPr sz="600" i="0" u="none" strike="noStrike" cap="none">
              <a:solidFill>
                <a:schemeClr val="dk1"/>
              </a:solidFill>
              <a:latin typeface="Montserrat"/>
              <a:ea typeface="Montserrat"/>
              <a:cs typeface="Montserrat"/>
              <a:sym typeface="Montserrat"/>
            </a:endParaRPr>
          </a:p>
        </p:txBody>
      </p:sp>
      <p:pic>
        <p:nvPicPr>
          <p:cNvPr id="62" name="Google Shape;62;p15"/>
          <p:cNvPicPr preferRelativeResize="0"/>
          <p:nvPr/>
        </p:nvPicPr>
        <p:blipFill rotWithShape="1">
          <a:blip r:embed="rId2">
            <a:alphaModFix/>
          </a:blip>
          <a:srcRect/>
          <a:stretch/>
        </p:blipFill>
        <p:spPr>
          <a:xfrm>
            <a:off x="7276500" y="415800"/>
            <a:ext cx="1449048" cy="1025999"/>
          </a:xfrm>
          <a:prstGeom prst="rect">
            <a:avLst/>
          </a:prstGeom>
          <a:noFill/>
          <a:ln>
            <a:noFill/>
          </a:ln>
        </p:spPr>
      </p:pic>
      <p:pic>
        <p:nvPicPr>
          <p:cNvPr id="63" name="Google Shape;63;p15"/>
          <p:cNvPicPr preferRelativeResize="0"/>
          <p:nvPr/>
        </p:nvPicPr>
        <p:blipFill rotWithShape="1">
          <a:blip r:embed="rId3">
            <a:alphaModFix/>
          </a:blip>
          <a:srcRect l="27453" t="15293" r="42711" b="38847"/>
          <a:stretch/>
        </p:blipFill>
        <p:spPr>
          <a:xfrm>
            <a:off x="228184" y="2427238"/>
            <a:ext cx="1890000" cy="1730453"/>
          </a:xfrm>
          <a:prstGeom prst="rect">
            <a:avLst/>
          </a:prstGeom>
          <a:noFill/>
          <a:ln>
            <a:noFill/>
          </a:ln>
        </p:spPr>
      </p:pic>
      <p:sp>
        <p:nvSpPr>
          <p:cNvPr id="64" name="Google Shape;64;p15"/>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65" name="Google Shape;65;p15"/>
          <p:cNvSpPr txBox="1">
            <a:spLocks noGrp="1"/>
          </p:cNvSpPr>
          <p:nvPr>
            <p:ph type="body" idx="2"/>
          </p:nvPr>
        </p:nvSpPr>
        <p:spPr>
          <a:xfrm>
            <a:off x="7614000" y="1887300"/>
            <a:ext cx="1101600" cy="8154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6" name="Google Shape;66;p15"/>
          <p:cNvSpPr txBox="1">
            <a:spLocks noGrp="1"/>
          </p:cNvSpPr>
          <p:nvPr>
            <p:ph type="body" idx="3"/>
          </p:nvPr>
        </p:nvSpPr>
        <p:spPr>
          <a:xfrm>
            <a:off x="7614000" y="3029400"/>
            <a:ext cx="1101600" cy="8154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JKU Logo SoE">
  <p:cSld name="JKU Logo SoE">
    <p:bg>
      <p:bgPr>
        <a:solidFill>
          <a:schemeClr val="accent5"/>
        </a:solidFill>
        <a:effectLst/>
      </p:bgPr>
    </p:bg>
    <p:spTree>
      <p:nvGrpSpPr>
        <p:cNvPr id="1" name="Shape 169"/>
        <p:cNvGrpSpPr/>
        <p:nvPr/>
      </p:nvGrpSpPr>
      <p:grpSpPr>
        <a:xfrm>
          <a:off x="0" y="0"/>
          <a:ext cx="0" cy="0"/>
          <a:chOff x="0" y="0"/>
          <a:chExt cx="0" cy="0"/>
        </a:xfrm>
      </p:grpSpPr>
      <p:pic>
        <p:nvPicPr>
          <p:cNvPr id="170" name="Google Shape;170;p34"/>
          <p:cNvPicPr preferRelativeResize="0"/>
          <p:nvPr/>
        </p:nvPicPr>
        <p:blipFill rotWithShape="1">
          <a:blip r:embed="rId2">
            <a:alphaModFix/>
          </a:blip>
          <a:srcRect/>
          <a:stretch/>
        </p:blipFill>
        <p:spPr>
          <a:xfrm>
            <a:off x="2054700" y="1179900"/>
            <a:ext cx="5338605" cy="3780001"/>
          </a:xfrm>
          <a:prstGeom prst="rect">
            <a:avLst/>
          </a:prstGeom>
          <a:noFill/>
          <a:ln>
            <a:noFill/>
          </a:ln>
        </p:spPr>
      </p:pic>
      <p:sp>
        <p:nvSpPr>
          <p:cNvPr id="171" name="Google Shape;171;p3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End with logo SoE">
  <p:cSld name="Title/End with logo SoE">
    <p:bg>
      <p:bgPr>
        <a:solidFill>
          <a:schemeClr val="accent5"/>
        </a:solidFill>
        <a:effectLst/>
      </p:bgPr>
    </p:bg>
    <p:spTree>
      <p:nvGrpSpPr>
        <p:cNvPr id="1" name="Shape 172"/>
        <p:cNvGrpSpPr/>
        <p:nvPr/>
      </p:nvGrpSpPr>
      <p:grpSpPr>
        <a:xfrm>
          <a:off x="0" y="0"/>
          <a:ext cx="0" cy="0"/>
          <a:chOff x="0" y="0"/>
          <a:chExt cx="0" cy="0"/>
        </a:xfrm>
      </p:grpSpPr>
      <p:sp>
        <p:nvSpPr>
          <p:cNvPr id="173" name="Google Shape;173;p35"/>
          <p:cNvSpPr txBox="1">
            <a:spLocks noGrp="1"/>
          </p:cNvSpPr>
          <p:nvPr>
            <p:ph type="subTitle" idx="1"/>
          </p:nvPr>
        </p:nvSpPr>
        <p:spPr>
          <a:xfrm>
            <a:off x="364500" y="4058100"/>
            <a:ext cx="69120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174" name="Google Shape;174;p35"/>
          <p:cNvSpPr txBox="1">
            <a:spLocks noGrp="1"/>
          </p:cNvSpPr>
          <p:nvPr>
            <p:ph type="title"/>
          </p:nvPr>
        </p:nvSpPr>
        <p:spPr>
          <a:xfrm>
            <a:off x="356400" y="980100"/>
            <a:ext cx="69201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175" name="Google Shape;175;p35"/>
          <p:cNvSpPr txBox="1"/>
          <p:nvPr/>
        </p:nvSpPr>
        <p:spPr>
          <a:xfrm>
            <a:off x="7549200" y="4125600"/>
            <a:ext cx="1047600" cy="5502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600" b="0" i="0" u="none" strike="noStrike" cap="none">
                <a:solidFill>
                  <a:schemeClr val="lt1"/>
                </a:solidFill>
                <a:latin typeface="Arial Black"/>
                <a:ea typeface="Arial Black"/>
                <a:cs typeface="Arial Black"/>
                <a:sym typeface="Arial Black"/>
              </a:rPr>
              <a:t>JOHANNES KEPLER UNIVERSITY LINZ</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Altenberger Straße 69</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4040 Linz, Austria</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jku.at</a:t>
            </a:r>
            <a:endParaRPr sz="600" b="0" i="0" u="none" strike="noStrike" cap="none">
              <a:solidFill>
                <a:schemeClr val="lt1"/>
              </a:solidFill>
              <a:latin typeface="Arial"/>
              <a:ea typeface="Arial"/>
              <a:cs typeface="Arial"/>
              <a:sym typeface="Arial"/>
            </a:endParaRPr>
          </a:p>
        </p:txBody>
      </p:sp>
      <p:pic>
        <p:nvPicPr>
          <p:cNvPr id="176" name="Google Shape;176;p35"/>
          <p:cNvPicPr preferRelativeResize="0"/>
          <p:nvPr/>
        </p:nvPicPr>
        <p:blipFill rotWithShape="1">
          <a:blip r:embed="rId2">
            <a:alphaModFix/>
          </a:blip>
          <a:srcRect/>
          <a:stretch/>
        </p:blipFill>
        <p:spPr>
          <a:xfrm>
            <a:off x="335303" y="2423336"/>
            <a:ext cx="1646999" cy="1647063"/>
          </a:xfrm>
          <a:prstGeom prst="rect">
            <a:avLst/>
          </a:prstGeom>
          <a:noFill/>
          <a:ln>
            <a:noFill/>
          </a:ln>
        </p:spPr>
      </p:pic>
      <p:pic>
        <p:nvPicPr>
          <p:cNvPr id="177" name="Google Shape;177;p35"/>
          <p:cNvPicPr preferRelativeResize="0"/>
          <p:nvPr/>
        </p:nvPicPr>
        <p:blipFill rotWithShape="1">
          <a:blip r:embed="rId3">
            <a:alphaModFix/>
          </a:blip>
          <a:srcRect/>
          <a:stretch/>
        </p:blipFill>
        <p:spPr>
          <a:xfrm>
            <a:off x="7276501" y="415800"/>
            <a:ext cx="1449048" cy="1025999"/>
          </a:xfrm>
          <a:prstGeom prst="rect">
            <a:avLst/>
          </a:prstGeom>
          <a:noFill/>
          <a:ln>
            <a:noFill/>
          </a:ln>
        </p:spPr>
      </p:pic>
      <p:sp>
        <p:nvSpPr>
          <p:cNvPr id="178" name="Google Shape;178;p35"/>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179" name="Google Shape;179;p35"/>
          <p:cNvSpPr txBox="1">
            <a:spLocks noGrp="1"/>
          </p:cNvSpPr>
          <p:nvPr>
            <p:ph type="body" idx="2"/>
          </p:nvPr>
        </p:nvSpPr>
        <p:spPr>
          <a:xfrm>
            <a:off x="7614000" y="18873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180" name="Google Shape;180;p35"/>
          <p:cNvSpPr txBox="1">
            <a:spLocks noGrp="1"/>
          </p:cNvSpPr>
          <p:nvPr>
            <p:ph type="body" idx="3"/>
          </p:nvPr>
        </p:nvSpPr>
        <p:spPr>
          <a:xfrm>
            <a:off x="7614000" y="30294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ithout logo SoE">
  <p:cSld name="Title without logo SoE">
    <p:bg>
      <p:bgPr>
        <a:solidFill>
          <a:schemeClr val="lt1"/>
        </a:solidFill>
        <a:effectLst/>
      </p:bgPr>
    </p:bg>
    <p:spTree>
      <p:nvGrpSpPr>
        <p:cNvPr id="1" name="Shape 181"/>
        <p:cNvGrpSpPr/>
        <p:nvPr/>
      </p:nvGrpSpPr>
      <p:grpSpPr>
        <a:xfrm>
          <a:off x="0" y="0"/>
          <a:ext cx="0" cy="0"/>
          <a:chOff x="0" y="0"/>
          <a:chExt cx="0" cy="0"/>
        </a:xfrm>
      </p:grpSpPr>
      <p:sp>
        <p:nvSpPr>
          <p:cNvPr id="182" name="Google Shape;182;p36"/>
          <p:cNvSpPr/>
          <p:nvPr/>
        </p:nvSpPr>
        <p:spPr>
          <a:xfrm>
            <a:off x="0" y="0"/>
            <a:ext cx="9144000" cy="46077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 name="Google Shape;183;p36"/>
          <p:cNvSpPr txBox="1">
            <a:spLocks noGrp="1"/>
          </p:cNvSpPr>
          <p:nvPr>
            <p:ph type="subTitle" idx="1"/>
          </p:nvPr>
        </p:nvSpPr>
        <p:spPr>
          <a:xfrm>
            <a:off x="364500" y="4058100"/>
            <a:ext cx="83367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184" name="Google Shape;184;p36"/>
          <p:cNvSpPr txBox="1">
            <a:spLocks noGrp="1"/>
          </p:cNvSpPr>
          <p:nvPr>
            <p:ph type="title"/>
          </p:nvPr>
        </p:nvSpPr>
        <p:spPr>
          <a:xfrm>
            <a:off x="356400" y="980100"/>
            <a:ext cx="83463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pic>
        <p:nvPicPr>
          <p:cNvPr id="185" name="Google Shape;185;p36"/>
          <p:cNvPicPr preferRelativeResize="0"/>
          <p:nvPr/>
        </p:nvPicPr>
        <p:blipFill rotWithShape="1">
          <a:blip r:embed="rId2">
            <a:alphaModFix/>
          </a:blip>
          <a:srcRect/>
          <a:stretch/>
        </p:blipFill>
        <p:spPr>
          <a:xfrm>
            <a:off x="335303" y="2423336"/>
            <a:ext cx="1646999" cy="1647063"/>
          </a:xfrm>
          <a:prstGeom prst="rect">
            <a:avLst/>
          </a:prstGeom>
          <a:noFill/>
          <a:ln>
            <a:noFill/>
          </a:ln>
        </p:spPr>
      </p:pic>
      <p:sp>
        <p:nvSpPr>
          <p:cNvPr id="186" name="Google Shape;186;p36"/>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JKU Logo TNF">
  <p:cSld name="JKU Logo TNF">
    <p:bg>
      <p:bgPr>
        <a:solidFill>
          <a:schemeClr val="lt2"/>
        </a:solidFill>
        <a:effectLst/>
      </p:bgPr>
    </p:bg>
    <p:spTree>
      <p:nvGrpSpPr>
        <p:cNvPr id="1" name="Shape 187"/>
        <p:cNvGrpSpPr/>
        <p:nvPr/>
      </p:nvGrpSpPr>
      <p:grpSpPr>
        <a:xfrm>
          <a:off x="0" y="0"/>
          <a:ext cx="0" cy="0"/>
          <a:chOff x="0" y="0"/>
          <a:chExt cx="0" cy="0"/>
        </a:xfrm>
      </p:grpSpPr>
      <p:pic>
        <p:nvPicPr>
          <p:cNvPr id="188" name="Google Shape;188;p37"/>
          <p:cNvPicPr preferRelativeResize="0"/>
          <p:nvPr/>
        </p:nvPicPr>
        <p:blipFill rotWithShape="1">
          <a:blip r:embed="rId2">
            <a:alphaModFix/>
          </a:blip>
          <a:srcRect/>
          <a:stretch/>
        </p:blipFill>
        <p:spPr>
          <a:xfrm>
            <a:off x="2054700" y="1179900"/>
            <a:ext cx="5338605" cy="3780001"/>
          </a:xfrm>
          <a:prstGeom prst="rect">
            <a:avLst/>
          </a:prstGeom>
          <a:noFill/>
          <a:ln>
            <a:noFill/>
          </a:ln>
        </p:spPr>
      </p:pic>
      <p:sp>
        <p:nvSpPr>
          <p:cNvPr id="189" name="Google Shape;189;p3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End with logo TNF">
  <p:cSld name="Title/End with logo TNF">
    <p:bg>
      <p:bgPr>
        <a:solidFill>
          <a:schemeClr val="lt2"/>
        </a:solidFill>
        <a:effectLst/>
      </p:bgPr>
    </p:bg>
    <p:spTree>
      <p:nvGrpSpPr>
        <p:cNvPr id="1" name="Shape 190"/>
        <p:cNvGrpSpPr/>
        <p:nvPr/>
      </p:nvGrpSpPr>
      <p:grpSpPr>
        <a:xfrm>
          <a:off x="0" y="0"/>
          <a:ext cx="0" cy="0"/>
          <a:chOff x="0" y="0"/>
          <a:chExt cx="0" cy="0"/>
        </a:xfrm>
      </p:grpSpPr>
      <p:sp>
        <p:nvSpPr>
          <p:cNvPr id="191" name="Google Shape;191;p38"/>
          <p:cNvSpPr txBox="1">
            <a:spLocks noGrp="1"/>
          </p:cNvSpPr>
          <p:nvPr>
            <p:ph type="subTitle" idx="1"/>
          </p:nvPr>
        </p:nvSpPr>
        <p:spPr>
          <a:xfrm>
            <a:off x="364500" y="4058100"/>
            <a:ext cx="69120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192" name="Google Shape;192;p38"/>
          <p:cNvSpPr txBox="1">
            <a:spLocks noGrp="1"/>
          </p:cNvSpPr>
          <p:nvPr>
            <p:ph type="title"/>
          </p:nvPr>
        </p:nvSpPr>
        <p:spPr>
          <a:xfrm>
            <a:off x="356400" y="980100"/>
            <a:ext cx="69201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193" name="Google Shape;193;p38"/>
          <p:cNvSpPr txBox="1"/>
          <p:nvPr/>
        </p:nvSpPr>
        <p:spPr>
          <a:xfrm>
            <a:off x="7549200" y="4125600"/>
            <a:ext cx="1047600" cy="5502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600" b="0" i="0" u="none" strike="noStrike" cap="none">
                <a:solidFill>
                  <a:schemeClr val="lt1"/>
                </a:solidFill>
                <a:latin typeface="Arial Black"/>
                <a:ea typeface="Arial Black"/>
                <a:cs typeface="Arial Black"/>
                <a:sym typeface="Arial Black"/>
              </a:rPr>
              <a:t>JOHANNES KEPLER UNIVERSITY LINZ</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Altenberger Straße 69</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4040 Linz, Austria</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jku.at</a:t>
            </a:r>
            <a:endParaRPr sz="600" b="0" i="0" u="none" strike="noStrike" cap="none">
              <a:solidFill>
                <a:schemeClr val="lt1"/>
              </a:solidFill>
              <a:latin typeface="Arial"/>
              <a:ea typeface="Arial"/>
              <a:cs typeface="Arial"/>
              <a:sym typeface="Arial"/>
            </a:endParaRPr>
          </a:p>
        </p:txBody>
      </p:sp>
      <p:pic>
        <p:nvPicPr>
          <p:cNvPr id="194" name="Google Shape;194;p38"/>
          <p:cNvPicPr preferRelativeResize="0"/>
          <p:nvPr/>
        </p:nvPicPr>
        <p:blipFill rotWithShape="1">
          <a:blip r:embed="rId2">
            <a:alphaModFix/>
          </a:blip>
          <a:srcRect/>
          <a:stretch/>
        </p:blipFill>
        <p:spPr>
          <a:xfrm>
            <a:off x="335303" y="2423336"/>
            <a:ext cx="1646999" cy="1647063"/>
          </a:xfrm>
          <a:prstGeom prst="rect">
            <a:avLst/>
          </a:prstGeom>
          <a:noFill/>
          <a:ln>
            <a:noFill/>
          </a:ln>
        </p:spPr>
      </p:pic>
      <p:pic>
        <p:nvPicPr>
          <p:cNvPr id="195" name="Google Shape;195;p38"/>
          <p:cNvPicPr preferRelativeResize="0"/>
          <p:nvPr/>
        </p:nvPicPr>
        <p:blipFill rotWithShape="1">
          <a:blip r:embed="rId3">
            <a:alphaModFix/>
          </a:blip>
          <a:srcRect/>
          <a:stretch/>
        </p:blipFill>
        <p:spPr>
          <a:xfrm>
            <a:off x="7276501" y="415800"/>
            <a:ext cx="1449048" cy="1025999"/>
          </a:xfrm>
          <a:prstGeom prst="rect">
            <a:avLst/>
          </a:prstGeom>
          <a:noFill/>
          <a:ln>
            <a:noFill/>
          </a:ln>
        </p:spPr>
      </p:pic>
      <p:sp>
        <p:nvSpPr>
          <p:cNvPr id="196" name="Google Shape;196;p38"/>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197" name="Google Shape;197;p38"/>
          <p:cNvSpPr txBox="1">
            <a:spLocks noGrp="1"/>
          </p:cNvSpPr>
          <p:nvPr>
            <p:ph type="body" idx="2"/>
          </p:nvPr>
        </p:nvSpPr>
        <p:spPr>
          <a:xfrm>
            <a:off x="7614000" y="18873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198" name="Google Shape;198;p38"/>
          <p:cNvSpPr txBox="1">
            <a:spLocks noGrp="1"/>
          </p:cNvSpPr>
          <p:nvPr>
            <p:ph type="body" idx="3"/>
          </p:nvPr>
        </p:nvSpPr>
        <p:spPr>
          <a:xfrm>
            <a:off x="7614000" y="30294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without logo TNF">
  <p:cSld name="Title without logo TNF">
    <p:bg>
      <p:bgPr>
        <a:solidFill>
          <a:schemeClr val="lt1"/>
        </a:solidFill>
        <a:effectLst/>
      </p:bgPr>
    </p:bg>
    <p:spTree>
      <p:nvGrpSpPr>
        <p:cNvPr id="1" name="Shape 199"/>
        <p:cNvGrpSpPr/>
        <p:nvPr/>
      </p:nvGrpSpPr>
      <p:grpSpPr>
        <a:xfrm>
          <a:off x="0" y="0"/>
          <a:ext cx="0" cy="0"/>
          <a:chOff x="0" y="0"/>
          <a:chExt cx="0" cy="0"/>
        </a:xfrm>
      </p:grpSpPr>
      <p:sp>
        <p:nvSpPr>
          <p:cNvPr id="200" name="Google Shape;200;p39"/>
          <p:cNvSpPr/>
          <p:nvPr/>
        </p:nvSpPr>
        <p:spPr>
          <a:xfrm>
            <a:off x="0" y="0"/>
            <a:ext cx="9144000" cy="46077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p39"/>
          <p:cNvSpPr txBox="1">
            <a:spLocks noGrp="1"/>
          </p:cNvSpPr>
          <p:nvPr>
            <p:ph type="subTitle" idx="1"/>
          </p:nvPr>
        </p:nvSpPr>
        <p:spPr>
          <a:xfrm>
            <a:off x="364500" y="4058100"/>
            <a:ext cx="83367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202" name="Google Shape;202;p39"/>
          <p:cNvSpPr txBox="1">
            <a:spLocks noGrp="1"/>
          </p:cNvSpPr>
          <p:nvPr>
            <p:ph type="title"/>
          </p:nvPr>
        </p:nvSpPr>
        <p:spPr>
          <a:xfrm>
            <a:off x="356400" y="980100"/>
            <a:ext cx="83463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pic>
        <p:nvPicPr>
          <p:cNvPr id="203" name="Google Shape;203;p39"/>
          <p:cNvPicPr preferRelativeResize="0"/>
          <p:nvPr/>
        </p:nvPicPr>
        <p:blipFill rotWithShape="1">
          <a:blip r:embed="rId2">
            <a:alphaModFix/>
          </a:blip>
          <a:srcRect/>
          <a:stretch/>
        </p:blipFill>
        <p:spPr>
          <a:xfrm>
            <a:off x="335303" y="2423336"/>
            <a:ext cx="1646999" cy="1647063"/>
          </a:xfrm>
          <a:prstGeom prst="rect">
            <a:avLst/>
          </a:prstGeom>
          <a:noFill/>
          <a:ln>
            <a:noFill/>
          </a:ln>
        </p:spPr>
      </p:pic>
      <p:sp>
        <p:nvSpPr>
          <p:cNvPr id="204" name="Google Shape;204;p39"/>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JKU Logo SOWI">
  <p:cSld name="JKU Logo SOWI">
    <p:bg>
      <p:bgPr>
        <a:solidFill>
          <a:schemeClr val="accent4"/>
        </a:solidFill>
        <a:effectLst/>
      </p:bgPr>
    </p:bg>
    <p:spTree>
      <p:nvGrpSpPr>
        <p:cNvPr id="1" name="Shape 205"/>
        <p:cNvGrpSpPr/>
        <p:nvPr/>
      </p:nvGrpSpPr>
      <p:grpSpPr>
        <a:xfrm>
          <a:off x="0" y="0"/>
          <a:ext cx="0" cy="0"/>
          <a:chOff x="0" y="0"/>
          <a:chExt cx="0" cy="0"/>
        </a:xfrm>
      </p:grpSpPr>
      <p:pic>
        <p:nvPicPr>
          <p:cNvPr id="206" name="Google Shape;206;p40"/>
          <p:cNvPicPr preferRelativeResize="0"/>
          <p:nvPr/>
        </p:nvPicPr>
        <p:blipFill rotWithShape="1">
          <a:blip r:embed="rId2">
            <a:alphaModFix/>
          </a:blip>
          <a:srcRect/>
          <a:stretch/>
        </p:blipFill>
        <p:spPr>
          <a:xfrm>
            <a:off x="2054700" y="1179900"/>
            <a:ext cx="5338605" cy="3780001"/>
          </a:xfrm>
          <a:prstGeom prst="rect">
            <a:avLst/>
          </a:prstGeom>
          <a:noFill/>
          <a:ln>
            <a:noFill/>
          </a:ln>
        </p:spPr>
      </p:pic>
      <p:sp>
        <p:nvSpPr>
          <p:cNvPr id="207" name="Google Shape;207;p4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End with logo SOWI">
  <p:cSld name="Title/End with logo SOWI">
    <p:bg>
      <p:bgPr>
        <a:solidFill>
          <a:schemeClr val="accent4"/>
        </a:solidFill>
        <a:effectLst/>
      </p:bgPr>
    </p:bg>
    <p:spTree>
      <p:nvGrpSpPr>
        <p:cNvPr id="1" name="Shape 208"/>
        <p:cNvGrpSpPr/>
        <p:nvPr/>
      </p:nvGrpSpPr>
      <p:grpSpPr>
        <a:xfrm>
          <a:off x="0" y="0"/>
          <a:ext cx="0" cy="0"/>
          <a:chOff x="0" y="0"/>
          <a:chExt cx="0" cy="0"/>
        </a:xfrm>
      </p:grpSpPr>
      <p:sp>
        <p:nvSpPr>
          <p:cNvPr id="209" name="Google Shape;209;p41"/>
          <p:cNvSpPr txBox="1">
            <a:spLocks noGrp="1"/>
          </p:cNvSpPr>
          <p:nvPr>
            <p:ph type="subTitle" idx="1"/>
          </p:nvPr>
        </p:nvSpPr>
        <p:spPr>
          <a:xfrm>
            <a:off x="364500" y="4058100"/>
            <a:ext cx="69120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210" name="Google Shape;210;p41"/>
          <p:cNvSpPr txBox="1">
            <a:spLocks noGrp="1"/>
          </p:cNvSpPr>
          <p:nvPr>
            <p:ph type="title"/>
          </p:nvPr>
        </p:nvSpPr>
        <p:spPr>
          <a:xfrm>
            <a:off x="356400" y="980100"/>
            <a:ext cx="69201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11" name="Google Shape;211;p41"/>
          <p:cNvSpPr txBox="1"/>
          <p:nvPr/>
        </p:nvSpPr>
        <p:spPr>
          <a:xfrm>
            <a:off x="7549200" y="4125600"/>
            <a:ext cx="1047600" cy="5502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600" b="0" i="0" u="none" strike="noStrike" cap="none">
                <a:solidFill>
                  <a:schemeClr val="lt1"/>
                </a:solidFill>
                <a:latin typeface="Arial Black"/>
                <a:ea typeface="Arial Black"/>
                <a:cs typeface="Arial Black"/>
                <a:sym typeface="Arial Black"/>
              </a:rPr>
              <a:t>JOHANNES KEPLER UNIVERSITY LINZ</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Altenberger Straße 69</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4040 Linz, Austria</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jku.at</a:t>
            </a:r>
            <a:endParaRPr sz="600" b="0" i="0" u="none" strike="noStrike" cap="none">
              <a:solidFill>
                <a:schemeClr val="lt1"/>
              </a:solidFill>
              <a:latin typeface="Arial"/>
              <a:ea typeface="Arial"/>
              <a:cs typeface="Arial"/>
              <a:sym typeface="Arial"/>
            </a:endParaRPr>
          </a:p>
        </p:txBody>
      </p:sp>
      <p:pic>
        <p:nvPicPr>
          <p:cNvPr id="212" name="Google Shape;212;p41"/>
          <p:cNvPicPr preferRelativeResize="0"/>
          <p:nvPr/>
        </p:nvPicPr>
        <p:blipFill rotWithShape="1">
          <a:blip r:embed="rId2">
            <a:alphaModFix/>
          </a:blip>
          <a:srcRect/>
          <a:stretch/>
        </p:blipFill>
        <p:spPr>
          <a:xfrm>
            <a:off x="335303" y="2423336"/>
            <a:ext cx="1646999" cy="1647063"/>
          </a:xfrm>
          <a:prstGeom prst="rect">
            <a:avLst/>
          </a:prstGeom>
          <a:noFill/>
          <a:ln>
            <a:noFill/>
          </a:ln>
        </p:spPr>
      </p:pic>
      <p:pic>
        <p:nvPicPr>
          <p:cNvPr id="213" name="Google Shape;213;p41"/>
          <p:cNvPicPr preferRelativeResize="0"/>
          <p:nvPr/>
        </p:nvPicPr>
        <p:blipFill rotWithShape="1">
          <a:blip r:embed="rId3">
            <a:alphaModFix/>
          </a:blip>
          <a:srcRect/>
          <a:stretch/>
        </p:blipFill>
        <p:spPr>
          <a:xfrm>
            <a:off x="7276501" y="415800"/>
            <a:ext cx="1449048" cy="1025999"/>
          </a:xfrm>
          <a:prstGeom prst="rect">
            <a:avLst/>
          </a:prstGeom>
          <a:noFill/>
          <a:ln>
            <a:noFill/>
          </a:ln>
        </p:spPr>
      </p:pic>
      <p:sp>
        <p:nvSpPr>
          <p:cNvPr id="214" name="Google Shape;214;p4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215" name="Google Shape;215;p41"/>
          <p:cNvSpPr txBox="1">
            <a:spLocks noGrp="1"/>
          </p:cNvSpPr>
          <p:nvPr>
            <p:ph type="body" idx="2"/>
          </p:nvPr>
        </p:nvSpPr>
        <p:spPr>
          <a:xfrm>
            <a:off x="7614000" y="18873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216" name="Google Shape;216;p41"/>
          <p:cNvSpPr txBox="1">
            <a:spLocks noGrp="1"/>
          </p:cNvSpPr>
          <p:nvPr>
            <p:ph type="body" idx="3"/>
          </p:nvPr>
        </p:nvSpPr>
        <p:spPr>
          <a:xfrm>
            <a:off x="7614000" y="30294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without logo SOWI">
  <p:cSld name="Title without logo SOWI">
    <p:spTree>
      <p:nvGrpSpPr>
        <p:cNvPr id="1" name="Shape 217"/>
        <p:cNvGrpSpPr/>
        <p:nvPr/>
      </p:nvGrpSpPr>
      <p:grpSpPr>
        <a:xfrm>
          <a:off x="0" y="0"/>
          <a:ext cx="0" cy="0"/>
          <a:chOff x="0" y="0"/>
          <a:chExt cx="0" cy="0"/>
        </a:xfrm>
      </p:grpSpPr>
      <p:sp>
        <p:nvSpPr>
          <p:cNvPr id="218" name="Google Shape;218;p42"/>
          <p:cNvSpPr/>
          <p:nvPr/>
        </p:nvSpPr>
        <p:spPr>
          <a:xfrm>
            <a:off x="0" y="0"/>
            <a:ext cx="9144000" cy="46077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9" name="Google Shape;219;p42"/>
          <p:cNvSpPr txBox="1">
            <a:spLocks noGrp="1"/>
          </p:cNvSpPr>
          <p:nvPr>
            <p:ph type="subTitle" idx="1"/>
          </p:nvPr>
        </p:nvSpPr>
        <p:spPr>
          <a:xfrm>
            <a:off x="364500" y="4058100"/>
            <a:ext cx="83367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220" name="Google Shape;220;p42"/>
          <p:cNvSpPr txBox="1">
            <a:spLocks noGrp="1"/>
          </p:cNvSpPr>
          <p:nvPr>
            <p:ph type="title"/>
          </p:nvPr>
        </p:nvSpPr>
        <p:spPr>
          <a:xfrm>
            <a:off x="356400" y="980100"/>
            <a:ext cx="83463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pic>
        <p:nvPicPr>
          <p:cNvPr id="221" name="Google Shape;221;p42"/>
          <p:cNvPicPr preferRelativeResize="0"/>
          <p:nvPr/>
        </p:nvPicPr>
        <p:blipFill rotWithShape="1">
          <a:blip r:embed="rId2">
            <a:alphaModFix/>
          </a:blip>
          <a:srcRect/>
          <a:stretch/>
        </p:blipFill>
        <p:spPr>
          <a:xfrm>
            <a:off x="335303" y="2423336"/>
            <a:ext cx="1646999" cy="1647063"/>
          </a:xfrm>
          <a:prstGeom prst="rect">
            <a:avLst/>
          </a:prstGeom>
          <a:noFill/>
          <a:ln>
            <a:noFill/>
          </a:ln>
        </p:spPr>
      </p:pic>
      <p:sp>
        <p:nvSpPr>
          <p:cNvPr id="222" name="Google Shape;222;p42"/>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JKU Logo RE">
  <p:cSld name="JKU Logo RE">
    <p:bg>
      <p:bgPr>
        <a:solidFill>
          <a:schemeClr val="accent6"/>
        </a:solidFill>
        <a:effectLst/>
      </p:bgPr>
    </p:bg>
    <p:spTree>
      <p:nvGrpSpPr>
        <p:cNvPr id="1" name="Shape 223"/>
        <p:cNvGrpSpPr/>
        <p:nvPr/>
      </p:nvGrpSpPr>
      <p:grpSpPr>
        <a:xfrm>
          <a:off x="0" y="0"/>
          <a:ext cx="0" cy="0"/>
          <a:chOff x="0" y="0"/>
          <a:chExt cx="0" cy="0"/>
        </a:xfrm>
      </p:grpSpPr>
      <p:pic>
        <p:nvPicPr>
          <p:cNvPr id="224" name="Google Shape;224;p43"/>
          <p:cNvPicPr preferRelativeResize="0"/>
          <p:nvPr/>
        </p:nvPicPr>
        <p:blipFill rotWithShape="1">
          <a:blip r:embed="rId2">
            <a:alphaModFix/>
          </a:blip>
          <a:srcRect/>
          <a:stretch/>
        </p:blipFill>
        <p:spPr>
          <a:xfrm>
            <a:off x="2054700" y="1179900"/>
            <a:ext cx="5338605" cy="3780001"/>
          </a:xfrm>
          <a:prstGeom prst="rect">
            <a:avLst/>
          </a:prstGeom>
          <a:noFill/>
          <a:ln>
            <a:noFill/>
          </a:ln>
        </p:spPr>
      </p:pic>
      <p:sp>
        <p:nvSpPr>
          <p:cNvPr id="225" name="Google Shape;225;p4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out logo">
  <p:cSld name="Title without logo">
    <p:spTree>
      <p:nvGrpSpPr>
        <p:cNvPr id="1" name="Shape 67"/>
        <p:cNvGrpSpPr/>
        <p:nvPr/>
      </p:nvGrpSpPr>
      <p:grpSpPr>
        <a:xfrm>
          <a:off x="0" y="0"/>
          <a:ext cx="0" cy="0"/>
          <a:chOff x="0" y="0"/>
          <a:chExt cx="0" cy="0"/>
        </a:xfrm>
      </p:grpSpPr>
      <p:sp>
        <p:nvSpPr>
          <p:cNvPr id="68" name="Google Shape;68;p16"/>
          <p:cNvSpPr txBox="1">
            <a:spLocks noGrp="1"/>
          </p:cNvSpPr>
          <p:nvPr>
            <p:ph type="subTitle" idx="1"/>
          </p:nvPr>
        </p:nvSpPr>
        <p:spPr>
          <a:xfrm>
            <a:off x="364499" y="4058100"/>
            <a:ext cx="83349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dk1"/>
              </a:buClr>
              <a:buSzPts val="1600"/>
              <a:buFont typeface="Montserrat"/>
              <a:buNone/>
              <a:defRPr sz="1400">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69" name="Google Shape;69;p16"/>
          <p:cNvSpPr txBox="1">
            <a:spLocks noGrp="1"/>
          </p:cNvSpPr>
          <p:nvPr>
            <p:ph type="title"/>
          </p:nvPr>
        </p:nvSpPr>
        <p:spPr>
          <a:xfrm>
            <a:off x="356400" y="980100"/>
            <a:ext cx="83448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dk1"/>
              </a:buClr>
              <a:buSzPts val="3400"/>
              <a:buFont typeface="Arial Black"/>
              <a:buNone/>
              <a:defRPr sz="3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0" name="Google Shape;70;p16"/>
          <p:cNvPicPr preferRelativeResize="0"/>
          <p:nvPr/>
        </p:nvPicPr>
        <p:blipFill rotWithShape="1">
          <a:blip r:embed="rId2">
            <a:alphaModFix/>
          </a:blip>
          <a:srcRect l="27453" t="15293" r="42711" b="38847"/>
          <a:stretch/>
        </p:blipFill>
        <p:spPr>
          <a:xfrm>
            <a:off x="228184" y="2427238"/>
            <a:ext cx="1890000" cy="1730453"/>
          </a:xfrm>
          <a:prstGeom prst="rect">
            <a:avLst/>
          </a:prstGeom>
          <a:noFill/>
          <a:ln>
            <a:noFill/>
          </a:ln>
        </p:spPr>
      </p:pic>
      <p:sp>
        <p:nvSpPr>
          <p:cNvPr id="71" name="Google Shape;71;p16"/>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End with logo RE">
  <p:cSld name="Title/End with logo RE">
    <p:bg>
      <p:bgPr>
        <a:solidFill>
          <a:schemeClr val="accent6"/>
        </a:solidFill>
        <a:effectLst/>
      </p:bgPr>
    </p:bg>
    <p:spTree>
      <p:nvGrpSpPr>
        <p:cNvPr id="1" name="Shape 226"/>
        <p:cNvGrpSpPr/>
        <p:nvPr/>
      </p:nvGrpSpPr>
      <p:grpSpPr>
        <a:xfrm>
          <a:off x="0" y="0"/>
          <a:ext cx="0" cy="0"/>
          <a:chOff x="0" y="0"/>
          <a:chExt cx="0" cy="0"/>
        </a:xfrm>
      </p:grpSpPr>
      <p:sp>
        <p:nvSpPr>
          <p:cNvPr id="227" name="Google Shape;227;p44"/>
          <p:cNvSpPr txBox="1">
            <a:spLocks noGrp="1"/>
          </p:cNvSpPr>
          <p:nvPr>
            <p:ph type="subTitle" idx="1"/>
          </p:nvPr>
        </p:nvSpPr>
        <p:spPr>
          <a:xfrm>
            <a:off x="364500" y="4058100"/>
            <a:ext cx="69120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228" name="Google Shape;228;p44"/>
          <p:cNvSpPr txBox="1">
            <a:spLocks noGrp="1"/>
          </p:cNvSpPr>
          <p:nvPr>
            <p:ph type="title"/>
          </p:nvPr>
        </p:nvSpPr>
        <p:spPr>
          <a:xfrm>
            <a:off x="356400" y="980100"/>
            <a:ext cx="69201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29" name="Google Shape;229;p44"/>
          <p:cNvSpPr txBox="1"/>
          <p:nvPr/>
        </p:nvSpPr>
        <p:spPr>
          <a:xfrm>
            <a:off x="7549200" y="4125600"/>
            <a:ext cx="1047600" cy="5502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600" b="0" i="0" u="none" strike="noStrike" cap="none">
                <a:solidFill>
                  <a:schemeClr val="lt1"/>
                </a:solidFill>
                <a:latin typeface="Arial Black"/>
                <a:ea typeface="Arial Black"/>
                <a:cs typeface="Arial Black"/>
                <a:sym typeface="Arial Black"/>
              </a:rPr>
              <a:t>JOHANNES KEPLER UNIVERSITY LINZ</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Altenberger Straße 69</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4040 Linz, Austria</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jku.at</a:t>
            </a:r>
            <a:endParaRPr sz="600" b="0" i="0" u="none" strike="noStrike" cap="none">
              <a:solidFill>
                <a:schemeClr val="lt1"/>
              </a:solidFill>
              <a:latin typeface="Arial"/>
              <a:ea typeface="Arial"/>
              <a:cs typeface="Arial"/>
              <a:sym typeface="Arial"/>
            </a:endParaRPr>
          </a:p>
        </p:txBody>
      </p:sp>
      <p:pic>
        <p:nvPicPr>
          <p:cNvPr id="230" name="Google Shape;230;p44"/>
          <p:cNvPicPr preferRelativeResize="0"/>
          <p:nvPr/>
        </p:nvPicPr>
        <p:blipFill rotWithShape="1">
          <a:blip r:embed="rId2">
            <a:alphaModFix/>
          </a:blip>
          <a:srcRect/>
          <a:stretch/>
        </p:blipFill>
        <p:spPr>
          <a:xfrm>
            <a:off x="335303" y="2423336"/>
            <a:ext cx="1646999" cy="1647063"/>
          </a:xfrm>
          <a:prstGeom prst="rect">
            <a:avLst/>
          </a:prstGeom>
          <a:noFill/>
          <a:ln>
            <a:noFill/>
          </a:ln>
        </p:spPr>
      </p:pic>
      <p:pic>
        <p:nvPicPr>
          <p:cNvPr id="231" name="Google Shape;231;p44"/>
          <p:cNvPicPr preferRelativeResize="0"/>
          <p:nvPr/>
        </p:nvPicPr>
        <p:blipFill rotWithShape="1">
          <a:blip r:embed="rId3">
            <a:alphaModFix/>
          </a:blip>
          <a:srcRect/>
          <a:stretch/>
        </p:blipFill>
        <p:spPr>
          <a:xfrm>
            <a:off x="7276501" y="415800"/>
            <a:ext cx="1449048" cy="1025999"/>
          </a:xfrm>
          <a:prstGeom prst="rect">
            <a:avLst/>
          </a:prstGeom>
          <a:noFill/>
          <a:ln>
            <a:noFill/>
          </a:ln>
        </p:spPr>
      </p:pic>
      <p:sp>
        <p:nvSpPr>
          <p:cNvPr id="232" name="Google Shape;232;p4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233" name="Google Shape;233;p44"/>
          <p:cNvSpPr txBox="1">
            <a:spLocks noGrp="1"/>
          </p:cNvSpPr>
          <p:nvPr>
            <p:ph type="body" idx="2"/>
          </p:nvPr>
        </p:nvSpPr>
        <p:spPr>
          <a:xfrm>
            <a:off x="7614000" y="18873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234" name="Google Shape;234;p44"/>
          <p:cNvSpPr txBox="1">
            <a:spLocks noGrp="1"/>
          </p:cNvSpPr>
          <p:nvPr>
            <p:ph type="body" idx="3"/>
          </p:nvPr>
        </p:nvSpPr>
        <p:spPr>
          <a:xfrm>
            <a:off x="7614000" y="30294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without logo RE">
  <p:cSld name="Title without logo RE">
    <p:spTree>
      <p:nvGrpSpPr>
        <p:cNvPr id="1" name="Shape 235"/>
        <p:cNvGrpSpPr/>
        <p:nvPr/>
      </p:nvGrpSpPr>
      <p:grpSpPr>
        <a:xfrm>
          <a:off x="0" y="0"/>
          <a:ext cx="0" cy="0"/>
          <a:chOff x="0" y="0"/>
          <a:chExt cx="0" cy="0"/>
        </a:xfrm>
      </p:grpSpPr>
      <p:sp>
        <p:nvSpPr>
          <p:cNvPr id="236" name="Google Shape;236;p45"/>
          <p:cNvSpPr/>
          <p:nvPr/>
        </p:nvSpPr>
        <p:spPr>
          <a:xfrm>
            <a:off x="0" y="0"/>
            <a:ext cx="9144000" cy="46077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7" name="Google Shape;237;p45"/>
          <p:cNvSpPr txBox="1">
            <a:spLocks noGrp="1"/>
          </p:cNvSpPr>
          <p:nvPr>
            <p:ph type="subTitle" idx="1"/>
          </p:nvPr>
        </p:nvSpPr>
        <p:spPr>
          <a:xfrm>
            <a:off x="364500" y="4058100"/>
            <a:ext cx="83367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238" name="Google Shape;238;p45"/>
          <p:cNvSpPr txBox="1">
            <a:spLocks noGrp="1"/>
          </p:cNvSpPr>
          <p:nvPr>
            <p:ph type="title"/>
          </p:nvPr>
        </p:nvSpPr>
        <p:spPr>
          <a:xfrm>
            <a:off x="356400" y="980100"/>
            <a:ext cx="83463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pic>
        <p:nvPicPr>
          <p:cNvPr id="239" name="Google Shape;239;p45"/>
          <p:cNvPicPr preferRelativeResize="0"/>
          <p:nvPr/>
        </p:nvPicPr>
        <p:blipFill rotWithShape="1">
          <a:blip r:embed="rId2">
            <a:alphaModFix/>
          </a:blip>
          <a:srcRect/>
          <a:stretch/>
        </p:blipFill>
        <p:spPr>
          <a:xfrm>
            <a:off x="335303" y="2423336"/>
            <a:ext cx="1646999" cy="1647063"/>
          </a:xfrm>
          <a:prstGeom prst="rect">
            <a:avLst/>
          </a:prstGeom>
          <a:noFill/>
          <a:ln>
            <a:noFill/>
          </a:ln>
        </p:spPr>
      </p:pic>
      <p:sp>
        <p:nvSpPr>
          <p:cNvPr id="240" name="Google Shape;240;p45"/>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JKU Logo MED">
  <p:cSld name="JKU Logo MED">
    <p:bg>
      <p:bgPr>
        <a:solidFill>
          <a:schemeClr val="accent2"/>
        </a:solidFill>
        <a:effectLst/>
      </p:bgPr>
    </p:bg>
    <p:spTree>
      <p:nvGrpSpPr>
        <p:cNvPr id="1" name="Shape 241"/>
        <p:cNvGrpSpPr/>
        <p:nvPr/>
      </p:nvGrpSpPr>
      <p:grpSpPr>
        <a:xfrm>
          <a:off x="0" y="0"/>
          <a:ext cx="0" cy="0"/>
          <a:chOff x="0" y="0"/>
          <a:chExt cx="0" cy="0"/>
        </a:xfrm>
      </p:grpSpPr>
      <p:pic>
        <p:nvPicPr>
          <p:cNvPr id="242" name="Google Shape;242;p46"/>
          <p:cNvPicPr preferRelativeResize="0"/>
          <p:nvPr/>
        </p:nvPicPr>
        <p:blipFill rotWithShape="1">
          <a:blip r:embed="rId2">
            <a:alphaModFix/>
          </a:blip>
          <a:srcRect/>
          <a:stretch/>
        </p:blipFill>
        <p:spPr>
          <a:xfrm>
            <a:off x="2054700" y="1179900"/>
            <a:ext cx="5338605" cy="3780001"/>
          </a:xfrm>
          <a:prstGeom prst="rect">
            <a:avLst/>
          </a:prstGeom>
          <a:noFill/>
          <a:ln>
            <a:noFill/>
          </a:ln>
        </p:spPr>
      </p:pic>
      <p:sp>
        <p:nvSpPr>
          <p:cNvPr id="243" name="Google Shape;243;p4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End with logo MED">
  <p:cSld name="Title/End with logo MED">
    <p:bg>
      <p:bgPr>
        <a:solidFill>
          <a:schemeClr val="accent2"/>
        </a:solidFill>
        <a:effectLst/>
      </p:bgPr>
    </p:bg>
    <p:spTree>
      <p:nvGrpSpPr>
        <p:cNvPr id="1" name="Shape 244"/>
        <p:cNvGrpSpPr/>
        <p:nvPr/>
      </p:nvGrpSpPr>
      <p:grpSpPr>
        <a:xfrm>
          <a:off x="0" y="0"/>
          <a:ext cx="0" cy="0"/>
          <a:chOff x="0" y="0"/>
          <a:chExt cx="0" cy="0"/>
        </a:xfrm>
      </p:grpSpPr>
      <p:sp>
        <p:nvSpPr>
          <p:cNvPr id="245" name="Google Shape;245;p47"/>
          <p:cNvSpPr txBox="1">
            <a:spLocks noGrp="1"/>
          </p:cNvSpPr>
          <p:nvPr>
            <p:ph type="subTitle" idx="1"/>
          </p:nvPr>
        </p:nvSpPr>
        <p:spPr>
          <a:xfrm>
            <a:off x="364500" y="4058100"/>
            <a:ext cx="6912000" cy="548100"/>
          </a:xfrm>
          <a:prstGeom prst="rect">
            <a:avLst/>
          </a:prstGeom>
          <a:noFill/>
          <a:ln>
            <a:noFill/>
          </a:ln>
        </p:spPr>
        <p:txBody>
          <a:bodyPr spcFirstLastPara="1" wrap="square" lIns="68575" tIns="34275" rIns="68575" bIns="34275" anchor="t" anchorCtr="0">
            <a:noAutofit/>
          </a:bodyPr>
          <a:lstStyle>
            <a:lvl1pPr lvl="0" algn="l" rtl="0">
              <a:lnSpc>
                <a:spcPct val="105000"/>
              </a:lnSpc>
              <a:spcBef>
                <a:spcPts val="0"/>
              </a:spcBef>
              <a:spcAft>
                <a:spcPts val="0"/>
              </a:spcAft>
              <a:buClr>
                <a:schemeClr val="lt1"/>
              </a:buClr>
              <a:buSzPts val="1600"/>
              <a:buFont typeface="Montserrat"/>
              <a:buNone/>
              <a:defRPr sz="1400">
                <a:solidFill>
                  <a:schemeClr val="lt1"/>
                </a:solidFill>
                <a:latin typeface="Montserrat"/>
                <a:ea typeface="Montserrat"/>
                <a:cs typeface="Montserrat"/>
                <a:sym typeface="Montserrat"/>
              </a:defRPr>
            </a:lvl1pPr>
            <a:lvl2pPr lvl="1" algn="ctr" rtl="0">
              <a:lnSpc>
                <a:spcPct val="105000"/>
              </a:lnSpc>
              <a:spcBef>
                <a:spcPts val="0"/>
              </a:spcBef>
              <a:spcAft>
                <a:spcPts val="0"/>
              </a:spcAft>
              <a:buClr>
                <a:schemeClr val="dk1"/>
              </a:buClr>
              <a:buSzPts val="1900"/>
              <a:buFont typeface="Montserrat"/>
              <a:buNone/>
              <a:defRPr sz="1500">
                <a:latin typeface="Montserrat"/>
                <a:ea typeface="Montserrat"/>
                <a:cs typeface="Montserrat"/>
                <a:sym typeface="Montserrat"/>
              </a:defRPr>
            </a:lvl2pPr>
            <a:lvl3pPr lvl="2" algn="ctr" rtl="0">
              <a:lnSpc>
                <a:spcPct val="105000"/>
              </a:lnSpc>
              <a:spcBef>
                <a:spcPts val="0"/>
              </a:spcBef>
              <a:spcAft>
                <a:spcPts val="0"/>
              </a:spcAft>
              <a:buClr>
                <a:schemeClr val="dk1"/>
              </a:buClr>
              <a:buSzPts val="1100"/>
              <a:buFont typeface="Montserrat"/>
              <a:buNone/>
              <a:defRPr sz="1400">
                <a:latin typeface="Montserrat"/>
                <a:ea typeface="Montserrat"/>
                <a:cs typeface="Montserrat"/>
                <a:sym typeface="Montserrat"/>
              </a:defRPr>
            </a:lvl3pPr>
            <a:lvl4pPr lvl="3" algn="ctr" rtl="0">
              <a:lnSpc>
                <a:spcPct val="105000"/>
              </a:lnSpc>
              <a:spcBef>
                <a:spcPts val="0"/>
              </a:spcBef>
              <a:spcAft>
                <a:spcPts val="0"/>
              </a:spcAft>
              <a:buClr>
                <a:schemeClr val="dk1"/>
              </a:buClr>
              <a:buSzPts val="1300"/>
              <a:buFont typeface="Montserrat"/>
              <a:buNone/>
              <a:defRPr sz="1200">
                <a:latin typeface="Montserrat"/>
                <a:ea typeface="Montserrat"/>
                <a:cs typeface="Montserrat"/>
                <a:sym typeface="Montserrat"/>
              </a:defRPr>
            </a:lvl4pPr>
            <a:lvl5pPr lvl="4" algn="ctr" rtl="0">
              <a:lnSpc>
                <a:spcPct val="105000"/>
              </a:lnSpc>
              <a:spcBef>
                <a:spcPts val="0"/>
              </a:spcBef>
              <a:spcAft>
                <a:spcPts val="0"/>
              </a:spcAft>
              <a:buClr>
                <a:schemeClr val="dk1"/>
              </a:buClr>
              <a:buSzPts val="800"/>
              <a:buFont typeface="Montserrat"/>
              <a:buNone/>
              <a:defRPr sz="1200">
                <a:latin typeface="Montserrat"/>
                <a:ea typeface="Montserrat"/>
                <a:cs typeface="Montserrat"/>
                <a:sym typeface="Montserrat"/>
              </a:defRPr>
            </a:lvl5pPr>
            <a:lvl6pPr lvl="5"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6pPr>
            <a:lvl7pPr lvl="6"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7pPr>
            <a:lvl8pPr lvl="7"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8pPr>
            <a:lvl9pPr lvl="8" algn="ctr" rtl="0">
              <a:lnSpc>
                <a:spcPct val="90000"/>
              </a:lnSpc>
              <a:spcBef>
                <a:spcPts val="400"/>
              </a:spcBef>
              <a:spcAft>
                <a:spcPts val="0"/>
              </a:spcAft>
              <a:buClr>
                <a:schemeClr val="dk1"/>
              </a:buClr>
              <a:buSzPts val="1200"/>
              <a:buFont typeface="Montserrat"/>
              <a:buNone/>
              <a:defRPr sz="1200">
                <a:latin typeface="Montserrat"/>
                <a:ea typeface="Montserrat"/>
                <a:cs typeface="Montserrat"/>
                <a:sym typeface="Montserrat"/>
              </a:defRPr>
            </a:lvl9pPr>
          </a:lstStyle>
          <a:p>
            <a:endParaRPr/>
          </a:p>
        </p:txBody>
      </p:sp>
      <p:sp>
        <p:nvSpPr>
          <p:cNvPr id="246" name="Google Shape;246;p47"/>
          <p:cNvSpPr txBox="1">
            <a:spLocks noGrp="1"/>
          </p:cNvSpPr>
          <p:nvPr>
            <p:ph type="title"/>
          </p:nvPr>
        </p:nvSpPr>
        <p:spPr>
          <a:xfrm>
            <a:off x="356400" y="980100"/>
            <a:ext cx="6920100" cy="1506600"/>
          </a:xfrm>
          <a:prstGeom prst="rect">
            <a:avLst/>
          </a:prstGeom>
          <a:noFill/>
          <a:ln>
            <a:noFill/>
          </a:ln>
        </p:spPr>
        <p:txBody>
          <a:bodyPr spcFirstLastPara="1" wrap="square" lIns="68575" tIns="34275" rIns="68575" bIns="34275" anchor="b" anchorCtr="0">
            <a:noAutofit/>
          </a:bodyPr>
          <a:lstStyle>
            <a:lvl1pPr lvl="0" algn="l" rtl="0">
              <a:lnSpc>
                <a:spcPct val="83000"/>
              </a:lnSpc>
              <a:spcBef>
                <a:spcPts val="0"/>
              </a:spcBef>
              <a:spcAft>
                <a:spcPts val="0"/>
              </a:spcAft>
              <a:buClr>
                <a:schemeClr val="lt1"/>
              </a:buClr>
              <a:buSzPts val="3400"/>
              <a:buNone/>
              <a:defRPr sz="3400">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47" name="Google Shape;247;p47"/>
          <p:cNvSpPr txBox="1"/>
          <p:nvPr/>
        </p:nvSpPr>
        <p:spPr>
          <a:xfrm>
            <a:off x="7549200" y="4125600"/>
            <a:ext cx="1047600" cy="550200"/>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None/>
            </a:pPr>
            <a:r>
              <a:rPr lang="en" sz="600" b="0" i="0" u="none" strike="noStrike" cap="none">
                <a:solidFill>
                  <a:schemeClr val="lt1"/>
                </a:solidFill>
                <a:latin typeface="Arial Black"/>
                <a:ea typeface="Arial Black"/>
                <a:cs typeface="Arial Black"/>
                <a:sym typeface="Arial Black"/>
              </a:rPr>
              <a:t>JOHANNES KEPLER UNIVERSITY LINZ</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Altenberger Straße 69</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4040 Linz, Austria</a:t>
            </a:r>
            <a:endParaRPr sz="1100"/>
          </a:p>
          <a:p>
            <a:pPr marL="0" marR="0" lvl="0" indent="0" algn="l" rtl="0">
              <a:lnSpc>
                <a:spcPct val="125000"/>
              </a:lnSpc>
              <a:spcBef>
                <a:spcPts val="0"/>
              </a:spcBef>
              <a:spcAft>
                <a:spcPts val="0"/>
              </a:spcAft>
              <a:buNone/>
            </a:pPr>
            <a:r>
              <a:rPr lang="en" sz="600" b="0" i="0" u="none" strike="noStrike" cap="none">
                <a:solidFill>
                  <a:schemeClr val="lt1"/>
                </a:solidFill>
                <a:latin typeface="Arial"/>
                <a:ea typeface="Arial"/>
                <a:cs typeface="Arial"/>
                <a:sym typeface="Arial"/>
              </a:rPr>
              <a:t>jku.at</a:t>
            </a:r>
            <a:endParaRPr sz="600" b="0" i="0" u="none" strike="noStrike" cap="none">
              <a:solidFill>
                <a:schemeClr val="lt1"/>
              </a:solidFill>
              <a:latin typeface="Arial"/>
              <a:ea typeface="Arial"/>
              <a:cs typeface="Arial"/>
              <a:sym typeface="Arial"/>
            </a:endParaRPr>
          </a:p>
        </p:txBody>
      </p:sp>
      <p:pic>
        <p:nvPicPr>
          <p:cNvPr id="248" name="Google Shape;248;p47"/>
          <p:cNvPicPr preferRelativeResize="0"/>
          <p:nvPr/>
        </p:nvPicPr>
        <p:blipFill rotWithShape="1">
          <a:blip r:embed="rId2">
            <a:alphaModFix/>
          </a:blip>
          <a:srcRect/>
          <a:stretch/>
        </p:blipFill>
        <p:spPr>
          <a:xfrm>
            <a:off x="335303" y="2423336"/>
            <a:ext cx="1646999" cy="1647063"/>
          </a:xfrm>
          <a:prstGeom prst="rect">
            <a:avLst/>
          </a:prstGeom>
          <a:noFill/>
          <a:ln>
            <a:noFill/>
          </a:ln>
        </p:spPr>
      </p:pic>
      <p:pic>
        <p:nvPicPr>
          <p:cNvPr id="249" name="Google Shape;249;p47"/>
          <p:cNvPicPr preferRelativeResize="0"/>
          <p:nvPr/>
        </p:nvPicPr>
        <p:blipFill rotWithShape="1">
          <a:blip r:embed="rId3">
            <a:alphaModFix/>
          </a:blip>
          <a:srcRect/>
          <a:stretch/>
        </p:blipFill>
        <p:spPr>
          <a:xfrm>
            <a:off x="7276501" y="415800"/>
            <a:ext cx="1449048" cy="1025999"/>
          </a:xfrm>
          <a:prstGeom prst="rect">
            <a:avLst/>
          </a:prstGeom>
          <a:noFill/>
          <a:ln>
            <a:noFill/>
          </a:ln>
        </p:spPr>
      </p:pic>
      <p:sp>
        <p:nvSpPr>
          <p:cNvPr id="250" name="Google Shape;250;p4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251" name="Google Shape;251;p47"/>
          <p:cNvSpPr txBox="1">
            <a:spLocks noGrp="1"/>
          </p:cNvSpPr>
          <p:nvPr>
            <p:ph type="body" idx="2"/>
          </p:nvPr>
        </p:nvSpPr>
        <p:spPr>
          <a:xfrm>
            <a:off x="7614000" y="18873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252" name="Google Shape;252;p47"/>
          <p:cNvSpPr txBox="1">
            <a:spLocks noGrp="1"/>
          </p:cNvSpPr>
          <p:nvPr>
            <p:ph type="body" idx="3"/>
          </p:nvPr>
        </p:nvSpPr>
        <p:spPr>
          <a:xfrm>
            <a:off x="7614000" y="3029400"/>
            <a:ext cx="1101600" cy="8154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68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eer 1" type="blank">
  <p:cSld name="BLANK">
    <p:spTree>
      <p:nvGrpSpPr>
        <p:cNvPr id="1" name="Shape 263"/>
        <p:cNvGrpSpPr/>
        <p:nvPr/>
      </p:nvGrpSpPr>
      <p:grpSpPr>
        <a:xfrm>
          <a:off x="0" y="0"/>
          <a:ext cx="0" cy="0"/>
          <a:chOff x="0" y="0"/>
          <a:chExt cx="0" cy="0"/>
        </a:xfrm>
      </p:grpSpPr>
      <p:sp>
        <p:nvSpPr>
          <p:cNvPr id="264" name="Google Shape;264;p50"/>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enutzerdefiniertes Layout &quot;1&quot;">
  <p:cSld name="CUSTOM">
    <p:spTree>
      <p:nvGrpSpPr>
        <p:cNvPr id="1" name="Shape 265"/>
        <p:cNvGrpSpPr/>
        <p:nvPr/>
      </p:nvGrpSpPr>
      <p:grpSpPr>
        <a:xfrm>
          <a:off x="0" y="0"/>
          <a:ext cx="0" cy="0"/>
          <a:chOff x="0" y="0"/>
          <a:chExt cx="0" cy="0"/>
        </a:xfrm>
      </p:grpSpPr>
      <p:sp>
        <p:nvSpPr>
          <p:cNvPr id="266" name="Google Shape;266;p51"/>
          <p:cNvSpPr txBox="1">
            <a:spLocks noGrp="1"/>
          </p:cNvSpPr>
          <p:nvPr>
            <p:ph type="sldNum" idx="12"/>
          </p:nvPr>
        </p:nvSpPr>
        <p:spPr>
          <a:xfrm>
            <a:off x="8264700" y="4768200"/>
            <a:ext cx="514200" cy="273900"/>
          </a:xfrm>
          <a:prstGeom prst="rect">
            <a:avLst/>
          </a:prstGeom>
        </p:spPr>
        <p:txBody>
          <a:bodyPr spcFirstLastPara="1" wrap="square" lIns="0" tIns="0" rIns="0" bIns="0" anchor="b"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Empty" userDrawn="1">
  <p:cSld name="JKU Logo_1">
    <p:spTree>
      <p:nvGrpSpPr>
        <p:cNvPr id="1" name="Shape 267"/>
        <p:cNvGrpSpPr/>
        <p:nvPr/>
      </p:nvGrpSpPr>
      <p:grpSpPr>
        <a:xfrm>
          <a:off x="0" y="0"/>
          <a:ext cx="0" cy="0"/>
          <a:chOff x="0" y="0"/>
          <a:chExt cx="0" cy="0"/>
        </a:xfrm>
      </p:grpSpPr>
      <p:sp>
        <p:nvSpPr>
          <p:cNvPr id="3" name="Google Shape;145;p30">
            <a:extLst>
              <a:ext uri="{FF2B5EF4-FFF2-40B4-BE49-F238E27FC236}">
                <a16:creationId xmlns:a16="http://schemas.microsoft.com/office/drawing/2014/main" id="{1714DE5B-B455-37C5-B906-04D290038433}"/>
              </a:ext>
            </a:extLst>
          </p:cNvPr>
          <p:cNvSpPr txBox="1">
            <a:spLocks noGrp="1"/>
          </p:cNvSpPr>
          <p:nvPr>
            <p:ph type="title"/>
          </p:nvPr>
        </p:nvSpPr>
        <p:spPr>
          <a:xfrm>
            <a:off x="364500" y="24784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sz="2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Empty" preserve="1" userDrawn="1">
  <p:cSld name="1_Empty">
    <p:spTree>
      <p:nvGrpSpPr>
        <p:cNvPr id="1" name="Shape 267"/>
        <p:cNvGrpSpPr/>
        <p:nvPr/>
      </p:nvGrpSpPr>
      <p:grpSpPr>
        <a:xfrm>
          <a:off x="0" y="0"/>
          <a:ext cx="0" cy="0"/>
          <a:chOff x="0" y="0"/>
          <a:chExt cx="0" cy="0"/>
        </a:xfrm>
      </p:grpSpPr>
      <p:sp>
        <p:nvSpPr>
          <p:cNvPr id="268" name="Google Shape;268;p5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
        <p:nvSpPr>
          <p:cNvPr id="3" name="Google Shape;145;p30">
            <a:extLst>
              <a:ext uri="{FF2B5EF4-FFF2-40B4-BE49-F238E27FC236}">
                <a16:creationId xmlns:a16="http://schemas.microsoft.com/office/drawing/2014/main" id="{1714DE5B-B455-37C5-B906-04D290038433}"/>
              </a:ext>
            </a:extLst>
          </p:cNvPr>
          <p:cNvSpPr txBox="1">
            <a:spLocks noGrp="1"/>
          </p:cNvSpPr>
          <p:nvPr>
            <p:ph type="title"/>
          </p:nvPr>
        </p:nvSpPr>
        <p:spPr>
          <a:xfrm>
            <a:off x="364500" y="24784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sz="2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pic>
        <p:nvPicPr>
          <p:cNvPr id="4" name="Picture 3" descr="Icon&#10;&#10;Description automatically generated">
            <a:extLst>
              <a:ext uri="{FF2B5EF4-FFF2-40B4-BE49-F238E27FC236}">
                <a16:creationId xmlns:a16="http://schemas.microsoft.com/office/drawing/2014/main" id="{E7310FD6-59C2-BDFF-F619-B95C7E9BE8A2}"/>
              </a:ext>
            </a:extLst>
          </p:cNvPr>
          <p:cNvPicPr>
            <a:picLocks noChangeAspect="1"/>
          </p:cNvPicPr>
          <p:nvPr userDrawn="1"/>
        </p:nvPicPr>
        <p:blipFill>
          <a:blip r:embed="rId2"/>
          <a:stretch>
            <a:fillRect/>
          </a:stretch>
        </p:blipFill>
        <p:spPr>
          <a:xfrm>
            <a:off x="7912879" y="6448"/>
            <a:ext cx="1231121" cy="272400"/>
          </a:xfrm>
          <a:prstGeom prst="rect">
            <a:avLst/>
          </a:prstGeom>
        </p:spPr>
      </p:pic>
    </p:spTree>
    <p:extLst>
      <p:ext uri="{BB962C8B-B14F-4D97-AF65-F5344CB8AC3E}">
        <p14:creationId xmlns:p14="http://schemas.microsoft.com/office/powerpoint/2010/main" val="1565062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Empty" preserve="1" userDrawn="1">
  <p:cSld name="1_Empty">
    <p:spTree>
      <p:nvGrpSpPr>
        <p:cNvPr id="1" name="Shape 267"/>
        <p:cNvGrpSpPr/>
        <p:nvPr/>
      </p:nvGrpSpPr>
      <p:grpSpPr>
        <a:xfrm>
          <a:off x="0" y="0"/>
          <a:ext cx="0" cy="0"/>
          <a:chOff x="0" y="0"/>
          <a:chExt cx="0" cy="0"/>
        </a:xfrm>
      </p:grpSpPr>
      <p:sp>
        <p:nvSpPr>
          <p:cNvPr id="3" name="Google Shape;145;p30">
            <a:extLst>
              <a:ext uri="{FF2B5EF4-FFF2-40B4-BE49-F238E27FC236}">
                <a16:creationId xmlns:a16="http://schemas.microsoft.com/office/drawing/2014/main" id="{1714DE5B-B455-37C5-B906-04D290038433}"/>
              </a:ext>
            </a:extLst>
          </p:cNvPr>
          <p:cNvSpPr txBox="1">
            <a:spLocks noGrp="1"/>
          </p:cNvSpPr>
          <p:nvPr>
            <p:ph type="title"/>
          </p:nvPr>
        </p:nvSpPr>
        <p:spPr>
          <a:xfrm>
            <a:off x="364500" y="24784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sz="2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pic>
        <p:nvPicPr>
          <p:cNvPr id="5" name="Picture 4" descr="Icon&#10;&#10;Description automatically generated">
            <a:extLst>
              <a:ext uri="{FF2B5EF4-FFF2-40B4-BE49-F238E27FC236}">
                <a16:creationId xmlns:a16="http://schemas.microsoft.com/office/drawing/2014/main" id="{AAFFD551-48F6-2993-4A68-4FD27A7EABB9}"/>
              </a:ext>
            </a:extLst>
          </p:cNvPr>
          <p:cNvPicPr>
            <a:picLocks noChangeAspect="1"/>
          </p:cNvPicPr>
          <p:nvPr userDrawn="1"/>
        </p:nvPicPr>
        <p:blipFill>
          <a:blip r:embed="rId2"/>
          <a:stretch>
            <a:fillRect/>
          </a:stretch>
        </p:blipFill>
        <p:spPr>
          <a:xfrm>
            <a:off x="7912800" y="0"/>
            <a:ext cx="1231200" cy="272418"/>
          </a:xfrm>
          <a:prstGeom prst="rect">
            <a:avLst/>
          </a:prstGeom>
        </p:spPr>
      </p:pic>
      <p:sp>
        <p:nvSpPr>
          <p:cNvPr id="268" name="Google Shape;268;p5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51802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Empty" preserve="1" userDrawn="1">
  <p:cSld name="1_Empty">
    <p:spTree>
      <p:nvGrpSpPr>
        <p:cNvPr id="1" name="Shape 267"/>
        <p:cNvGrpSpPr/>
        <p:nvPr/>
      </p:nvGrpSpPr>
      <p:grpSpPr>
        <a:xfrm>
          <a:off x="0" y="0"/>
          <a:ext cx="0" cy="0"/>
          <a:chOff x="0" y="0"/>
          <a:chExt cx="0" cy="0"/>
        </a:xfrm>
      </p:grpSpPr>
      <p:sp>
        <p:nvSpPr>
          <p:cNvPr id="3" name="Google Shape;145;p30">
            <a:extLst>
              <a:ext uri="{FF2B5EF4-FFF2-40B4-BE49-F238E27FC236}">
                <a16:creationId xmlns:a16="http://schemas.microsoft.com/office/drawing/2014/main" id="{1714DE5B-B455-37C5-B906-04D290038433}"/>
              </a:ext>
            </a:extLst>
          </p:cNvPr>
          <p:cNvSpPr txBox="1">
            <a:spLocks noGrp="1"/>
          </p:cNvSpPr>
          <p:nvPr>
            <p:ph type="title"/>
          </p:nvPr>
        </p:nvSpPr>
        <p:spPr>
          <a:xfrm>
            <a:off x="364500" y="24784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sz="2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pic>
        <p:nvPicPr>
          <p:cNvPr id="4" name="Picture 3" descr="Icon&#10;&#10;Description automatically generated">
            <a:extLst>
              <a:ext uri="{FF2B5EF4-FFF2-40B4-BE49-F238E27FC236}">
                <a16:creationId xmlns:a16="http://schemas.microsoft.com/office/drawing/2014/main" id="{3401FBC2-D875-6520-43BD-AE15B83975E4}"/>
              </a:ext>
            </a:extLst>
          </p:cNvPr>
          <p:cNvPicPr>
            <a:picLocks/>
          </p:cNvPicPr>
          <p:nvPr userDrawn="1"/>
        </p:nvPicPr>
        <p:blipFill>
          <a:blip r:embed="rId2"/>
          <a:stretch>
            <a:fillRect/>
          </a:stretch>
        </p:blipFill>
        <p:spPr>
          <a:xfrm>
            <a:off x="7912800" y="0"/>
            <a:ext cx="1231200" cy="273600"/>
          </a:xfrm>
          <a:prstGeom prst="rect">
            <a:avLst/>
          </a:prstGeom>
        </p:spPr>
      </p:pic>
      <p:sp>
        <p:nvSpPr>
          <p:cNvPr id="268" name="Google Shape;268;p5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8134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operation overview">
  <p:cSld name="Cooperation overview">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7"/>
          <p:cNvSpPr txBox="1">
            <a:spLocks noGrp="1"/>
          </p:cNvSpPr>
          <p:nvPr>
            <p:ph type="body" idx="1"/>
          </p:nvPr>
        </p:nvSpPr>
        <p:spPr>
          <a:xfrm>
            <a:off x="432000" y="12906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6" name="Google Shape;76;p17"/>
          <p:cNvSpPr txBox="1">
            <a:spLocks noGrp="1"/>
          </p:cNvSpPr>
          <p:nvPr>
            <p:ph type="body" idx="2"/>
          </p:nvPr>
        </p:nvSpPr>
        <p:spPr>
          <a:xfrm>
            <a:off x="3307500" y="12906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7" name="Google Shape;77;p17"/>
          <p:cNvSpPr txBox="1">
            <a:spLocks noGrp="1"/>
          </p:cNvSpPr>
          <p:nvPr>
            <p:ph type="body" idx="3"/>
          </p:nvPr>
        </p:nvSpPr>
        <p:spPr>
          <a:xfrm>
            <a:off x="6183000" y="12906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8" name="Google Shape;78;p17"/>
          <p:cNvSpPr txBox="1">
            <a:spLocks noGrp="1"/>
          </p:cNvSpPr>
          <p:nvPr>
            <p:ph type="body" idx="4"/>
          </p:nvPr>
        </p:nvSpPr>
        <p:spPr>
          <a:xfrm>
            <a:off x="432000" y="36558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9" name="Google Shape;79;p17"/>
          <p:cNvSpPr txBox="1">
            <a:spLocks noGrp="1"/>
          </p:cNvSpPr>
          <p:nvPr>
            <p:ph type="body" idx="5"/>
          </p:nvPr>
        </p:nvSpPr>
        <p:spPr>
          <a:xfrm>
            <a:off x="3307500" y="36558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0" name="Google Shape;80;p17"/>
          <p:cNvSpPr txBox="1">
            <a:spLocks noGrp="1"/>
          </p:cNvSpPr>
          <p:nvPr>
            <p:ph type="body" idx="6"/>
          </p:nvPr>
        </p:nvSpPr>
        <p:spPr>
          <a:xfrm>
            <a:off x="6183000" y="36558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1" name="Google Shape;81;p17"/>
          <p:cNvSpPr txBox="1">
            <a:spLocks noGrp="1"/>
          </p:cNvSpPr>
          <p:nvPr>
            <p:ph type="body" idx="7"/>
          </p:nvPr>
        </p:nvSpPr>
        <p:spPr>
          <a:xfrm>
            <a:off x="432000" y="24732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2" name="Google Shape;82;p17"/>
          <p:cNvSpPr txBox="1">
            <a:spLocks noGrp="1"/>
          </p:cNvSpPr>
          <p:nvPr>
            <p:ph type="body" idx="8"/>
          </p:nvPr>
        </p:nvSpPr>
        <p:spPr>
          <a:xfrm>
            <a:off x="3307500" y="24732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3" name="Google Shape;83;p17"/>
          <p:cNvSpPr txBox="1">
            <a:spLocks noGrp="1"/>
          </p:cNvSpPr>
          <p:nvPr>
            <p:ph type="body" idx="9"/>
          </p:nvPr>
        </p:nvSpPr>
        <p:spPr>
          <a:xfrm>
            <a:off x="6183000" y="2473200"/>
            <a:ext cx="2538000" cy="9531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2675">
          <p15:clr>
            <a:srgbClr val="FBAE40"/>
          </p15:clr>
        </p15:guide>
        <p15:guide id="2" pos="40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1" name="Google Shape;271;p53"/>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72" name="Google Shape;272;p53"/>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3"/>
        <p:cNvGrpSpPr/>
        <p:nvPr/>
      </p:nvGrpSpPr>
      <p:grpSpPr>
        <a:xfrm>
          <a:off x="0" y="0"/>
          <a:ext cx="0" cy="0"/>
          <a:chOff x="0" y="0"/>
          <a:chExt cx="0" cy="0"/>
        </a:xfrm>
      </p:grpSpPr>
      <p:sp>
        <p:nvSpPr>
          <p:cNvPr id="274" name="Google Shape;274;p54"/>
          <p:cNvSpPr txBox="1">
            <a:spLocks noGrp="1"/>
          </p:cNvSpPr>
          <p:nvPr>
            <p:ph type="body" idx="1"/>
          </p:nvPr>
        </p:nvSpPr>
        <p:spPr>
          <a:xfrm>
            <a:off x="311700" y="4230575"/>
            <a:ext cx="5998800" cy="605100"/>
          </a:xfrm>
          <a:prstGeom prst="rect">
            <a:avLst/>
          </a:prstGeom>
        </p:spPr>
        <p:txBody>
          <a:bodyPr spcFirstLastPara="1" wrap="square" lIns="68575" tIns="34275" rIns="68575" bIns="34275" anchor="ctr" anchorCtr="0">
            <a:noAutofit/>
          </a:bodyPr>
          <a:lstStyle>
            <a:lvl1pPr marL="457200" lvl="0" indent="-228600" rtl="0">
              <a:lnSpc>
                <a:spcPct val="100000"/>
              </a:lnSpc>
              <a:spcBef>
                <a:spcPts val="600"/>
              </a:spcBef>
              <a:spcAft>
                <a:spcPts val="0"/>
              </a:spcAft>
              <a:buSzPts val="1800"/>
              <a:buNone/>
              <a:defRPr/>
            </a:lvl1pPr>
          </a:lstStyle>
          <a:p>
            <a:endParaRPr/>
          </a:p>
        </p:txBody>
      </p:sp>
      <p:sp>
        <p:nvSpPr>
          <p:cNvPr id="275" name="Google Shape;275;p54"/>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with author and date">
  <p:cSld name="Text, with author and date">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sz="2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146" name="Google Shape;146;p30"/>
          <p:cNvSpPr txBox="1">
            <a:spLocks noGrp="1"/>
          </p:cNvSpPr>
          <p:nvPr>
            <p:ph type="body" idx="1"/>
          </p:nvPr>
        </p:nvSpPr>
        <p:spPr>
          <a:xfrm>
            <a:off x="353700" y="1216182"/>
            <a:ext cx="8353800" cy="3177900"/>
          </a:xfrm>
          <a:prstGeom prst="rect">
            <a:avLst/>
          </a:prstGeom>
          <a:noFill/>
          <a:ln>
            <a:noFill/>
          </a:ln>
        </p:spPr>
        <p:txBody>
          <a:bodyPr spcFirstLastPara="1" wrap="square" lIns="68575" tIns="34275" rIns="68575" bIns="34275" anchor="t" anchorCtr="0">
            <a:noAutofit/>
          </a:bodyPr>
          <a:lstStyle>
            <a:lvl1pPr marL="457200" lvl="0" indent="-342900" algn="l" rtl="0">
              <a:lnSpc>
                <a:spcPct val="105000"/>
              </a:lnSpc>
              <a:spcBef>
                <a:spcPts val="600"/>
              </a:spcBef>
              <a:spcAft>
                <a:spcPts val="0"/>
              </a:spcAft>
              <a:buClr>
                <a:schemeClr val="dk1"/>
              </a:buClr>
              <a:buSzPts val="1800"/>
              <a:buChar char="•"/>
              <a:defRPr sz="1400"/>
            </a:lvl1pPr>
            <a:lvl2pPr marL="914400" lvl="1" indent="-349250" algn="l" rtl="0">
              <a:lnSpc>
                <a:spcPct val="105000"/>
              </a:lnSpc>
              <a:spcBef>
                <a:spcPts val="0"/>
              </a:spcBef>
              <a:spcAft>
                <a:spcPts val="0"/>
              </a:spcAft>
              <a:buClr>
                <a:schemeClr val="dk1"/>
              </a:buClr>
              <a:buSzPts val="1900"/>
              <a:buChar char="◦"/>
              <a:defRPr/>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147" name="Google Shape;147;p30"/>
          <p:cNvSpPr txBox="1">
            <a:spLocks noGrp="1"/>
          </p:cNvSpPr>
          <p:nvPr>
            <p:ph type="body" idx="2"/>
          </p:nvPr>
        </p:nvSpPr>
        <p:spPr>
          <a:xfrm>
            <a:off x="353700" y="4394115"/>
            <a:ext cx="8353800" cy="208500"/>
          </a:xfrm>
          <a:prstGeom prst="rect">
            <a:avLst/>
          </a:prstGeom>
          <a:noFill/>
          <a:ln>
            <a:noFill/>
          </a:ln>
        </p:spPr>
        <p:txBody>
          <a:bodyPr spcFirstLastPara="1" wrap="square" lIns="68575" tIns="34275" rIns="68575" bIns="34275" anchor="t" anchorCtr="0">
            <a:noAutofit/>
          </a:bodyPr>
          <a:lstStyle>
            <a:lvl1pPr marL="457200" lvl="0" indent="-228600" rtl="0">
              <a:lnSpc>
                <a:spcPct val="83000"/>
              </a:lnSpc>
              <a:spcBef>
                <a:spcPts val="600"/>
              </a:spcBef>
              <a:spcAft>
                <a:spcPts val="0"/>
              </a:spcAft>
              <a:buClr>
                <a:schemeClr val="dk1"/>
              </a:buClr>
              <a:buSzPts val="700"/>
              <a:buNone/>
              <a:defRPr sz="600" b="0">
                <a:latin typeface="Arial"/>
                <a:ea typeface="Arial"/>
                <a:cs typeface="Arial"/>
                <a:sym typeface="Arial"/>
              </a:defRPr>
            </a:lvl1pPr>
            <a:lvl2pPr marL="914400" lvl="1" indent="-228600" rtl="0">
              <a:lnSpc>
                <a:spcPct val="133333"/>
              </a:lnSpc>
              <a:spcBef>
                <a:spcPts val="0"/>
              </a:spcBef>
              <a:spcAft>
                <a:spcPts val="0"/>
              </a:spcAft>
              <a:buClr>
                <a:schemeClr val="dk1"/>
              </a:buClr>
              <a:buSzPts val="700"/>
              <a:buNone/>
              <a:defRPr sz="600"/>
            </a:lvl2pPr>
            <a:lvl3pPr marL="1371600" lvl="2" indent="-228600" rtl="0">
              <a:lnSpc>
                <a:spcPct val="133333"/>
              </a:lnSpc>
              <a:spcBef>
                <a:spcPts val="0"/>
              </a:spcBef>
              <a:spcAft>
                <a:spcPts val="0"/>
              </a:spcAft>
              <a:buClr>
                <a:schemeClr val="dk1"/>
              </a:buClr>
              <a:buSzPts val="500"/>
              <a:buNone/>
              <a:defRPr sz="600"/>
            </a:lvl3pPr>
            <a:lvl4pPr marL="1828800" lvl="3" indent="-228600" rtl="0">
              <a:lnSpc>
                <a:spcPct val="133333"/>
              </a:lnSpc>
              <a:spcBef>
                <a:spcPts val="0"/>
              </a:spcBef>
              <a:spcAft>
                <a:spcPts val="0"/>
              </a:spcAft>
              <a:buClr>
                <a:schemeClr val="dk1"/>
              </a:buClr>
              <a:buSzPts val="600"/>
              <a:buNone/>
              <a:defRPr sz="600"/>
            </a:lvl4pPr>
            <a:lvl5pPr marL="2286000" lvl="4" indent="-228600" rtl="0">
              <a:lnSpc>
                <a:spcPct val="133333"/>
              </a:lnSpc>
              <a:spcBef>
                <a:spcPts val="0"/>
              </a:spcBef>
              <a:spcAft>
                <a:spcPts val="0"/>
              </a:spcAft>
              <a:buClr>
                <a:schemeClr val="dk1"/>
              </a:buClr>
              <a:buSzPts val="400"/>
              <a:buNone/>
              <a:defRPr sz="600"/>
            </a:lvl5pPr>
            <a:lvl6pPr marL="2743200" lvl="5" indent="-317500" rtl="0">
              <a:lnSpc>
                <a:spcPct val="90000"/>
              </a:lnSpc>
              <a:spcBef>
                <a:spcPts val="400"/>
              </a:spcBef>
              <a:spcAft>
                <a:spcPts val="0"/>
              </a:spcAft>
              <a:buClr>
                <a:schemeClr val="dk1"/>
              </a:buClr>
              <a:buSzPts val="1400"/>
              <a:buChar char="•"/>
              <a:defRPr/>
            </a:lvl6pPr>
            <a:lvl7pPr marL="3200400" lvl="6" indent="-317500" rtl="0">
              <a:lnSpc>
                <a:spcPct val="90000"/>
              </a:lnSpc>
              <a:spcBef>
                <a:spcPts val="400"/>
              </a:spcBef>
              <a:spcAft>
                <a:spcPts val="0"/>
              </a:spcAft>
              <a:buClr>
                <a:schemeClr val="dk1"/>
              </a:buClr>
              <a:buSzPts val="1400"/>
              <a:buChar char="•"/>
              <a:defRPr/>
            </a:lvl7pPr>
            <a:lvl8pPr marL="3657600" lvl="7" indent="-317500" rtl="0">
              <a:lnSpc>
                <a:spcPct val="90000"/>
              </a:lnSpc>
              <a:spcBef>
                <a:spcPts val="400"/>
              </a:spcBef>
              <a:spcAft>
                <a:spcPts val="0"/>
              </a:spcAft>
              <a:buClr>
                <a:schemeClr val="dk1"/>
              </a:buClr>
              <a:buSzPts val="1400"/>
              <a:buChar char="•"/>
              <a:defRPr/>
            </a:lvl8pPr>
            <a:lvl9pPr marL="4114800" lvl="8" indent="-317500" rtl="0">
              <a:lnSpc>
                <a:spcPct val="90000"/>
              </a:lnSpc>
              <a:spcBef>
                <a:spcPts val="400"/>
              </a:spcBef>
              <a:spcAft>
                <a:spcPts val="0"/>
              </a:spcAft>
              <a:buClr>
                <a:schemeClr val="dk1"/>
              </a:buClr>
              <a:buSzPts val="1400"/>
              <a:buChar char="•"/>
              <a:defRPr/>
            </a:lvl9pPr>
          </a:lstStyle>
          <a:p>
            <a:endParaRPr/>
          </a:p>
        </p:txBody>
      </p:sp>
      <p:sp>
        <p:nvSpPr>
          <p:cNvPr id="148" name="Google Shape;148;p30"/>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30"/>
          <p:cNvSpPr txBox="1">
            <a:spLocks noGrp="1"/>
          </p:cNvSpPr>
          <p:nvPr>
            <p:ph type="body" idx="3"/>
          </p:nvPr>
        </p:nvSpPr>
        <p:spPr>
          <a:xfrm>
            <a:off x="4417200" y="4768200"/>
            <a:ext cx="1819800" cy="272700"/>
          </a:xfrm>
          <a:prstGeom prst="rect">
            <a:avLst/>
          </a:prstGeom>
        </p:spPr>
        <p:txBody>
          <a:bodyPr spcFirstLastPara="1" wrap="square" lIns="0" tIns="0" rIns="0" bIns="0" anchor="b" anchorCtr="0">
            <a:noAutofit/>
          </a:bodyPr>
          <a:lstStyle>
            <a:lvl1pPr marL="457200" lvl="0" indent="-279400" algn="r"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400"/>
              </a:spcBef>
              <a:spcAft>
                <a:spcPts val="0"/>
              </a:spcAft>
              <a:buSzPts val="800"/>
              <a:buChar char="•"/>
              <a:defRPr sz="800"/>
            </a:lvl6pPr>
            <a:lvl7pPr marL="3200400" lvl="6" indent="-279400" rtl="0">
              <a:lnSpc>
                <a:spcPct val="100000"/>
              </a:lnSpc>
              <a:spcBef>
                <a:spcPts val="400"/>
              </a:spcBef>
              <a:spcAft>
                <a:spcPts val="0"/>
              </a:spcAft>
              <a:buSzPts val="800"/>
              <a:buChar char="•"/>
              <a:defRPr sz="800"/>
            </a:lvl7pPr>
            <a:lvl8pPr marL="3657600" lvl="7" indent="-279400" rtl="0">
              <a:lnSpc>
                <a:spcPct val="100000"/>
              </a:lnSpc>
              <a:spcBef>
                <a:spcPts val="400"/>
              </a:spcBef>
              <a:spcAft>
                <a:spcPts val="0"/>
              </a:spcAft>
              <a:buSzPts val="800"/>
              <a:buChar char="•"/>
              <a:defRPr sz="800"/>
            </a:lvl8pPr>
            <a:lvl9pPr marL="4114800" lvl="8" indent="-279400" rtl="0">
              <a:lnSpc>
                <a:spcPct val="100000"/>
              </a:lnSpc>
              <a:spcBef>
                <a:spcPts val="400"/>
              </a:spcBef>
              <a:spcAft>
                <a:spcPts val="0"/>
              </a:spcAft>
              <a:buSzPts val="800"/>
              <a:buChar char="•"/>
              <a:defRPr sz="800"/>
            </a:lvl9pPr>
          </a:lstStyle>
          <a:p>
            <a:endParaRPr/>
          </a:p>
        </p:txBody>
      </p:sp>
      <p:sp>
        <p:nvSpPr>
          <p:cNvPr id="150" name="Google Shape;150;p30"/>
          <p:cNvSpPr txBox="1">
            <a:spLocks noGrp="1"/>
          </p:cNvSpPr>
          <p:nvPr>
            <p:ph type="body" idx="4"/>
          </p:nvPr>
        </p:nvSpPr>
        <p:spPr>
          <a:xfrm>
            <a:off x="6844500" y="4768200"/>
            <a:ext cx="1080000" cy="272700"/>
          </a:xfrm>
          <a:prstGeom prst="rect">
            <a:avLst/>
          </a:prstGeom>
        </p:spPr>
        <p:txBody>
          <a:bodyPr spcFirstLastPara="1" wrap="square" lIns="0" tIns="0" rIns="0" bIns="0" anchor="b" anchorCtr="0">
            <a:noAutofit/>
          </a:bodyPr>
          <a:lstStyle>
            <a:lvl1pPr marL="457200" lvl="0" indent="-279400" algn="r" rtl="0">
              <a:lnSpc>
                <a:spcPct val="100000"/>
              </a:lnSpc>
              <a:spcBef>
                <a:spcPts val="0"/>
              </a:spcBef>
              <a:spcAft>
                <a:spcPts val="0"/>
              </a:spcAft>
              <a:buSzPts val="800"/>
              <a:buChar char="•"/>
              <a:defRPr sz="800"/>
            </a:lvl1pPr>
            <a:lvl2pPr marL="914400" lvl="1" indent="-279400" rtl="0">
              <a:lnSpc>
                <a:spcPct val="100000"/>
              </a:lnSpc>
              <a:spcBef>
                <a:spcPts val="0"/>
              </a:spcBef>
              <a:spcAft>
                <a:spcPts val="0"/>
              </a:spcAft>
              <a:buSzPts val="800"/>
              <a:buChar char="◦"/>
              <a:defRPr sz="800"/>
            </a:lvl2pPr>
            <a:lvl3pPr marL="1371600" lvl="2" indent="-279400" rtl="0">
              <a:lnSpc>
                <a:spcPct val="100000"/>
              </a:lnSpc>
              <a:spcBef>
                <a:spcPts val="0"/>
              </a:spcBef>
              <a:spcAft>
                <a:spcPts val="0"/>
              </a:spcAft>
              <a:buSzPts val="800"/>
              <a:buChar char="▪"/>
              <a:defRPr sz="800"/>
            </a:lvl3pPr>
            <a:lvl4pPr marL="1828800" lvl="3" indent="-279400" rtl="0">
              <a:lnSpc>
                <a:spcPct val="100000"/>
              </a:lnSpc>
              <a:spcBef>
                <a:spcPts val="0"/>
              </a:spcBef>
              <a:spcAft>
                <a:spcPts val="0"/>
              </a:spcAft>
              <a:buSzPts val="800"/>
              <a:buChar char="-"/>
              <a:defRPr sz="800"/>
            </a:lvl4pPr>
            <a:lvl5pPr marL="2286000" lvl="4" indent="-279400" rtl="0">
              <a:lnSpc>
                <a:spcPct val="100000"/>
              </a:lnSpc>
              <a:spcBef>
                <a:spcPts val="0"/>
              </a:spcBef>
              <a:spcAft>
                <a:spcPts val="0"/>
              </a:spcAft>
              <a:buSzPts val="800"/>
              <a:buChar char="◆"/>
              <a:defRPr sz="800"/>
            </a:lvl5pPr>
            <a:lvl6pPr marL="2743200" lvl="5" indent="-279400" rtl="0">
              <a:lnSpc>
                <a:spcPct val="100000"/>
              </a:lnSpc>
              <a:spcBef>
                <a:spcPts val="400"/>
              </a:spcBef>
              <a:spcAft>
                <a:spcPts val="0"/>
              </a:spcAft>
              <a:buSzPts val="800"/>
              <a:buChar char="•"/>
              <a:defRPr sz="800"/>
            </a:lvl6pPr>
            <a:lvl7pPr marL="3200400" lvl="6" indent="-279400" rtl="0">
              <a:lnSpc>
                <a:spcPct val="100000"/>
              </a:lnSpc>
              <a:spcBef>
                <a:spcPts val="400"/>
              </a:spcBef>
              <a:spcAft>
                <a:spcPts val="0"/>
              </a:spcAft>
              <a:buSzPts val="800"/>
              <a:buChar char="•"/>
              <a:defRPr sz="800"/>
            </a:lvl7pPr>
            <a:lvl8pPr marL="3657600" lvl="7" indent="-279400" rtl="0">
              <a:lnSpc>
                <a:spcPct val="100000"/>
              </a:lnSpc>
              <a:spcBef>
                <a:spcPts val="400"/>
              </a:spcBef>
              <a:spcAft>
                <a:spcPts val="0"/>
              </a:spcAft>
              <a:buSzPts val="800"/>
              <a:buChar char="•"/>
              <a:defRPr sz="800"/>
            </a:lvl8pPr>
            <a:lvl9pPr marL="4114800" lvl="8" indent="-279400" rtl="0">
              <a:lnSpc>
                <a:spcPct val="100000"/>
              </a:lnSpc>
              <a:spcBef>
                <a:spcPts val="400"/>
              </a:spcBef>
              <a:spcAft>
                <a:spcPts val="0"/>
              </a:spcAft>
              <a:buSzPts val="800"/>
              <a:buChar char="•"/>
              <a:defRPr sz="800"/>
            </a:lvl9pPr>
          </a:lstStyle>
          <a:p>
            <a:endParaRPr/>
          </a:p>
        </p:txBody>
      </p:sp>
    </p:spTree>
    <p:extLst>
      <p:ext uri="{BB962C8B-B14F-4D97-AF65-F5344CB8AC3E}">
        <p14:creationId xmlns:p14="http://schemas.microsoft.com/office/powerpoint/2010/main" val="1875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view">
  <p:cSld name="Overview">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467320" y="477460"/>
            <a:ext cx="8133900" cy="4124400"/>
          </a:xfrm>
          <a:prstGeom prst="rect">
            <a:avLst/>
          </a:prstGeom>
          <a:noFill/>
          <a:ln>
            <a:noFill/>
          </a:ln>
        </p:spPr>
        <p:txBody>
          <a:bodyPr spcFirstLastPara="1" wrap="square" lIns="68575" tIns="34275" rIns="68575" bIns="34275" anchor="t" anchorCtr="0">
            <a:noAutofit/>
          </a:bodyPr>
          <a:lstStyle>
            <a:lvl1pPr marL="457200" lvl="0" indent="-228600" algn="l" rtl="0">
              <a:lnSpc>
                <a:spcPct val="105000"/>
              </a:lnSpc>
              <a:spcBef>
                <a:spcPts val="1200"/>
              </a:spcBef>
              <a:spcAft>
                <a:spcPts val="0"/>
              </a:spcAft>
              <a:buClr>
                <a:schemeClr val="dk1"/>
              </a:buClr>
              <a:buSzPts val="1500"/>
              <a:buFont typeface="Arial"/>
              <a:buNone/>
              <a:defRPr sz="1300">
                <a:latin typeface="Arial Black"/>
                <a:ea typeface="Arial Black"/>
                <a:cs typeface="Arial Black"/>
                <a:sym typeface="Arial Black"/>
              </a:defRPr>
            </a:lvl1pPr>
            <a:lvl2pPr marL="914400" lvl="1" indent="-317500" algn="l" rtl="0">
              <a:lnSpc>
                <a:spcPct val="105000"/>
              </a:lnSpc>
              <a:spcBef>
                <a:spcPts val="0"/>
              </a:spcBef>
              <a:spcAft>
                <a:spcPts val="0"/>
              </a:spcAft>
              <a:buClr>
                <a:schemeClr val="dk1"/>
              </a:buClr>
              <a:buSzPts val="1400"/>
              <a:buFont typeface="Arial"/>
              <a:buChar char="•"/>
              <a:defRPr sz="1100"/>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black text">
  <p:cSld name="Large image, black 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9"/>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9"/>
          <p:cNvSpPr txBox="1">
            <a:spLocks noGrp="1"/>
          </p:cNvSpPr>
          <p:nvPr>
            <p:ph type="body" idx="1"/>
          </p:nvPr>
        </p:nvSpPr>
        <p:spPr>
          <a:xfrm>
            <a:off x="0" y="0"/>
            <a:ext cx="9144900" cy="4617000"/>
          </a:xfrm>
          <a:prstGeom prst="rect">
            <a:avLst/>
          </a:prstGeom>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SzPts val="1800"/>
              <a:buChar char="•"/>
              <a:defRPr/>
            </a:lvl1pPr>
            <a:lvl2pPr marL="914400" lvl="1" indent="-349250" rtl="0">
              <a:spcBef>
                <a:spcPts val="0"/>
              </a:spcBef>
              <a:spcAft>
                <a:spcPts val="0"/>
              </a:spcAft>
              <a:buSzPts val="1900"/>
              <a:buChar char="◦"/>
              <a:defRPr/>
            </a:lvl2pPr>
            <a:lvl3pPr marL="1371600" lvl="2" indent="-298450" rtl="0">
              <a:spcBef>
                <a:spcPts val="0"/>
              </a:spcBef>
              <a:spcAft>
                <a:spcPts val="0"/>
              </a:spcAft>
              <a:buSzPts val="1100"/>
              <a:buChar char="▪"/>
              <a:defRPr/>
            </a:lvl3pPr>
            <a:lvl4pPr marL="1828800" lvl="3" indent="-323850" rtl="0">
              <a:spcBef>
                <a:spcPts val="0"/>
              </a:spcBef>
              <a:spcAft>
                <a:spcPts val="0"/>
              </a:spcAft>
              <a:buSzPts val="1500"/>
              <a:buChar char="-"/>
              <a:defRPr/>
            </a:lvl4pPr>
            <a:lvl5pPr marL="2286000" lvl="4" indent="-285750" rtl="0">
              <a:spcBef>
                <a:spcPts val="0"/>
              </a:spcBef>
              <a:spcAft>
                <a:spcPts val="0"/>
              </a:spcAft>
              <a:buSzPts val="9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image, white text">
  <p:cSld name="Large image, white text">
    <p:spTree>
      <p:nvGrpSpPr>
        <p:cNvPr id="1" name="Shape 91"/>
        <p:cNvGrpSpPr/>
        <p:nvPr/>
      </p:nvGrpSpPr>
      <p:grpSpPr>
        <a:xfrm>
          <a:off x="0" y="0"/>
          <a:ext cx="0" cy="0"/>
          <a:chOff x="0" y="0"/>
          <a:chExt cx="0" cy="0"/>
        </a:xfrm>
      </p:grpSpPr>
      <p:sp>
        <p:nvSpPr>
          <p:cNvPr id="92" name="Google Shape;92;p20"/>
          <p:cNvSpPr txBox="1">
            <a:spLocks noGrp="1"/>
          </p:cNvSpPr>
          <p:nvPr>
            <p:ph type="body" idx="1"/>
          </p:nvPr>
        </p:nvSpPr>
        <p:spPr>
          <a:xfrm>
            <a:off x="0" y="0"/>
            <a:ext cx="9144900" cy="4617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L="457200" lvl="0" indent="-342900" rtl="0">
              <a:spcBef>
                <a:spcPts val="600"/>
              </a:spcBef>
              <a:spcAft>
                <a:spcPts val="0"/>
              </a:spcAft>
              <a:buClr>
                <a:schemeClr val="lt1"/>
              </a:buClr>
              <a:buSzPts val="1800"/>
              <a:buChar char="•"/>
              <a:defRPr>
                <a:solidFill>
                  <a:schemeClr val="lt1"/>
                </a:solidFill>
              </a:defRPr>
            </a:lvl1pPr>
            <a:lvl2pPr marL="914400" lvl="1" indent="-349250" rtl="0">
              <a:spcBef>
                <a:spcPts val="0"/>
              </a:spcBef>
              <a:spcAft>
                <a:spcPts val="0"/>
              </a:spcAft>
              <a:buClr>
                <a:schemeClr val="lt1"/>
              </a:buClr>
              <a:buSzPts val="19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323850" rtl="0">
              <a:spcBef>
                <a:spcPts val="0"/>
              </a:spcBef>
              <a:spcAft>
                <a:spcPts val="0"/>
              </a:spcAft>
              <a:buClr>
                <a:schemeClr val="lt1"/>
              </a:buClr>
              <a:buSzPts val="1500"/>
              <a:buChar char="-"/>
              <a:defRPr>
                <a:solidFill>
                  <a:schemeClr val="lt1"/>
                </a:solidFill>
              </a:defRPr>
            </a:lvl4pPr>
            <a:lvl5pPr marL="2286000" lvl="4" indent="-285750" rtl="0">
              <a:spcBef>
                <a:spcPts val="0"/>
              </a:spcBef>
              <a:spcAft>
                <a:spcPts val="0"/>
              </a:spcAft>
              <a:buClr>
                <a:schemeClr val="lt1"/>
              </a:buClr>
              <a:buSzPts val="9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93" name="Google Shape;93;p20"/>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lt1"/>
              </a:buClr>
              <a:buSzPts val="2300"/>
              <a:buNone/>
              <a:defRPr>
                <a:solidFill>
                  <a:schemeClr val="lt1"/>
                </a:solidFill>
              </a:defRPr>
            </a:lvl1pPr>
            <a:lvl2pPr lvl="1" rtl="0">
              <a:spcBef>
                <a:spcPts val="0"/>
              </a:spcBef>
              <a:spcAft>
                <a:spcPts val="0"/>
              </a:spcAft>
              <a:buSzPts val="1100"/>
              <a:buFont typeface="Montserrat"/>
              <a:buNone/>
              <a:defRPr>
                <a:latin typeface="Montserrat"/>
                <a:ea typeface="Montserrat"/>
                <a:cs typeface="Montserrat"/>
                <a:sym typeface="Montserrat"/>
              </a:defRPr>
            </a:lvl2pPr>
            <a:lvl3pPr lvl="2" rtl="0">
              <a:spcBef>
                <a:spcPts val="0"/>
              </a:spcBef>
              <a:spcAft>
                <a:spcPts val="0"/>
              </a:spcAft>
              <a:buSzPts val="1100"/>
              <a:buFont typeface="Montserrat"/>
              <a:buNone/>
              <a:defRPr>
                <a:latin typeface="Montserrat"/>
                <a:ea typeface="Montserrat"/>
                <a:cs typeface="Montserrat"/>
                <a:sym typeface="Montserrat"/>
              </a:defRPr>
            </a:lvl3pPr>
            <a:lvl4pPr lvl="3" rtl="0">
              <a:spcBef>
                <a:spcPts val="0"/>
              </a:spcBef>
              <a:spcAft>
                <a:spcPts val="0"/>
              </a:spcAft>
              <a:buSzPts val="1100"/>
              <a:buFont typeface="Montserrat"/>
              <a:buNone/>
              <a:defRPr>
                <a:latin typeface="Montserrat"/>
                <a:ea typeface="Montserrat"/>
                <a:cs typeface="Montserrat"/>
                <a:sym typeface="Montserrat"/>
              </a:defRPr>
            </a:lvl4pPr>
            <a:lvl5pPr lvl="4" rtl="0">
              <a:spcBef>
                <a:spcPts val="0"/>
              </a:spcBef>
              <a:spcAft>
                <a:spcPts val="0"/>
              </a:spcAft>
              <a:buSzPts val="1100"/>
              <a:buFont typeface="Montserrat"/>
              <a:buNone/>
              <a:defRPr>
                <a:latin typeface="Montserrat"/>
                <a:ea typeface="Montserrat"/>
                <a:cs typeface="Montserrat"/>
                <a:sym typeface="Montserrat"/>
              </a:defRPr>
            </a:lvl5pPr>
            <a:lvl6pPr lvl="5" rtl="0">
              <a:spcBef>
                <a:spcPts val="0"/>
              </a:spcBef>
              <a:spcAft>
                <a:spcPts val="0"/>
              </a:spcAft>
              <a:buSzPts val="1100"/>
              <a:buFont typeface="Montserrat"/>
              <a:buNone/>
              <a:defRPr>
                <a:latin typeface="Montserrat"/>
                <a:ea typeface="Montserrat"/>
                <a:cs typeface="Montserrat"/>
                <a:sym typeface="Montserrat"/>
              </a:defRPr>
            </a:lvl6pPr>
            <a:lvl7pPr lvl="6" rtl="0">
              <a:spcBef>
                <a:spcPts val="0"/>
              </a:spcBef>
              <a:spcAft>
                <a:spcPts val="0"/>
              </a:spcAft>
              <a:buSzPts val="1100"/>
              <a:buFont typeface="Montserrat"/>
              <a:buNone/>
              <a:defRPr>
                <a:latin typeface="Montserrat"/>
                <a:ea typeface="Montserrat"/>
                <a:cs typeface="Montserrat"/>
                <a:sym typeface="Montserrat"/>
              </a:defRPr>
            </a:lvl7pPr>
            <a:lvl8pPr lvl="7" rtl="0">
              <a:spcBef>
                <a:spcPts val="0"/>
              </a:spcBef>
              <a:spcAft>
                <a:spcPts val="0"/>
              </a:spcAft>
              <a:buSzPts val="1100"/>
              <a:buFont typeface="Montserrat"/>
              <a:buNone/>
              <a:defRPr>
                <a:latin typeface="Montserrat"/>
                <a:ea typeface="Montserrat"/>
                <a:cs typeface="Montserrat"/>
                <a:sym typeface="Montserrat"/>
              </a:defRPr>
            </a:lvl8pPr>
            <a:lvl9pPr lvl="8"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94" name="Google Shape;94;p20"/>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353700" y="1216182"/>
            <a:ext cx="8353800" cy="3177900"/>
          </a:xfrm>
          <a:prstGeom prst="rect">
            <a:avLst/>
          </a:prstGeom>
          <a:noFill/>
          <a:ln>
            <a:noFill/>
          </a:ln>
        </p:spPr>
        <p:txBody>
          <a:bodyPr spcFirstLastPara="1" wrap="square" lIns="68575" tIns="34275" rIns="68575" bIns="34275" anchor="t" anchorCtr="0">
            <a:noAutofit/>
          </a:bodyPr>
          <a:lstStyle>
            <a:lvl1pPr marL="457200" lvl="0" indent="-342900" algn="l" rtl="0">
              <a:lnSpc>
                <a:spcPct val="105000"/>
              </a:lnSpc>
              <a:spcBef>
                <a:spcPts val="600"/>
              </a:spcBef>
              <a:spcAft>
                <a:spcPts val="0"/>
              </a:spcAft>
              <a:buClr>
                <a:schemeClr val="dk1"/>
              </a:buClr>
              <a:buSzPts val="1800"/>
              <a:buChar char="•"/>
              <a:defRPr/>
            </a:lvl1pPr>
            <a:lvl2pPr marL="914400" lvl="1" indent="-349250" algn="l" rtl="0">
              <a:lnSpc>
                <a:spcPct val="105000"/>
              </a:lnSpc>
              <a:spcBef>
                <a:spcPts val="0"/>
              </a:spcBef>
              <a:spcAft>
                <a:spcPts val="0"/>
              </a:spcAft>
              <a:buClr>
                <a:schemeClr val="dk1"/>
              </a:buClr>
              <a:buSzPts val="1900"/>
              <a:buChar char="◦"/>
              <a:defRPr/>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21"/>
          <p:cNvSpPr txBox="1">
            <a:spLocks noGrp="1"/>
          </p:cNvSpPr>
          <p:nvPr>
            <p:ph type="body" idx="2"/>
          </p:nvPr>
        </p:nvSpPr>
        <p:spPr>
          <a:xfrm>
            <a:off x="353700" y="4394115"/>
            <a:ext cx="8353800" cy="208500"/>
          </a:xfrm>
          <a:prstGeom prst="rect">
            <a:avLst/>
          </a:prstGeom>
          <a:noFill/>
          <a:ln>
            <a:noFill/>
          </a:ln>
        </p:spPr>
        <p:txBody>
          <a:bodyPr spcFirstLastPara="1" wrap="square" lIns="68575" tIns="34275" rIns="68575" bIns="34275" anchor="t" anchorCtr="0">
            <a:noAutofit/>
          </a:bodyPr>
          <a:lstStyle>
            <a:lvl1pPr marL="457200" lvl="0" indent="-228600" rtl="0">
              <a:lnSpc>
                <a:spcPct val="83000"/>
              </a:lnSpc>
              <a:spcBef>
                <a:spcPts val="600"/>
              </a:spcBef>
              <a:spcAft>
                <a:spcPts val="0"/>
              </a:spcAft>
              <a:buClr>
                <a:schemeClr val="dk1"/>
              </a:buClr>
              <a:buSzPts val="700"/>
              <a:buNone/>
              <a:defRPr sz="600" b="0">
                <a:latin typeface="Arial"/>
                <a:ea typeface="Arial"/>
                <a:cs typeface="Arial"/>
                <a:sym typeface="Arial"/>
              </a:defRPr>
            </a:lvl1pPr>
            <a:lvl2pPr marL="914400" lvl="1" indent="-228600" rtl="0">
              <a:lnSpc>
                <a:spcPct val="133333"/>
              </a:lnSpc>
              <a:spcBef>
                <a:spcPts val="0"/>
              </a:spcBef>
              <a:spcAft>
                <a:spcPts val="0"/>
              </a:spcAft>
              <a:buClr>
                <a:schemeClr val="dk1"/>
              </a:buClr>
              <a:buSzPts val="700"/>
              <a:buNone/>
              <a:defRPr sz="600"/>
            </a:lvl2pPr>
            <a:lvl3pPr marL="1371600" lvl="2" indent="-228600" rtl="0">
              <a:lnSpc>
                <a:spcPct val="133333"/>
              </a:lnSpc>
              <a:spcBef>
                <a:spcPts val="0"/>
              </a:spcBef>
              <a:spcAft>
                <a:spcPts val="0"/>
              </a:spcAft>
              <a:buClr>
                <a:schemeClr val="dk1"/>
              </a:buClr>
              <a:buSzPts val="500"/>
              <a:buNone/>
              <a:defRPr sz="600"/>
            </a:lvl3pPr>
            <a:lvl4pPr marL="1828800" lvl="3" indent="-228600" rtl="0">
              <a:lnSpc>
                <a:spcPct val="133333"/>
              </a:lnSpc>
              <a:spcBef>
                <a:spcPts val="0"/>
              </a:spcBef>
              <a:spcAft>
                <a:spcPts val="0"/>
              </a:spcAft>
              <a:buClr>
                <a:schemeClr val="dk1"/>
              </a:buClr>
              <a:buSzPts val="600"/>
              <a:buNone/>
              <a:defRPr sz="600"/>
            </a:lvl4pPr>
            <a:lvl5pPr marL="2286000" lvl="4" indent="-228600" rtl="0">
              <a:lnSpc>
                <a:spcPct val="133333"/>
              </a:lnSpc>
              <a:spcBef>
                <a:spcPts val="0"/>
              </a:spcBef>
              <a:spcAft>
                <a:spcPts val="0"/>
              </a:spcAft>
              <a:buClr>
                <a:schemeClr val="dk1"/>
              </a:buClr>
              <a:buSzPts val="400"/>
              <a:buNone/>
              <a:defRPr sz="600"/>
            </a:lvl5pPr>
            <a:lvl6pPr marL="2743200" lvl="5" indent="-317500" rtl="0">
              <a:lnSpc>
                <a:spcPct val="90000"/>
              </a:lnSpc>
              <a:spcBef>
                <a:spcPts val="400"/>
              </a:spcBef>
              <a:spcAft>
                <a:spcPts val="0"/>
              </a:spcAft>
              <a:buClr>
                <a:schemeClr val="dk1"/>
              </a:buClr>
              <a:buSzPts val="1400"/>
              <a:buChar char="•"/>
              <a:defRPr/>
            </a:lvl6pPr>
            <a:lvl7pPr marL="3200400" lvl="6" indent="-317500" rtl="0">
              <a:lnSpc>
                <a:spcPct val="90000"/>
              </a:lnSpc>
              <a:spcBef>
                <a:spcPts val="400"/>
              </a:spcBef>
              <a:spcAft>
                <a:spcPts val="0"/>
              </a:spcAft>
              <a:buClr>
                <a:schemeClr val="dk1"/>
              </a:buClr>
              <a:buSzPts val="1400"/>
              <a:buChar char="•"/>
              <a:defRPr/>
            </a:lvl7pPr>
            <a:lvl8pPr marL="3657600" lvl="7" indent="-317500" rtl="0">
              <a:lnSpc>
                <a:spcPct val="90000"/>
              </a:lnSpc>
              <a:spcBef>
                <a:spcPts val="400"/>
              </a:spcBef>
              <a:spcAft>
                <a:spcPts val="0"/>
              </a:spcAft>
              <a:buClr>
                <a:schemeClr val="dk1"/>
              </a:buClr>
              <a:buSzPts val="1400"/>
              <a:buChar char="•"/>
              <a:defRPr/>
            </a:lvl8pPr>
            <a:lvl9pPr marL="4114800" lvl="8" indent="-317500" rtl="0">
              <a:lnSpc>
                <a:spcPct val="90000"/>
              </a:lnSpc>
              <a:spcBef>
                <a:spcPts val="400"/>
              </a:spcBef>
              <a:spcAft>
                <a:spcPts val="0"/>
              </a:spcAft>
              <a:buClr>
                <a:schemeClr val="dk1"/>
              </a:buClr>
              <a:buSzPts val="1400"/>
              <a:buChar char="•"/>
              <a:defRPr/>
            </a:lvl9pPr>
          </a:lstStyle>
          <a:p>
            <a:endParaRPr/>
          </a:p>
        </p:txBody>
      </p:sp>
      <p:sp>
        <p:nvSpPr>
          <p:cNvPr id="99" name="Google Shape;99;p21"/>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and contrast">
  <p:cSld name="Comparison and contras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lvl="0" algn="l" rtl="0">
              <a:lnSpc>
                <a:spcPct val="83000"/>
              </a:lnSpc>
              <a:spcBef>
                <a:spcPts val="0"/>
              </a:spcBef>
              <a:spcAft>
                <a:spcPts val="0"/>
              </a:spcAft>
              <a:buClr>
                <a:schemeClr val="dk1"/>
              </a:buClr>
              <a:buSzPts val="2300"/>
              <a:buFont typeface="Arial Black"/>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p22"/>
          <p:cNvSpPr txBox="1">
            <a:spLocks noGrp="1"/>
          </p:cNvSpPr>
          <p:nvPr>
            <p:ph type="body" idx="1"/>
          </p:nvPr>
        </p:nvSpPr>
        <p:spPr>
          <a:xfrm>
            <a:off x="359100" y="1231200"/>
            <a:ext cx="4050000" cy="3385800"/>
          </a:xfrm>
          <a:prstGeom prst="rect">
            <a:avLst/>
          </a:prstGeom>
          <a:noFill/>
          <a:ln>
            <a:noFill/>
          </a:ln>
        </p:spPr>
        <p:txBody>
          <a:bodyPr spcFirstLastPara="1" wrap="square" lIns="68575" tIns="34275" rIns="68575" bIns="34275" anchor="t" anchorCtr="0">
            <a:noAutofit/>
          </a:bodyPr>
          <a:lstStyle>
            <a:lvl1pPr marL="457200" lvl="0" indent="-342900" algn="l" rtl="0">
              <a:lnSpc>
                <a:spcPct val="105000"/>
              </a:lnSpc>
              <a:spcBef>
                <a:spcPts val="600"/>
              </a:spcBef>
              <a:spcAft>
                <a:spcPts val="0"/>
              </a:spcAft>
              <a:buClr>
                <a:schemeClr val="dk1"/>
              </a:buClr>
              <a:buSzPts val="1800"/>
              <a:buChar char="•"/>
              <a:defRPr/>
            </a:lvl1pPr>
            <a:lvl2pPr marL="914400" lvl="1" indent="-349250" algn="l" rtl="0">
              <a:lnSpc>
                <a:spcPct val="105000"/>
              </a:lnSpc>
              <a:spcBef>
                <a:spcPts val="0"/>
              </a:spcBef>
              <a:spcAft>
                <a:spcPts val="0"/>
              </a:spcAft>
              <a:buClr>
                <a:schemeClr val="dk1"/>
              </a:buClr>
              <a:buSzPts val="1900"/>
              <a:buChar char="◦"/>
              <a:defRPr/>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2"/>
          <p:cNvSpPr txBox="1">
            <a:spLocks noGrp="1"/>
          </p:cNvSpPr>
          <p:nvPr>
            <p:ph type="body" idx="2"/>
          </p:nvPr>
        </p:nvSpPr>
        <p:spPr>
          <a:xfrm>
            <a:off x="4660200" y="1228500"/>
            <a:ext cx="4050000" cy="3385800"/>
          </a:xfrm>
          <a:prstGeom prst="rect">
            <a:avLst/>
          </a:prstGeom>
          <a:noFill/>
          <a:ln>
            <a:noFill/>
          </a:ln>
        </p:spPr>
        <p:txBody>
          <a:bodyPr spcFirstLastPara="1" wrap="square" lIns="68575" tIns="34275" rIns="68575" bIns="34275" anchor="t" anchorCtr="0">
            <a:noAutofit/>
          </a:bodyPr>
          <a:lstStyle>
            <a:lvl1pPr marL="457200" lvl="0" indent="-330200" algn="l" rtl="0">
              <a:lnSpc>
                <a:spcPct val="105000"/>
              </a:lnSpc>
              <a:spcBef>
                <a:spcPts val="600"/>
              </a:spcBef>
              <a:spcAft>
                <a:spcPts val="0"/>
              </a:spcAft>
              <a:buClr>
                <a:schemeClr val="dk1"/>
              </a:buClr>
              <a:buSzPts val="1600"/>
              <a:buChar char="•"/>
              <a:defRPr/>
            </a:lvl1pPr>
            <a:lvl2pPr marL="914400" lvl="1" indent="-336550" algn="l" rtl="0">
              <a:lnSpc>
                <a:spcPct val="105000"/>
              </a:lnSpc>
              <a:spcBef>
                <a:spcPts val="0"/>
              </a:spcBef>
              <a:spcAft>
                <a:spcPts val="0"/>
              </a:spcAft>
              <a:buClr>
                <a:schemeClr val="dk1"/>
              </a:buClr>
              <a:buSzPts val="1700"/>
              <a:buChar char="◦"/>
              <a:defRPr/>
            </a:lvl2pPr>
            <a:lvl3pPr marL="1371600" lvl="2" indent="-298450" algn="l" rtl="0">
              <a:lnSpc>
                <a:spcPct val="105000"/>
              </a:lnSpc>
              <a:spcBef>
                <a:spcPts val="0"/>
              </a:spcBef>
              <a:spcAft>
                <a:spcPts val="0"/>
              </a:spcAft>
              <a:buClr>
                <a:schemeClr val="dk1"/>
              </a:buClr>
              <a:buSzPts val="1100"/>
              <a:buChar char="▪"/>
              <a:defRPr/>
            </a:lvl3pPr>
            <a:lvl4pPr marL="1828800" lvl="3" indent="-323850" algn="l" rtl="0">
              <a:lnSpc>
                <a:spcPct val="105000"/>
              </a:lnSpc>
              <a:spcBef>
                <a:spcPts val="0"/>
              </a:spcBef>
              <a:spcAft>
                <a:spcPts val="0"/>
              </a:spcAft>
              <a:buClr>
                <a:schemeClr val="dk1"/>
              </a:buClr>
              <a:buSzPts val="1500"/>
              <a:buChar char="-"/>
              <a:defRPr/>
            </a:lvl4pPr>
            <a:lvl5pPr marL="2286000" lvl="4" indent="-285750" algn="l" rtl="0">
              <a:lnSpc>
                <a:spcPct val="105000"/>
              </a:lnSpc>
              <a:spcBef>
                <a:spcPts val="0"/>
              </a:spcBef>
              <a:spcAft>
                <a:spcPts val="0"/>
              </a:spcAft>
              <a:buClr>
                <a:schemeClr val="dk1"/>
              </a:buClr>
              <a:buSzPts val="9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p22"/>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64500" y="431999"/>
            <a:ext cx="8343000" cy="742500"/>
          </a:xfrm>
          <a:prstGeom prst="rect">
            <a:avLst/>
          </a:prstGeom>
          <a:noFill/>
          <a:ln>
            <a:noFill/>
          </a:ln>
        </p:spPr>
        <p:txBody>
          <a:bodyPr spcFirstLastPara="1" wrap="square" lIns="68575" tIns="34275" rIns="68575" bIns="34275" anchor="t" anchorCtr="0">
            <a:noAutofit/>
          </a:bodyPr>
          <a:lstStyle>
            <a:lvl1pPr marR="0" lvl="0" algn="l" rtl="0">
              <a:lnSpc>
                <a:spcPct val="83000"/>
              </a:lnSpc>
              <a:spcBef>
                <a:spcPts val="0"/>
              </a:spcBef>
              <a:spcAft>
                <a:spcPts val="0"/>
              </a:spcAft>
              <a:buClr>
                <a:schemeClr val="dk1"/>
              </a:buClr>
              <a:buSzPts val="2300"/>
              <a:buFont typeface="Montserrat"/>
              <a:buNone/>
              <a:defRPr sz="2300" b="1" i="0" u="none" strike="noStrike" cap="none">
                <a:solidFill>
                  <a:schemeClr val="dk1"/>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53700" y="1215000"/>
            <a:ext cx="8356500" cy="3385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5000"/>
              </a:lnSpc>
              <a:spcBef>
                <a:spcPts val="600"/>
              </a:spcBef>
              <a:spcAft>
                <a:spcPts val="0"/>
              </a:spcAft>
              <a:buClr>
                <a:schemeClr val="dk1"/>
              </a:buClr>
              <a:buSzPts val="1800"/>
              <a:buFont typeface="Montserrat"/>
              <a:buChar char="•"/>
              <a:defRPr sz="1500" i="0" u="none" strike="noStrike" cap="none">
                <a:solidFill>
                  <a:schemeClr val="dk1"/>
                </a:solidFill>
                <a:latin typeface="Montserrat"/>
                <a:ea typeface="Montserrat"/>
                <a:cs typeface="Montserrat"/>
                <a:sym typeface="Montserrat"/>
              </a:defRPr>
            </a:lvl1pPr>
            <a:lvl2pPr marL="914400" marR="0" lvl="1" indent="-349250" algn="l" rtl="0">
              <a:lnSpc>
                <a:spcPct val="105000"/>
              </a:lnSpc>
              <a:spcBef>
                <a:spcPts val="0"/>
              </a:spcBef>
              <a:spcAft>
                <a:spcPts val="0"/>
              </a:spcAft>
              <a:buClr>
                <a:schemeClr val="dk1"/>
              </a:buClr>
              <a:buSzPts val="1900"/>
              <a:buFont typeface="Montserrat"/>
              <a:buChar char="◦"/>
              <a:defRPr sz="1500" i="0" u="none" strike="noStrike" cap="none">
                <a:solidFill>
                  <a:schemeClr val="dk1"/>
                </a:solidFill>
                <a:latin typeface="Montserrat"/>
                <a:ea typeface="Montserrat"/>
                <a:cs typeface="Montserrat"/>
                <a:sym typeface="Montserrat"/>
              </a:defRPr>
            </a:lvl2pPr>
            <a:lvl3pPr marL="1371600" marR="0" lvl="2" indent="-298450" algn="l" rtl="0">
              <a:lnSpc>
                <a:spcPct val="105000"/>
              </a:lnSpc>
              <a:spcBef>
                <a:spcPts val="0"/>
              </a:spcBef>
              <a:spcAft>
                <a:spcPts val="0"/>
              </a:spcAft>
              <a:buClr>
                <a:schemeClr val="dk1"/>
              </a:buClr>
              <a:buSzPts val="1100"/>
              <a:buFont typeface="Montserrat"/>
              <a:buChar char="▪"/>
              <a:defRPr sz="1400" i="0" u="none" strike="noStrike" cap="none">
                <a:solidFill>
                  <a:schemeClr val="dk1"/>
                </a:solidFill>
                <a:latin typeface="Montserrat"/>
                <a:ea typeface="Montserrat"/>
                <a:cs typeface="Montserrat"/>
                <a:sym typeface="Montserrat"/>
              </a:defRPr>
            </a:lvl3pPr>
            <a:lvl4pPr marL="1828800" marR="0" lvl="3" indent="-323850" algn="l" rtl="0">
              <a:lnSpc>
                <a:spcPct val="105000"/>
              </a:lnSpc>
              <a:spcBef>
                <a:spcPts val="0"/>
              </a:spcBef>
              <a:spcAft>
                <a:spcPts val="0"/>
              </a:spcAft>
              <a:buClr>
                <a:schemeClr val="dk1"/>
              </a:buClr>
              <a:buSzPts val="15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285750" algn="l" rtl="0">
              <a:lnSpc>
                <a:spcPct val="105000"/>
              </a:lnSpc>
              <a:spcBef>
                <a:spcPts val="0"/>
              </a:spcBef>
              <a:spcAft>
                <a:spcPts val="0"/>
              </a:spcAft>
              <a:buClr>
                <a:schemeClr val="dk1"/>
              </a:buClr>
              <a:buSzPts val="9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9pPr>
          </a:lstStyle>
          <a:p>
            <a:endParaRPr/>
          </a:p>
        </p:txBody>
      </p:sp>
      <p:sp>
        <p:nvSpPr>
          <p:cNvPr id="53" name="Google Shape;53;p13"/>
          <p:cNvSpPr txBox="1">
            <a:spLocks noGrp="1"/>
          </p:cNvSpPr>
          <p:nvPr>
            <p:ph type="sldNum" idx="12"/>
          </p:nvPr>
        </p:nvSpPr>
        <p:spPr>
          <a:xfrm>
            <a:off x="8264700" y="4768200"/>
            <a:ext cx="514200" cy="273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8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8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8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8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8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8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8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80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p:cNvPicPr preferRelativeResize="0"/>
          <p:nvPr/>
        </p:nvPicPr>
        <p:blipFill rotWithShape="1">
          <a:blip r:embed="rId44">
            <a:alphaModFix/>
          </a:blip>
          <a:srcRect/>
          <a:stretch/>
        </p:blipFill>
        <p:spPr>
          <a:xfrm>
            <a:off x="429300" y="4762921"/>
            <a:ext cx="2038357" cy="240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5" r:id="rId34"/>
    <p:sldLayoutId id="2147483696" r:id="rId35"/>
    <p:sldLayoutId id="2147483697" r:id="rId36"/>
    <p:sldLayoutId id="2147483703" r:id="rId37"/>
    <p:sldLayoutId id="2147483704" r:id="rId38"/>
    <p:sldLayoutId id="2147483705" r:id="rId39"/>
    <p:sldLayoutId id="2147483698" r:id="rId40"/>
    <p:sldLayoutId id="2147483699" r:id="rId41"/>
    <p:sldLayoutId id="2147483702" r:id="rId4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33">
          <p15:clr>
            <a:srgbClr val="F26B43"/>
          </p15:clr>
        </p15:guide>
        <p15:guide id="2" pos="4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6.xml"/><Relationship Id="rId1" Type="http://schemas.openxmlformats.org/officeDocument/2006/relationships/tags" Target="../tags/tag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ags" Target="../tags/tag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7.jpg"/><Relationship Id="rId2" Type="http://schemas.openxmlformats.org/officeDocument/2006/relationships/slideLayout" Target="../slideLayouts/slideLayout36.xml"/><Relationship Id="rId1" Type="http://schemas.openxmlformats.org/officeDocument/2006/relationships/tags" Target="../tags/tag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19.xml"/><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slideLayout" Target="../slideLayouts/slideLayout36.xml"/><Relationship Id="rId1" Type="http://schemas.openxmlformats.org/officeDocument/2006/relationships/tags" Target="../tags/tag8.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1.jpeg"/><Relationship Id="rId3" Type="http://schemas.openxmlformats.org/officeDocument/2006/relationships/image" Target="../media/image13.png"/><Relationship Id="rId7" Type="http://schemas.openxmlformats.org/officeDocument/2006/relationships/image" Target="../media/image17.jp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jpg"/><Relationship Id="rId10" Type="http://schemas.openxmlformats.org/officeDocument/2006/relationships/image" Target="../media/image11.png"/><Relationship Id="rId4" Type="http://schemas.openxmlformats.org/officeDocument/2006/relationships/image" Target="../media/image14.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0.xml"/><Relationship Id="rId7" Type="http://schemas.openxmlformats.org/officeDocument/2006/relationships/image" Target="../media/image41.svg"/><Relationship Id="rId2" Type="http://schemas.openxmlformats.org/officeDocument/2006/relationships/slideLayout" Target="../slideLayouts/slideLayout36.xml"/><Relationship Id="rId1" Type="http://schemas.openxmlformats.org/officeDocument/2006/relationships/tags" Target="../tags/tag9.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21.xml"/><Relationship Id="rId7" Type="http://schemas.openxmlformats.org/officeDocument/2006/relationships/image" Target="../media/image50.png"/><Relationship Id="rId2" Type="http://schemas.openxmlformats.org/officeDocument/2006/relationships/slideLayout" Target="../slideLayouts/slideLayout36.xml"/><Relationship Id="rId1" Type="http://schemas.openxmlformats.org/officeDocument/2006/relationships/tags" Target="../tags/tag10.xml"/><Relationship Id="rId6" Type="http://schemas.openxmlformats.org/officeDocument/2006/relationships/image" Target="../media/image30.png"/><Relationship Id="rId5" Type="http://schemas.openxmlformats.org/officeDocument/2006/relationships/image" Target="../media/image49.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1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xml"/><Relationship Id="rId1" Type="http://schemas.openxmlformats.org/officeDocument/2006/relationships/tags" Target="../tags/tag1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5.xml"/><Relationship Id="rId7" Type="http://schemas.openxmlformats.org/officeDocument/2006/relationships/image" Target="../media/image41.svg"/><Relationship Id="rId12"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1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6.xml"/><Relationship Id="rId7" Type="http://schemas.openxmlformats.org/officeDocument/2006/relationships/image" Target="../media/image41.svg"/><Relationship Id="rId12"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14.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notesSlide" Target="../notesSlides/notesSlide27.xml"/><Relationship Id="rId7" Type="http://schemas.openxmlformats.org/officeDocument/2006/relationships/image" Target="../media/image54.png"/><Relationship Id="rId2" Type="http://schemas.openxmlformats.org/officeDocument/2006/relationships/slideLayout" Target="../slideLayouts/slideLayout36.xml"/><Relationship Id="rId1" Type="http://schemas.openxmlformats.org/officeDocument/2006/relationships/tags" Target="../tags/tag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6.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8.xml"/><Relationship Id="rId7" Type="http://schemas.openxmlformats.org/officeDocument/2006/relationships/image" Target="../media/image59.svg"/><Relationship Id="rId12"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16.xml"/><Relationship Id="rId6" Type="http://schemas.openxmlformats.org/officeDocument/2006/relationships/image" Target="../media/image58.png"/><Relationship Id="rId11" Type="http://schemas.openxmlformats.org/officeDocument/2006/relationships/image" Target="../media/image27.png"/><Relationship Id="rId5" Type="http://schemas.openxmlformats.org/officeDocument/2006/relationships/image" Target="../media/image57.svg"/><Relationship Id="rId10" Type="http://schemas.openxmlformats.org/officeDocument/2006/relationships/image" Target="../media/image61.svg"/><Relationship Id="rId4" Type="http://schemas.openxmlformats.org/officeDocument/2006/relationships/image" Target="../media/image56.png"/><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6.xml"/><Relationship Id="rId1" Type="http://schemas.openxmlformats.org/officeDocument/2006/relationships/tags" Target="../tags/tag1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6.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6.xml"/><Relationship Id="rId1" Type="http://schemas.openxmlformats.org/officeDocument/2006/relationships/tags" Target="../tags/tag1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6.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notesSlide" Target="../notesSlides/notesSlide33.xml"/><Relationship Id="rId21" Type="http://schemas.openxmlformats.org/officeDocument/2006/relationships/image" Target="../media/image58.png"/><Relationship Id="rId7" Type="http://schemas.openxmlformats.org/officeDocument/2006/relationships/image" Target="../media/image6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slideLayout" Target="../slideLayouts/slideLayout36.xml"/><Relationship Id="rId16" Type="http://schemas.openxmlformats.org/officeDocument/2006/relationships/image" Target="../media/image43.svg"/><Relationship Id="rId20" Type="http://schemas.openxmlformats.org/officeDocument/2006/relationships/image" Target="../media/image57.svg"/><Relationship Id="rId1" Type="http://schemas.openxmlformats.org/officeDocument/2006/relationships/tags" Target="../tags/tag19.xml"/><Relationship Id="rId6" Type="http://schemas.openxmlformats.org/officeDocument/2006/relationships/image" Target="../media/image53.png"/><Relationship Id="rId11" Type="http://schemas.openxmlformats.org/officeDocument/2006/relationships/image" Target="../media/image38.png"/><Relationship Id="rId5" Type="http://schemas.openxmlformats.org/officeDocument/2006/relationships/image" Target="../media/image52.png"/><Relationship Id="rId15" Type="http://schemas.openxmlformats.org/officeDocument/2006/relationships/image" Target="../media/image42.png"/><Relationship Id="rId10" Type="http://schemas.openxmlformats.org/officeDocument/2006/relationships/image" Target="../media/image67.svg"/><Relationship Id="rId19" Type="http://schemas.openxmlformats.org/officeDocument/2006/relationships/image" Target="../media/image56.png"/><Relationship Id="rId4" Type="http://schemas.openxmlformats.org/officeDocument/2006/relationships/image" Target="../media/image26.png"/><Relationship Id="rId9" Type="http://schemas.openxmlformats.org/officeDocument/2006/relationships/image" Target="../media/image66.png"/><Relationship Id="rId14" Type="http://schemas.openxmlformats.org/officeDocument/2006/relationships/image" Target="../media/image41.svg"/><Relationship Id="rId22" Type="http://schemas.openxmlformats.org/officeDocument/2006/relationships/image" Target="../media/image59.sv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7.svg"/><Relationship Id="rId3" Type="http://schemas.openxmlformats.org/officeDocument/2006/relationships/notesSlide" Target="../notesSlides/notesSlide34.xml"/><Relationship Id="rId7" Type="http://schemas.openxmlformats.org/officeDocument/2006/relationships/image" Target="../media/image67.svg"/><Relationship Id="rId12" Type="http://schemas.openxmlformats.org/officeDocument/2006/relationships/image" Target="../media/image56.png"/><Relationship Id="rId2" Type="http://schemas.openxmlformats.org/officeDocument/2006/relationships/slideLayout" Target="../slideLayouts/slideLayout36.xml"/><Relationship Id="rId1" Type="http://schemas.openxmlformats.org/officeDocument/2006/relationships/tags" Target="../tags/tag20.xml"/><Relationship Id="rId6" Type="http://schemas.openxmlformats.org/officeDocument/2006/relationships/image" Target="../media/image66.png"/><Relationship Id="rId11" Type="http://schemas.openxmlformats.org/officeDocument/2006/relationships/image" Target="../media/image53.png"/><Relationship Id="rId5" Type="http://schemas.openxmlformats.org/officeDocument/2006/relationships/image" Target="../media/image65.svg"/><Relationship Id="rId15" Type="http://schemas.openxmlformats.org/officeDocument/2006/relationships/image" Target="../media/image59.svg"/><Relationship Id="rId10" Type="http://schemas.openxmlformats.org/officeDocument/2006/relationships/image" Target="../media/image52.png"/><Relationship Id="rId4" Type="http://schemas.openxmlformats.org/officeDocument/2006/relationships/image" Target="../media/image64.png"/><Relationship Id="rId9" Type="http://schemas.openxmlformats.org/officeDocument/2006/relationships/image" Target="../media/image30.png"/><Relationship Id="rId14"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68.png"/><Relationship Id="rId3" Type="http://schemas.openxmlformats.org/officeDocument/2006/relationships/notesSlide" Target="../notesSlides/notesSlide35.xml"/><Relationship Id="rId7" Type="http://schemas.openxmlformats.org/officeDocument/2006/relationships/image" Target="../media/image41.svg"/><Relationship Id="rId12" Type="http://schemas.openxmlformats.org/officeDocument/2006/relationships/image" Target="../media/image26.png"/><Relationship Id="rId2" Type="http://schemas.openxmlformats.org/officeDocument/2006/relationships/slideLayout" Target="../slideLayouts/slideLayout36.xml"/><Relationship Id="rId16" Type="http://schemas.openxmlformats.org/officeDocument/2006/relationships/image" Target="../media/image71.svg"/><Relationship Id="rId1" Type="http://schemas.openxmlformats.org/officeDocument/2006/relationships/tags" Target="../tags/tag21.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70.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69.svg"/></Relationships>
</file>

<file path=ppt/slides/_rels/slide36.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notesSlide" Target="../notesSlides/notesSlide36.xml"/><Relationship Id="rId7" Type="http://schemas.openxmlformats.org/officeDocument/2006/relationships/image" Target="../media/image68.png"/><Relationship Id="rId2" Type="http://schemas.openxmlformats.org/officeDocument/2006/relationships/slideLayout" Target="../slideLayouts/slideLayout36.xml"/><Relationship Id="rId1" Type="http://schemas.openxmlformats.org/officeDocument/2006/relationships/tags" Target="../tags/tag22.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30.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png"/><Relationship Id="rId7"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36.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4.png"/></Relationships>
</file>

<file path=ppt/slides/_rels/slide3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notesSlide" Target="../notesSlides/notesSlide38.xml"/><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slideLayout" Target="../slideLayouts/slideLayout36.xml"/><Relationship Id="rId1" Type="http://schemas.openxmlformats.org/officeDocument/2006/relationships/tags" Target="../tags/tag23.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0.pn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6.xml"/><Relationship Id="rId1" Type="http://schemas.openxmlformats.org/officeDocument/2006/relationships/tags" Target="../tags/tag2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png"/><Relationship Id="rId7"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36.xml"/><Relationship Id="rId6" Type="http://schemas.openxmlformats.org/officeDocument/2006/relationships/image" Target="../media/image26.png"/><Relationship Id="rId5" Type="http://schemas.openxmlformats.org/officeDocument/2006/relationships/image" Target="../media/image9.png"/><Relationship Id="rId10" Type="http://schemas.openxmlformats.org/officeDocument/2006/relationships/image" Target="../media/image75.jpeg"/><Relationship Id="rId4" Type="http://schemas.openxmlformats.org/officeDocument/2006/relationships/image" Target="../media/image8.pn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41.xml"/><Relationship Id="rId7" Type="http://schemas.openxmlformats.org/officeDocument/2006/relationships/image" Target="../media/image27.png"/><Relationship Id="rId2" Type="http://schemas.openxmlformats.org/officeDocument/2006/relationships/slideLayout" Target="../slideLayouts/slideLayout36.xml"/><Relationship Id="rId1" Type="http://schemas.openxmlformats.org/officeDocument/2006/relationships/tags" Target="../tags/tag2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6.xml"/><Relationship Id="rId1" Type="http://schemas.openxmlformats.org/officeDocument/2006/relationships/tags" Target="../tags/tag2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6.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5"/>
          <p:cNvSpPr txBox="1">
            <a:spLocks noGrp="1"/>
          </p:cNvSpPr>
          <p:nvPr>
            <p:ph type="subTitle" idx="1"/>
          </p:nvPr>
        </p:nvSpPr>
        <p:spPr>
          <a:xfrm>
            <a:off x="366300" y="4163400"/>
            <a:ext cx="8334900" cy="548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V. Dhanoa, C. Walchshofer,  A. Hinterreiter, H. Stitz, E. Gr</a:t>
            </a:r>
            <a:r>
              <a:rPr lang="en" sz="1400" dirty="0">
                <a:latin typeface="Montserrat" panose="00000500000000000000" pitchFamily="2" charset="0"/>
              </a:rPr>
              <a:t>ö</a:t>
            </a:r>
            <a:r>
              <a:rPr lang="en" dirty="0"/>
              <a:t>ller and M. Streit</a:t>
            </a:r>
            <a:endParaRPr dirty="0"/>
          </a:p>
        </p:txBody>
      </p:sp>
      <p:sp>
        <p:nvSpPr>
          <p:cNvPr id="281" name="Google Shape;281;p55"/>
          <p:cNvSpPr txBox="1">
            <a:spLocks noGrp="1"/>
          </p:cNvSpPr>
          <p:nvPr>
            <p:ph type="title"/>
          </p:nvPr>
        </p:nvSpPr>
        <p:spPr>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dirty="0"/>
              <a:t>A Process Model for Dashboard Onboarding</a:t>
            </a:r>
            <a:endParaRPr dirty="0"/>
          </a:p>
          <a:p>
            <a:pPr marL="0" lvl="0" indent="0" algn="l" rtl="0">
              <a:spcBef>
                <a:spcPts val="0"/>
              </a:spcBef>
              <a:spcAft>
                <a:spcPts val="0"/>
              </a:spcAft>
              <a:buNone/>
            </a:pPr>
            <a:endParaRPr sz="2400" dirty="0"/>
          </a:p>
          <a:p>
            <a:pPr marL="0" lvl="0" indent="0" algn="l" rtl="0">
              <a:spcBef>
                <a:spcPts val="0"/>
              </a:spcBef>
              <a:spcAft>
                <a:spcPts val="0"/>
              </a:spcAft>
              <a:buClr>
                <a:schemeClr val="dk1"/>
              </a:buClr>
              <a:buSzPts val="1100"/>
              <a:buFont typeface="Arial"/>
              <a:buNone/>
            </a:pPr>
            <a:r>
              <a:rPr lang="en" sz="2000" dirty="0"/>
              <a:t>EuroVis 2022</a:t>
            </a:r>
            <a:endParaRPr sz="2000" dirty="0"/>
          </a:p>
        </p:txBody>
      </p:sp>
      <p:pic>
        <p:nvPicPr>
          <p:cNvPr id="2050" name="Picture 2">
            <a:extLst>
              <a:ext uri="{FF2B5EF4-FFF2-40B4-BE49-F238E27FC236}">
                <a16:creationId xmlns:a16="http://schemas.microsoft.com/office/drawing/2014/main" id="{A9B3AAB0-4ECC-7F94-7EDA-280C0C83A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88" y="2209022"/>
            <a:ext cx="2773618" cy="1849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logo&#10;&#10;Description automatically generated">
            <a:extLst>
              <a:ext uri="{FF2B5EF4-FFF2-40B4-BE49-F238E27FC236}">
                <a16:creationId xmlns:a16="http://schemas.microsoft.com/office/drawing/2014/main" id="{C0A840E6-C44E-9C10-13BE-C70F5108AD7B}"/>
              </a:ext>
            </a:extLst>
          </p:cNvPr>
          <p:cNvPicPr>
            <a:picLocks noChangeAspect="1"/>
          </p:cNvPicPr>
          <p:nvPr/>
        </p:nvPicPr>
        <p:blipFill>
          <a:blip r:embed="rId4"/>
          <a:stretch>
            <a:fillRect/>
          </a:stretch>
        </p:blipFill>
        <p:spPr>
          <a:xfrm>
            <a:off x="5275724" y="2298758"/>
            <a:ext cx="3868276" cy="1211816"/>
          </a:xfrm>
          <a:prstGeom prst="rect">
            <a:avLst/>
          </a:prstGeom>
        </p:spPr>
      </p:pic>
      <p:pic>
        <p:nvPicPr>
          <p:cNvPr id="5" name="Picture 4" descr="Qr code&#10;&#10;Description automatically generated">
            <a:extLst>
              <a:ext uri="{FF2B5EF4-FFF2-40B4-BE49-F238E27FC236}">
                <a16:creationId xmlns:a16="http://schemas.microsoft.com/office/drawing/2014/main" id="{40C15757-134A-3DBA-B1B1-06AB8606776E}"/>
              </a:ext>
            </a:extLst>
          </p:cNvPr>
          <p:cNvPicPr>
            <a:picLocks noChangeAspect="1"/>
          </p:cNvPicPr>
          <p:nvPr/>
        </p:nvPicPr>
        <p:blipFill>
          <a:blip r:embed="rId5"/>
          <a:stretch>
            <a:fillRect/>
          </a:stretch>
        </p:blipFill>
        <p:spPr>
          <a:xfrm>
            <a:off x="8342448" y="0"/>
            <a:ext cx="801552" cy="801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dirty="0"/>
          </a:p>
        </p:txBody>
      </p:sp>
      <p:sp>
        <p:nvSpPr>
          <p:cNvPr id="632" name="Google Shape;632;p7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Different Ways of Onboarding</a:t>
            </a:r>
            <a:endParaRPr sz="2000" dirty="0"/>
          </a:p>
        </p:txBody>
      </p:sp>
      <p:grpSp>
        <p:nvGrpSpPr>
          <p:cNvPr id="11" name="Group 10">
            <a:extLst>
              <a:ext uri="{FF2B5EF4-FFF2-40B4-BE49-F238E27FC236}">
                <a16:creationId xmlns:a16="http://schemas.microsoft.com/office/drawing/2014/main" id="{984AD341-2E35-DC3C-9B87-30BF5E49A159}"/>
              </a:ext>
            </a:extLst>
          </p:cNvPr>
          <p:cNvGrpSpPr/>
          <p:nvPr/>
        </p:nvGrpSpPr>
        <p:grpSpPr>
          <a:xfrm>
            <a:off x="6633059" y="1412774"/>
            <a:ext cx="1720460" cy="1311607"/>
            <a:chOff x="5001030" y="869191"/>
            <a:chExt cx="1720460" cy="1311607"/>
          </a:xfrm>
          <a:effectLst>
            <a:outerShdw blurRad="50800" dist="38100" dir="2700000" algn="tl" rotWithShape="0">
              <a:prstClr val="black">
                <a:alpha val="40000"/>
              </a:prstClr>
            </a:outerShdw>
          </a:effectLst>
        </p:grpSpPr>
        <p:grpSp>
          <p:nvGrpSpPr>
            <p:cNvPr id="10" name="Group 9">
              <a:extLst>
                <a:ext uri="{FF2B5EF4-FFF2-40B4-BE49-F238E27FC236}">
                  <a16:creationId xmlns:a16="http://schemas.microsoft.com/office/drawing/2014/main" id="{16261B83-880B-0472-A86F-FD7E22FBA0F1}"/>
                </a:ext>
              </a:extLst>
            </p:cNvPr>
            <p:cNvGrpSpPr/>
            <p:nvPr/>
          </p:nvGrpSpPr>
          <p:grpSpPr>
            <a:xfrm>
              <a:off x="5001030" y="869191"/>
              <a:ext cx="1720460" cy="1013938"/>
              <a:chOff x="5001030" y="869191"/>
              <a:chExt cx="1720460" cy="1013938"/>
            </a:xfrm>
          </p:grpSpPr>
          <p:sp>
            <p:nvSpPr>
              <p:cNvPr id="5" name="Rectangle 4">
                <a:extLst>
                  <a:ext uri="{FF2B5EF4-FFF2-40B4-BE49-F238E27FC236}">
                    <a16:creationId xmlns:a16="http://schemas.microsoft.com/office/drawing/2014/main" id="{698C6552-B7EC-AC34-5F29-049783757EF3}"/>
                  </a:ext>
                </a:extLst>
              </p:cNvPr>
              <p:cNvSpPr/>
              <p:nvPr/>
            </p:nvSpPr>
            <p:spPr>
              <a:xfrm>
                <a:off x="5074703" y="940402"/>
                <a:ext cx="1568781" cy="871516"/>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9E883AFF-E1EC-1E0E-11CE-F78A97AB6723}"/>
                  </a:ext>
                </a:extLst>
              </p:cNvPr>
              <p:cNvPicPr>
                <a:picLocks noChangeAspect="1"/>
              </p:cNvPicPr>
              <p:nvPr/>
            </p:nvPicPr>
            <p:blipFill>
              <a:blip r:embed="rId4"/>
              <a:stretch>
                <a:fillRect/>
              </a:stretch>
            </p:blipFill>
            <p:spPr>
              <a:xfrm>
                <a:off x="5181780" y="1061560"/>
                <a:ext cx="1354626" cy="649330"/>
              </a:xfrm>
              <a:prstGeom prst="rect">
                <a:avLst/>
              </a:prstGeom>
              <a:noFill/>
              <a:ln w="3175">
                <a:solidFill>
                  <a:schemeClr val="tx1">
                    <a:lumMod val="65000"/>
                    <a:lumOff val="35000"/>
                  </a:schemeClr>
                </a:solidFill>
              </a:ln>
            </p:spPr>
          </p:pic>
          <p:sp>
            <p:nvSpPr>
              <p:cNvPr id="6" name="Rectangle 5">
                <a:extLst>
                  <a:ext uri="{FF2B5EF4-FFF2-40B4-BE49-F238E27FC236}">
                    <a16:creationId xmlns:a16="http://schemas.microsoft.com/office/drawing/2014/main" id="{F61D9070-9CDB-641B-D91D-92AEC099AE1F}"/>
                  </a:ext>
                </a:extLst>
              </p:cNvPr>
              <p:cNvSpPr/>
              <p:nvPr/>
            </p:nvSpPr>
            <p:spPr>
              <a:xfrm>
                <a:off x="5005365" y="869191"/>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F55988F-45EC-1974-CD70-BE75CF22589A}"/>
                  </a:ext>
                </a:extLst>
              </p:cNvPr>
              <p:cNvSpPr/>
              <p:nvPr/>
            </p:nvSpPr>
            <p:spPr>
              <a:xfrm>
                <a:off x="5001030" y="1837410"/>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a:extLst>
                <a:ext uri="{FF2B5EF4-FFF2-40B4-BE49-F238E27FC236}">
                  <a16:creationId xmlns:a16="http://schemas.microsoft.com/office/drawing/2014/main" id="{8B82EC22-18B4-E22F-5CAC-61D904F4E464}"/>
                </a:ext>
              </a:extLst>
            </p:cNvPr>
            <p:cNvGrpSpPr/>
            <p:nvPr/>
          </p:nvGrpSpPr>
          <p:grpSpPr>
            <a:xfrm>
              <a:off x="5381302" y="1928798"/>
              <a:ext cx="776253" cy="252000"/>
              <a:chOff x="5381302" y="1928798"/>
              <a:chExt cx="776253" cy="252000"/>
            </a:xfrm>
          </p:grpSpPr>
          <p:sp>
            <p:nvSpPr>
              <p:cNvPr id="16" name="Rectangle 15">
                <a:extLst>
                  <a:ext uri="{FF2B5EF4-FFF2-40B4-BE49-F238E27FC236}">
                    <a16:creationId xmlns:a16="http://schemas.microsoft.com/office/drawing/2014/main" id="{F4A1772F-3DCA-6D8E-5174-2FFDC210861B}"/>
                  </a:ext>
                </a:extLst>
              </p:cNvPr>
              <p:cNvSpPr/>
              <p:nvPr/>
            </p:nvSpPr>
            <p:spPr>
              <a:xfrm rot="2368128">
                <a:off x="5725555" y="2009739"/>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419D603-F9B0-154E-4F56-6F7DE3D35C77}"/>
                  </a:ext>
                </a:extLst>
              </p:cNvPr>
              <p:cNvSpPr/>
              <p:nvPr/>
            </p:nvSpPr>
            <p:spPr>
              <a:xfrm rot="8100000">
                <a:off x="5381302" y="2009737"/>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67A7661-CBEE-25F3-9165-92B6681BDCF5}"/>
                  </a:ext>
                </a:extLst>
              </p:cNvPr>
              <p:cNvSpPr/>
              <p:nvPr/>
            </p:nvSpPr>
            <p:spPr>
              <a:xfrm rot="5400000">
                <a:off x="5634277" y="2031938"/>
                <a:ext cx="25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22" name="Picture 21">
            <a:extLst>
              <a:ext uri="{FF2B5EF4-FFF2-40B4-BE49-F238E27FC236}">
                <a16:creationId xmlns:a16="http://schemas.microsoft.com/office/drawing/2014/main" id="{A54D4DB1-A8F9-E07A-8F57-66B2F329D0D1}"/>
              </a:ext>
            </a:extLst>
          </p:cNvPr>
          <p:cNvPicPr>
            <a:picLocks noChangeAspect="1"/>
          </p:cNvPicPr>
          <p:nvPr/>
        </p:nvPicPr>
        <p:blipFill>
          <a:blip r:embed="rId4"/>
          <a:stretch>
            <a:fillRect/>
          </a:stretch>
        </p:blipFill>
        <p:spPr>
          <a:xfrm>
            <a:off x="145061" y="1437880"/>
            <a:ext cx="5314246" cy="2547345"/>
          </a:xfrm>
          <a:prstGeom prst="rect">
            <a:avLst/>
          </a:prstGeom>
          <a:noFill/>
          <a:ln>
            <a:no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287F8275-3FCC-168B-9547-286B5B9C77B7}"/>
              </a:ext>
            </a:extLst>
          </p:cNvPr>
          <p:cNvGrpSpPr/>
          <p:nvPr/>
        </p:nvGrpSpPr>
        <p:grpSpPr>
          <a:xfrm>
            <a:off x="6590626" y="3003074"/>
            <a:ext cx="1805326" cy="865370"/>
            <a:chOff x="6590626" y="3003074"/>
            <a:chExt cx="1805326" cy="865370"/>
          </a:xfrm>
        </p:grpSpPr>
        <p:pic>
          <p:nvPicPr>
            <p:cNvPr id="4" name="Picture 3">
              <a:extLst>
                <a:ext uri="{FF2B5EF4-FFF2-40B4-BE49-F238E27FC236}">
                  <a16:creationId xmlns:a16="http://schemas.microsoft.com/office/drawing/2014/main" id="{A179F225-0265-65D2-A917-D56572DBB1D3}"/>
                </a:ext>
              </a:extLst>
            </p:cNvPr>
            <p:cNvPicPr>
              <a:picLocks noChangeAspect="1"/>
            </p:cNvPicPr>
            <p:nvPr/>
          </p:nvPicPr>
          <p:blipFill>
            <a:blip r:embed="rId4"/>
            <a:stretch>
              <a:fillRect/>
            </a:stretch>
          </p:blipFill>
          <p:spPr>
            <a:xfrm>
              <a:off x="6590626" y="3003074"/>
              <a:ext cx="1805326" cy="865370"/>
            </a:xfrm>
            <a:prstGeom prst="rect">
              <a:avLst/>
            </a:prstGeom>
            <a:noFill/>
            <a:ln>
              <a:noFill/>
            </a:ln>
            <a:effectLst>
              <a:outerShdw blurRad="50800" dist="38100" dir="2700000" algn="tl" rotWithShape="0">
                <a:prstClr val="black">
                  <a:alpha val="40000"/>
                </a:prstClr>
              </a:outerShdw>
            </a:effectLst>
          </p:spPr>
        </p:pic>
        <p:grpSp>
          <p:nvGrpSpPr>
            <p:cNvPr id="21" name="Group 20">
              <a:extLst>
                <a:ext uri="{FF2B5EF4-FFF2-40B4-BE49-F238E27FC236}">
                  <a16:creationId xmlns:a16="http://schemas.microsoft.com/office/drawing/2014/main" id="{A274FD34-29FA-089B-B80E-46D67D966434}"/>
                </a:ext>
              </a:extLst>
            </p:cNvPr>
            <p:cNvGrpSpPr/>
            <p:nvPr/>
          </p:nvGrpSpPr>
          <p:grpSpPr>
            <a:xfrm>
              <a:off x="7266378" y="3269534"/>
              <a:ext cx="407978" cy="407978"/>
              <a:chOff x="923992" y="1851213"/>
              <a:chExt cx="407978" cy="407978"/>
            </a:xfrm>
          </p:grpSpPr>
          <p:sp>
            <p:nvSpPr>
              <p:cNvPr id="15" name="Flowchart: Connector 14">
                <a:extLst>
                  <a:ext uri="{FF2B5EF4-FFF2-40B4-BE49-F238E27FC236}">
                    <a16:creationId xmlns:a16="http://schemas.microsoft.com/office/drawing/2014/main" id="{234C6686-2359-F8D2-3191-F5B98C959CD9}"/>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a:extLst>
                  <a:ext uri="{FF2B5EF4-FFF2-40B4-BE49-F238E27FC236}">
                    <a16:creationId xmlns:a16="http://schemas.microsoft.com/office/drawing/2014/main" id="{D4E22C06-B9AA-E652-96EA-9A2D4390D36A}"/>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6" name="Rectangle 25">
            <a:extLst>
              <a:ext uri="{FF2B5EF4-FFF2-40B4-BE49-F238E27FC236}">
                <a16:creationId xmlns:a16="http://schemas.microsoft.com/office/drawing/2014/main" id="{C19E5BC2-8196-EF7F-84E1-AC9618BABDBC}"/>
              </a:ext>
            </a:extLst>
          </p:cNvPr>
          <p:cNvSpPr/>
          <p:nvPr/>
        </p:nvSpPr>
        <p:spPr>
          <a:xfrm>
            <a:off x="6582302" y="4147136"/>
            <a:ext cx="1821975" cy="865370"/>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1">
                    <a:lumMod val="75000"/>
                  </a:schemeClr>
                </a:solidFill>
              </a:rPr>
              <a:t>Welcome to New Hires!</a:t>
            </a:r>
          </a:p>
          <a:p>
            <a:r>
              <a:rPr lang="en-US" sz="500" dirty="0">
                <a:solidFill>
                  <a:schemeClr val="bg1">
                    <a:lumMod val="75000"/>
                  </a:schemeClr>
                </a:solidFill>
              </a:rPr>
              <a:t>Here we will talk about some random stuff. Gadsjgasdjg ahsdsjfgjgs fdsagjsdgf jgoewhrj aiyy sufdgewr iwkerkjk thkhaou jwehr ujodaosdh7 wterjh khfsdjfhu hdhfshfd uiwyerkw weroo ..iwyeriyewriy.. Werihiwherwre… weirwireiyiweyiryewiyriweyriweyriewiry. Weriyweriywieryiewr. Hsdkfhsdfyouewjr. Yeyrwyerowreir. Igdsdsahdiahsduasdkasdh wieywyrweuri. Wyeryweorywer. Wieryiewyriweyri. Weirweiryew.</a:t>
            </a:r>
            <a:endParaRPr lang="en-GB" sz="500" dirty="0">
              <a:solidFill>
                <a:schemeClr val="bg1">
                  <a:lumMod val="75000"/>
                </a:schemeClr>
              </a:solidFill>
            </a:endParaRPr>
          </a:p>
        </p:txBody>
      </p:sp>
      <p:sp>
        <p:nvSpPr>
          <p:cNvPr id="28" name="TextBox 27">
            <a:extLst>
              <a:ext uri="{FF2B5EF4-FFF2-40B4-BE49-F238E27FC236}">
                <a16:creationId xmlns:a16="http://schemas.microsoft.com/office/drawing/2014/main" id="{4EE0EC15-A43B-03EF-24B9-09393410D23C}"/>
              </a:ext>
            </a:extLst>
          </p:cNvPr>
          <p:cNvSpPr txBox="1"/>
          <p:nvPr/>
        </p:nvSpPr>
        <p:spPr>
          <a:xfrm>
            <a:off x="5507114" y="1700090"/>
            <a:ext cx="936149" cy="1569660"/>
          </a:xfrm>
          <a:prstGeom prst="rect">
            <a:avLst/>
          </a:prstGeom>
          <a:noFill/>
        </p:spPr>
        <p:txBody>
          <a:bodyPr wrap="square" rtlCol="0">
            <a:spAutoFit/>
          </a:bodyPr>
          <a:lstStyle/>
          <a:p>
            <a:r>
              <a:rPr lang="en-US" sz="9600" b="1" dirty="0">
                <a:latin typeface="Montserrat" panose="00000500000000000000" pitchFamily="2" charset="0"/>
              </a:rPr>
              <a:t>?</a:t>
            </a:r>
            <a:endParaRPr lang="en-GB" sz="9600" b="1" dirty="0">
              <a:latin typeface="Montserrat" panose="00000500000000000000" pitchFamily="2" charset="0"/>
            </a:endParaRPr>
          </a:p>
        </p:txBody>
      </p:sp>
      <p:pic>
        <p:nvPicPr>
          <p:cNvPr id="1026" name="Picture 2">
            <a:extLst>
              <a:ext uri="{FF2B5EF4-FFF2-40B4-BE49-F238E27FC236}">
                <a16:creationId xmlns:a16="http://schemas.microsoft.com/office/drawing/2014/main" id="{1ED732DB-1B44-7DDA-0591-2A66C141B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2302" y="61211"/>
            <a:ext cx="1821975" cy="10728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12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dirty="0"/>
          </a:p>
        </p:txBody>
      </p:sp>
      <p:sp>
        <p:nvSpPr>
          <p:cNvPr id="632" name="Google Shape;632;p7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Requirements for a Process Model</a:t>
            </a:r>
            <a:endParaRPr sz="2000" dirty="0"/>
          </a:p>
        </p:txBody>
      </p:sp>
      <p:grpSp>
        <p:nvGrpSpPr>
          <p:cNvPr id="11" name="Group 10">
            <a:extLst>
              <a:ext uri="{FF2B5EF4-FFF2-40B4-BE49-F238E27FC236}">
                <a16:creationId xmlns:a16="http://schemas.microsoft.com/office/drawing/2014/main" id="{984AD341-2E35-DC3C-9B87-30BF5E49A159}"/>
              </a:ext>
            </a:extLst>
          </p:cNvPr>
          <p:cNvGrpSpPr/>
          <p:nvPr/>
        </p:nvGrpSpPr>
        <p:grpSpPr>
          <a:xfrm>
            <a:off x="2617032" y="1554218"/>
            <a:ext cx="1720460" cy="1311607"/>
            <a:chOff x="5001030" y="869191"/>
            <a:chExt cx="1720460" cy="1311607"/>
          </a:xfrm>
          <a:effectLst>
            <a:outerShdw blurRad="50800" dist="38100" dir="2700000" algn="tl" rotWithShape="0">
              <a:prstClr val="black">
                <a:alpha val="40000"/>
              </a:prstClr>
            </a:outerShdw>
          </a:effectLst>
        </p:grpSpPr>
        <p:grpSp>
          <p:nvGrpSpPr>
            <p:cNvPr id="10" name="Group 9">
              <a:extLst>
                <a:ext uri="{FF2B5EF4-FFF2-40B4-BE49-F238E27FC236}">
                  <a16:creationId xmlns:a16="http://schemas.microsoft.com/office/drawing/2014/main" id="{16261B83-880B-0472-A86F-FD7E22FBA0F1}"/>
                </a:ext>
              </a:extLst>
            </p:cNvPr>
            <p:cNvGrpSpPr/>
            <p:nvPr/>
          </p:nvGrpSpPr>
          <p:grpSpPr>
            <a:xfrm>
              <a:off x="5001030" y="869191"/>
              <a:ext cx="1720460" cy="1013938"/>
              <a:chOff x="5001030" y="869191"/>
              <a:chExt cx="1720460" cy="1013938"/>
            </a:xfrm>
          </p:grpSpPr>
          <p:sp>
            <p:nvSpPr>
              <p:cNvPr id="5" name="Rectangle 4">
                <a:extLst>
                  <a:ext uri="{FF2B5EF4-FFF2-40B4-BE49-F238E27FC236}">
                    <a16:creationId xmlns:a16="http://schemas.microsoft.com/office/drawing/2014/main" id="{698C6552-B7EC-AC34-5F29-049783757EF3}"/>
                  </a:ext>
                </a:extLst>
              </p:cNvPr>
              <p:cNvSpPr/>
              <p:nvPr/>
            </p:nvSpPr>
            <p:spPr>
              <a:xfrm>
                <a:off x="5074703" y="940402"/>
                <a:ext cx="1568781" cy="8715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9E883AFF-E1EC-1E0E-11CE-F78A97AB6723}"/>
                  </a:ext>
                </a:extLst>
              </p:cNvPr>
              <p:cNvPicPr>
                <a:picLocks noChangeAspect="1"/>
              </p:cNvPicPr>
              <p:nvPr/>
            </p:nvPicPr>
            <p:blipFill>
              <a:blip r:embed="rId4"/>
              <a:stretch>
                <a:fillRect/>
              </a:stretch>
            </p:blipFill>
            <p:spPr>
              <a:xfrm>
                <a:off x="5181780" y="1061560"/>
                <a:ext cx="1354626" cy="649330"/>
              </a:xfrm>
              <a:prstGeom prst="rect">
                <a:avLst/>
              </a:prstGeom>
              <a:noFill/>
              <a:ln w="3175">
                <a:noFill/>
              </a:ln>
            </p:spPr>
          </p:pic>
          <p:sp>
            <p:nvSpPr>
              <p:cNvPr id="6" name="Rectangle 5">
                <a:extLst>
                  <a:ext uri="{FF2B5EF4-FFF2-40B4-BE49-F238E27FC236}">
                    <a16:creationId xmlns:a16="http://schemas.microsoft.com/office/drawing/2014/main" id="{F61D9070-9CDB-641B-D91D-92AEC099AE1F}"/>
                  </a:ext>
                </a:extLst>
              </p:cNvPr>
              <p:cNvSpPr/>
              <p:nvPr/>
            </p:nvSpPr>
            <p:spPr>
              <a:xfrm>
                <a:off x="5005365" y="869191"/>
                <a:ext cx="1716125" cy="45719"/>
              </a:xfrm>
              <a:prstGeom prst="rect">
                <a:avLst/>
              </a:prstGeom>
              <a:solidFill>
                <a:schemeClr val="tx1">
                  <a:lumMod val="65000"/>
                  <a:lumOff val="35000"/>
                </a:scheme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F55988F-45EC-1974-CD70-BE75CF22589A}"/>
                  </a:ext>
                </a:extLst>
              </p:cNvPr>
              <p:cNvSpPr/>
              <p:nvPr/>
            </p:nvSpPr>
            <p:spPr>
              <a:xfrm>
                <a:off x="5001030" y="1837410"/>
                <a:ext cx="1716125" cy="45719"/>
              </a:xfrm>
              <a:prstGeom prst="rect">
                <a:avLst/>
              </a:prstGeom>
              <a:solidFill>
                <a:schemeClr val="tx1">
                  <a:lumMod val="65000"/>
                  <a:lumOff val="35000"/>
                </a:schemeClr>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a:extLst>
                <a:ext uri="{FF2B5EF4-FFF2-40B4-BE49-F238E27FC236}">
                  <a16:creationId xmlns:a16="http://schemas.microsoft.com/office/drawing/2014/main" id="{8B82EC22-18B4-E22F-5CAC-61D904F4E464}"/>
                </a:ext>
              </a:extLst>
            </p:cNvPr>
            <p:cNvGrpSpPr/>
            <p:nvPr/>
          </p:nvGrpSpPr>
          <p:grpSpPr>
            <a:xfrm>
              <a:off x="5381302" y="1928798"/>
              <a:ext cx="776253" cy="252000"/>
              <a:chOff x="5381302" y="1928798"/>
              <a:chExt cx="776253" cy="252000"/>
            </a:xfrm>
          </p:grpSpPr>
          <p:sp>
            <p:nvSpPr>
              <p:cNvPr id="16" name="Rectangle 15">
                <a:extLst>
                  <a:ext uri="{FF2B5EF4-FFF2-40B4-BE49-F238E27FC236}">
                    <a16:creationId xmlns:a16="http://schemas.microsoft.com/office/drawing/2014/main" id="{F4A1772F-3DCA-6D8E-5174-2FFDC210861B}"/>
                  </a:ext>
                </a:extLst>
              </p:cNvPr>
              <p:cNvSpPr/>
              <p:nvPr/>
            </p:nvSpPr>
            <p:spPr>
              <a:xfrm rot="2368128">
                <a:off x="5725555" y="2009739"/>
                <a:ext cx="432000" cy="45719"/>
              </a:xfrm>
              <a:prstGeom prst="rect">
                <a:avLst/>
              </a:prstGeom>
              <a:solidFill>
                <a:schemeClr val="tx1">
                  <a:lumMod val="65000"/>
                  <a:lumOff val="35000"/>
                </a:schemeClr>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419D603-F9B0-154E-4F56-6F7DE3D35C77}"/>
                  </a:ext>
                </a:extLst>
              </p:cNvPr>
              <p:cNvSpPr/>
              <p:nvPr/>
            </p:nvSpPr>
            <p:spPr>
              <a:xfrm rot="8100000">
                <a:off x="5381302" y="2009737"/>
                <a:ext cx="432000" cy="45719"/>
              </a:xfrm>
              <a:prstGeom prst="rect">
                <a:avLst/>
              </a:prstGeom>
              <a:solidFill>
                <a:schemeClr val="tx1">
                  <a:lumMod val="65000"/>
                  <a:lumOff val="35000"/>
                </a:schemeClr>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967A7661-CBEE-25F3-9165-92B6681BDCF5}"/>
                  </a:ext>
                </a:extLst>
              </p:cNvPr>
              <p:cNvSpPr/>
              <p:nvPr/>
            </p:nvSpPr>
            <p:spPr>
              <a:xfrm rot="5400000">
                <a:off x="5634277" y="2031938"/>
                <a:ext cx="252000" cy="45719"/>
              </a:xfrm>
              <a:prstGeom prst="rect">
                <a:avLst/>
              </a:prstGeom>
              <a:solidFill>
                <a:schemeClr val="tx1">
                  <a:lumMod val="65000"/>
                  <a:lumOff val="35000"/>
                </a:schemeClr>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 name="Group 1">
            <a:extLst>
              <a:ext uri="{FF2B5EF4-FFF2-40B4-BE49-F238E27FC236}">
                <a16:creationId xmlns:a16="http://schemas.microsoft.com/office/drawing/2014/main" id="{4C4B9147-EB56-E4B7-DEFB-7D9DA760033E}"/>
              </a:ext>
            </a:extLst>
          </p:cNvPr>
          <p:cNvGrpSpPr/>
          <p:nvPr/>
        </p:nvGrpSpPr>
        <p:grpSpPr>
          <a:xfrm>
            <a:off x="4730641" y="1554218"/>
            <a:ext cx="1805326" cy="865370"/>
            <a:chOff x="4730641" y="1554218"/>
            <a:chExt cx="1805326" cy="865370"/>
          </a:xfrm>
        </p:grpSpPr>
        <p:pic>
          <p:nvPicPr>
            <p:cNvPr id="4" name="Picture 3">
              <a:extLst>
                <a:ext uri="{FF2B5EF4-FFF2-40B4-BE49-F238E27FC236}">
                  <a16:creationId xmlns:a16="http://schemas.microsoft.com/office/drawing/2014/main" id="{A179F225-0265-65D2-A917-D56572DBB1D3}"/>
                </a:ext>
              </a:extLst>
            </p:cNvPr>
            <p:cNvPicPr>
              <a:picLocks noChangeAspect="1"/>
            </p:cNvPicPr>
            <p:nvPr/>
          </p:nvPicPr>
          <p:blipFill>
            <a:blip r:embed="rId4"/>
            <a:stretch>
              <a:fillRect/>
            </a:stretch>
          </p:blipFill>
          <p:spPr>
            <a:xfrm>
              <a:off x="4730641" y="1554218"/>
              <a:ext cx="1805326" cy="865370"/>
            </a:xfrm>
            <a:prstGeom prst="rect">
              <a:avLst/>
            </a:prstGeom>
            <a:noFill/>
            <a:ln>
              <a:noFill/>
            </a:ln>
            <a:effectLst>
              <a:outerShdw blurRad="50800" dist="38100" dir="2700000" algn="tl" rotWithShape="0">
                <a:prstClr val="black">
                  <a:alpha val="40000"/>
                </a:prstClr>
              </a:outerShdw>
            </a:effectLst>
          </p:spPr>
        </p:pic>
        <p:grpSp>
          <p:nvGrpSpPr>
            <p:cNvPr id="21" name="Group 20">
              <a:extLst>
                <a:ext uri="{FF2B5EF4-FFF2-40B4-BE49-F238E27FC236}">
                  <a16:creationId xmlns:a16="http://schemas.microsoft.com/office/drawing/2014/main" id="{A274FD34-29FA-089B-B80E-46D67D966434}"/>
                </a:ext>
              </a:extLst>
            </p:cNvPr>
            <p:cNvGrpSpPr/>
            <p:nvPr/>
          </p:nvGrpSpPr>
          <p:grpSpPr>
            <a:xfrm>
              <a:off x="5406393" y="1820678"/>
              <a:ext cx="407978" cy="407978"/>
              <a:chOff x="923992" y="1851213"/>
              <a:chExt cx="407978" cy="407978"/>
            </a:xfrm>
          </p:grpSpPr>
          <p:sp>
            <p:nvSpPr>
              <p:cNvPr id="15" name="Flowchart: Connector 14">
                <a:extLst>
                  <a:ext uri="{FF2B5EF4-FFF2-40B4-BE49-F238E27FC236}">
                    <a16:creationId xmlns:a16="http://schemas.microsoft.com/office/drawing/2014/main" id="{234C6686-2359-F8D2-3191-F5B98C959CD9}"/>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a:extLst>
                  <a:ext uri="{FF2B5EF4-FFF2-40B4-BE49-F238E27FC236}">
                    <a16:creationId xmlns:a16="http://schemas.microsoft.com/office/drawing/2014/main" id="{D4E22C06-B9AA-E652-96EA-9A2D4390D36A}"/>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6" name="Rectangle 25">
            <a:extLst>
              <a:ext uri="{FF2B5EF4-FFF2-40B4-BE49-F238E27FC236}">
                <a16:creationId xmlns:a16="http://schemas.microsoft.com/office/drawing/2014/main" id="{C19E5BC2-8196-EF7F-84E1-AC9618BABDBC}"/>
              </a:ext>
            </a:extLst>
          </p:cNvPr>
          <p:cNvSpPr/>
          <p:nvPr/>
        </p:nvSpPr>
        <p:spPr>
          <a:xfrm>
            <a:off x="6929117" y="1554218"/>
            <a:ext cx="1821975" cy="865370"/>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accent1">
                    <a:lumMod val="75000"/>
                  </a:schemeClr>
                </a:solidFill>
              </a:rPr>
              <a:t>Welcome to New Hires!</a:t>
            </a:r>
          </a:p>
          <a:p>
            <a:r>
              <a:rPr lang="en-US" sz="500" dirty="0">
                <a:solidFill>
                  <a:schemeClr val="bg1">
                    <a:lumMod val="75000"/>
                  </a:schemeClr>
                </a:solidFill>
              </a:rPr>
              <a:t>Here we will talk about some random stuff. Gadsjgasdjg ahsdsjfgjgs fdsagjsdgf jgoewhrj aiyy sufdgewr iwkerkjk thkhaou jwehr ujodaosdh7 wterjh khfsdjfhu hdhfshfd uiwyerkw weroo ..iwyeriyewriy.. Werihiwherwre… weirwireiyiweyiryewiyriweyriweyriewiry. Weriyweriywieryiewr. Hsdkfhsdfyouewjr. Yeyrwyerowreir. Igdsdsahdiahsduasdkasdh wieywyrweuri. Wyeryweorywer. Wieryiewyriweyri. Weirweiryew.</a:t>
            </a:r>
            <a:endParaRPr lang="en-GB" sz="500" dirty="0">
              <a:solidFill>
                <a:schemeClr val="bg1">
                  <a:lumMod val="75000"/>
                </a:schemeClr>
              </a:solidFill>
            </a:endParaRPr>
          </a:p>
        </p:txBody>
      </p:sp>
      <p:pic>
        <p:nvPicPr>
          <p:cNvPr id="1026" name="Picture 2">
            <a:extLst>
              <a:ext uri="{FF2B5EF4-FFF2-40B4-BE49-F238E27FC236}">
                <a16:creationId xmlns:a16="http://schemas.microsoft.com/office/drawing/2014/main" id="{1ED732DB-1B44-7DDA-0591-2A66C141B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08" y="1554218"/>
            <a:ext cx="1821975" cy="10728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B8F50BD-532F-2547-D7AF-1338AB5EEF25}"/>
              </a:ext>
            </a:extLst>
          </p:cNvPr>
          <p:cNvGrpSpPr/>
          <p:nvPr/>
        </p:nvGrpSpPr>
        <p:grpSpPr>
          <a:xfrm>
            <a:off x="2797782" y="3301740"/>
            <a:ext cx="3247112" cy="1612166"/>
            <a:chOff x="5425832" y="3501911"/>
            <a:chExt cx="3247112" cy="1612166"/>
          </a:xfrm>
        </p:grpSpPr>
        <p:grpSp>
          <p:nvGrpSpPr>
            <p:cNvPr id="24" name="Group 23">
              <a:extLst>
                <a:ext uri="{FF2B5EF4-FFF2-40B4-BE49-F238E27FC236}">
                  <a16:creationId xmlns:a16="http://schemas.microsoft.com/office/drawing/2014/main" id="{4A9C77FB-2DE2-DC4E-D56C-9FA0FD990DA0}"/>
                </a:ext>
              </a:extLst>
            </p:cNvPr>
            <p:cNvGrpSpPr/>
            <p:nvPr/>
          </p:nvGrpSpPr>
          <p:grpSpPr>
            <a:xfrm>
              <a:off x="5425832" y="3839062"/>
              <a:ext cx="3247112" cy="1275015"/>
              <a:chOff x="5661975" y="3725584"/>
              <a:chExt cx="3247112" cy="1275015"/>
            </a:xfrm>
          </p:grpSpPr>
          <p:pic>
            <p:nvPicPr>
              <p:cNvPr id="29" name="Picture 28">
                <a:extLst>
                  <a:ext uri="{FF2B5EF4-FFF2-40B4-BE49-F238E27FC236}">
                    <a16:creationId xmlns:a16="http://schemas.microsoft.com/office/drawing/2014/main" id="{4141B948-5055-2F3E-C870-DA0E20B5A0FE}"/>
                  </a:ext>
                </a:extLst>
              </p:cNvPr>
              <p:cNvPicPr>
                <a:picLocks noChangeAspect="1"/>
              </p:cNvPicPr>
              <p:nvPr/>
            </p:nvPicPr>
            <p:blipFill>
              <a:blip r:embed="rId4"/>
              <a:stretch>
                <a:fillRect/>
              </a:stretch>
            </p:blipFill>
            <p:spPr>
              <a:xfrm>
                <a:off x="6146372" y="3725584"/>
                <a:ext cx="2762715" cy="1275015"/>
              </a:xfrm>
              <a:prstGeom prst="rect">
                <a:avLst/>
              </a:prstGeom>
              <a:noFill/>
              <a:ln>
                <a:noFill/>
              </a:ln>
              <a:effectLst>
                <a:outerShdw blurRad="50800" dist="38100" dir="2700000" algn="tl" rotWithShape="0">
                  <a:prstClr val="black">
                    <a:alpha val="40000"/>
                  </a:prstClr>
                </a:outerShdw>
              </a:effectLst>
            </p:spPr>
          </p:pic>
          <p:sp>
            <p:nvSpPr>
              <p:cNvPr id="30" name="Star: 4 Points 29">
                <a:extLst>
                  <a:ext uri="{FF2B5EF4-FFF2-40B4-BE49-F238E27FC236}">
                    <a16:creationId xmlns:a16="http://schemas.microsoft.com/office/drawing/2014/main" id="{24C315F4-4678-BC0B-FB63-268F70FE14D7}"/>
                  </a:ext>
                </a:extLst>
              </p:cNvPr>
              <p:cNvSpPr/>
              <p:nvPr/>
            </p:nvSpPr>
            <p:spPr>
              <a:xfrm>
                <a:off x="5843049" y="3725584"/>
                <a:ext cx="288000" cy="286741"/>
              </a:xfrm>
              <a:prstGeom prst="star4">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ar: 4 Points 30">
                <a:extLst>
                  <a:ext uri="{FF2B5EF4-FFF2-40B4-BE49-F238E27FC236}">
                    <a16:creationId xmlns:a16="http://schemas.microsoft.com/office/drawing/2014/main" id="{FC4BDAD3-F1D4-5F49-1979-FD1A36623757}"/>
                  </a:ext>
                </a:extLst>
              </p:cNvPr>
              <p:cNvSpPr/>
              <p:nvPr/>
            </p:nvSpPr>
            <p:spPr>
              <a:xfrm>
                <a:off x="5661975" y="3945155"/>
                <a:ext cx="288000" cy="286741"/>
              </a:xfrm>
              <a:prstGeom prst="star4">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ar: 4 Points 31">
                <a:extLst>
                  <a:ext uri="{FF2B5EF4-FFF2-40B4-BE49-F238E27FC236}">
                    <a16:creationId xmlns:a16="http://schemas.microsoft.com/office/drawing/2014/main" id="{EEFDB785-5A6A-BF54-B61F-E012F218A0A7}"/>
                  </a:ext>
                </a:extLst>
              </p:cNvPr>
              <p:cNvSpPr/>
              <p:nvPr/>
            </p:nvSpPr>
            <p:spPr>
              <a:xfrm>
                <a:off x="5914622" y="4061033"/>
                <a:ext cx="288000" cy="286741"/>
              </a:xfrm>
              <a:prstGeom prst="star4">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AA15CF95-FDED-C0CA-CB74-58A832E57F0B}"/>
                </a:ext>
              </a:extLst>
            </p:cNvPr>
            <p:cNvSpPr txBox="1"/>
            <p:nvPr/>
          </p:nvSpPr>
          <p:spPr>
            <a:xfrm>
              <a:off x="5849156" y="3501911"/>
              <a:ext cx="1331933" cy="307777"/>
            </a:xfrm>
            <a:prstGeom prst="rect">
              <a:avLst/>
            </a:prstGeom>
            <a:noFill/>
          </p:spPr>
          <p:txBody>
            <a:bodyPr wrap="square" rtlCol="0">
              <a:spAutoFit/>
            </a:bodyPr>
            <a:lstStyle/>
            <a:p>
              <a:r>
                <a:rPr lang="en-US" b="1" dirty="0">
                  <a:latin typeface="Montserrat" panose="00000500000000000000" pitchFamily="2" charset="0"/>
                </a:rPr>
                <a:t>Actionable</a:t>
              </a:r>
              <a:endParaRPr lang="en-GB" b="1" dirty="0">
                <a:latin typeface="Montserrat" panose="00000500000000000000" pitchFamily="2" charset="0"/>
              </a:endParaRPr>
            </a:p>
          </p:txBody>
        </p:sp>
      </p:grpSp>
      <p:sp>
        <p:nvSpPr>
          <p:cNvPr id="33" name="TextBox 32">
            <a:extLst>
              <a:ext uri="{FF2B5EF4-FFF2-40B4-BE49-F238E27FC236}">
                <a16:creationId xmlns:a16="http://schemas.microsoft.com/office/drawing/2014/main" id="{E552752B-F3EE-F550-0086-9F35C32A83BD}"/>
              </a:ext>
            </a:extLst>
          </p:cNvPr>
          <p:cNvSpPr txBox="1"/>
          <p:nvPr/>
        </p:nvSpPr>
        <p:spPr>
          <a:xfrm>
            <a:off x="300204" y="1001230"/>
            <a:ext cx="917404" cy="307777"/>
          </a:xfrm>
          <a:prstGeom prst="rect">
            <a:avLst/>
          </a:prstGeom>
          <a:noFill/>
        </p:spPr>
        <p:txBody>
          <a:bodyPr wrap="square" rtlCol="0">
            <a:spAutoFit/>
          </a:bodyPr>
          <a:lstStyle/>
          <a:p>
            <a:r>
              <a:rPr lang="en-US" b="1" dirty="0">
                <a:latin typeface="Montserrat" panose="00000500000000000000" pitchFamily="2" charset="0"/>
              </a:rPr>
              <a:t>General</a:t>
            </a:r>
            <a:endParaRPr lang="en-GB" b="1" dirty="0">
              <a:latin typeface="Montserrat" panose="00000500000000000000" pitchFamily="2" charset="0"/>
            </a:endParaRPr>
          </a:p>
        </p:txBody>
      </p:sp>
      <p:sp>
        <p:nvSpPr>
          <p:cNvPr id="34" name="Rectangle: Rounded Corners 33">
            <a:extLst>
              <a:ext uri="{FF2B5EF4-FFF2-40B4-BE49-F238E27FC236}">
                <a16:creationId xmlns:a16="http://schemas.microsoft.com/office/drawing/2014/main" id="{50778624-DD2F-A32E-C143-997798B55A1B}"/>
              </a:ext>
            </a:extLst>
          </p:cNvPr>
          <p:cNvSpPr/>
          <p:nvPr/>
        </p:nvSpPr>
        <p:spPr>
          <a:xfrm>
            <a:off x="6749120" y="1360072"/>
            <a:ext cx="2181968" cy="132918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15E69738-4A27-32E3-2EB7-2E2E521D290D}"/>
              </a:ext>
            </a:extLst>
          </p:cNvPr>
          <p:cNvSpPr txBox="1"/>
          <p:nvPr/>
        </p:nvSpPr>
        <p:spPr>
          <a:xfrm>
            <a:off x="7536059" y="1001230"/>
            <a:ext cx="917404" cy="307777"/>
          </a:xfrm>
          <a:prstGeom prst="rect">
            <a:avLst/>
          </a:prstGeom>
          <a:noFill/>
        </p:spPr>
        <p:txBody>
          <a:bodyPr wrap="square" rtlCol="0">
            <a:spAutoFit/>
          </a:bodyPr>
          <a:lstStyle/>
          <a:p>
            <a:r>
              <a:rPr lang="en-US" b="1" dirty="0">
                <a:latin typeface="Montserrat" panose="00000500000000000000" pitchFamily="2" charset="0"/>
              </a:rPr>
              <a:t>Specific</a:t>
            </a:r>
            <a:endParaRPr lang="en-GB" b="1" dirty="0">
              <a:latin typeface="Montserrat" panose="00000500000000000000" pitchFamily="2" charset="0"/>
            </a:endParaRPr>
          </a:p>
        </p:txBody>
      </p:sp>
    </p:spTree>
    <p:custDataLst>
      <p:tags r:id="rId1"/>
    </p:custDataLst>
    <p:extLst>
      <p:ext uri="{BB962C8B-B14F-4D97-AF65-F5344CB8AC3E}">
        <p14:creationId xmlns:p14="http://schemas.microsoft.com/office/powerpoint/2010/main" val="3008161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61"/>
          <p:cNvSpPr txBox="1">
            <a:spLocks noGrp="1"/>
          </p:cNvSpPr>
          <p:nvPr>
            <p:ph type="sldNum" idx="4294967295"/>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dirty="0"/>
          </a:p>
        </p:txBody>
      </p:sp>
      <p:sp>
        <p:nvSpPr>
          <p:cNvPr id="350" name="Google Shape;350;p61"/>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000" dirty="0"/>
              <a:t>Characterizing the Onboarding Space</a:t>
            </a:r>
            <a:endParaRPr sz="2000" dirty="0"/>
          </a:p>
        </p:txBody>
      </p:sp>
      <p:sp>
        <p:nvSpPr>
          <p:cNvPr id="351" name="Google Shape;351;p61"/>
          <p:cNvSpPr txBox="1">
            <a:spLocks noGrp="1"/>
          </p:cNvSpPr>
          <p:nvPr>
            <p:ph type="body" idx="4294967295"/>
          </p:nvPr>
        </p:nvSpPr>
        <p:spPr>
          <a:xfrm>
            <a:off x="417" y="4743170"/>
            <a:ext cx="7503843" cy="395288"/>
          </a:xfrm>
          <a:prstGeom prst="rect">
            <a:avLst/>
          </a:prstGeom>
        </p:spPr>
        <p:txBody>
          <a:bodyPr spcFirstLastPara="1" wrap="square" lIns="68575" tIns="34275" rIns="68575" bIns="34275" anchor="t" anchorCtr="0">
            <a:noAutofit/>
          </a:bodyPr>
          <a:lstStyle/>
          <a:p>
            <a:pPr marL="0" lvl="0" indent="0" algn="l" rtl="0">
              <a:spcBef>
                <a:spcPts val="600"/>
              </a:spcBef>
              <a:spcAft>
                <a:spcPts val="0"/>
              </a:spcAft>
              <a:buNone/>
            </a:pPr>
            <a:r>
              <a:rPr lang="en" sz="800" dirty="0"/>
              <a:t>C. Stoiber et al., (2019). Visualization Onboarding: Learning How to Read and Use Visualizations</a:t>
            </a:r>
            <a:endParaRPr sz="800" dirty="0"/>
          </a:p>
        </p:txBody>
      </p:sp>
      <p:sp>
        <p:nvSpPr>
          <p:cNvPr id="354" name="Google Shape;354;p61"/>
          <p:cNvSpPr txBox="1"/>
          <p:nvPr/>
        </p:nvSpPr>
        <p:spPr>
          <a:xfrm>
            <a:off x="1521629" y="3505249"/>
            <a:ext cx="2567100" cy="11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6AA84F"/>
                </a:solidFill>
                <a:latin typeface="Montserrat"/>
                <a:ea typeface="Montserrat"/>
                <a:cs typeface="Montserrat"/>
                <a:sym typeface="Montserrat"/>
              </a:rPr>
              <a:t>WHO </a:t>
            </a:r>
            <a:endParaRPr sz="1300" b="1" dirty="0">
              <a:solidFill>
                <a:srgbClr val="6AA84F"/>
              </a:solidFill>
              <a:latin typeface="Montserrat"/>
              <a:ea typeface="Montserrat"/>
              <a:cs typeface="Montserrat"/>
              <a:sym typeface="Montserrat"/>
            </a:endParaRPr>
          </a:p>
          <a:p>
            <a:pPr marL="0" lvl="0" indent="0" algn="l" rtl="0">
              <a:spcBef>
                <a:spcPts val="0"/>
              </a:spcBef>
              <a:spcAft>
                <a:spcPts val="0"/>
              </a:spcAft>
              <a:buNone/>
            </a:pPr>
            <a:r>
              <a:rPr lang="en" sz="1000" i="1" dirty="0">
                <a:solidFill>
                  <a:srgbClr val="6AA84F"/>
                </a:solidFill>
                <a:latin typeface="Montserrat"/>
                <a:ea typeface="Montserrat"/>
                <a:cs typeface="Montserrat"/>
                <a:sym typeface="Montserrat"/>
              </a:rPr>
              <a:t>Who is the user? Which knowledge does the user have?</a:t>
            </a:r>
            <a:endParaRPr sz="1000" i="1" dirty="0">
              <a:solidFill>
                <a:srgbClr val="6AA84F"/>
              </a:solidFill>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Dashboard User</a:t>
            </a:r>
          </a:p>
          <a:p>
            <a:pPr marL="0" lvl="0" indent="0" algn="l" rtl="0">
              <a:spcBef>
                <a:spcPts val="0"/>
              </a:spcBef>
              <a:spcAft>
                <a:spcPts val="0"/>
              </a:spcAft>
              <a:buNone/>
            </a:pPr>
            <a:r>
              <a:rPr lang="en" sz="1000" dirty="0">
                <a:latin typeface="Montserrat"/>
                <a:ea typeface="Montserrat"/>
                <a:cs typeface="Montserrat"/>
                <a:sym typeface="Montserrat"/>
              </a:rPr>
              <a:t>Domain expert?</a:t>
            </a:r>
          </a:p>
          <a:p>
            <a:pPr marL="0" lvl="0" indent="0" algn="l" rtl="0">
              <a:spcBef>
                <a:spcPts val="0"/>
              </a:spcBef>
              <a:spcAft>
                <a:spcPts val="0"/>
              </a:spcAft>
              <a:buNone/>
            </a:pPr>
            <a:r>
              <a:rPr lang="en" sz="1000" dirty="0">
                <a:latin typeface="Montserrat"/>
                <a:ea typeface="Montserrat"/>
                <a:cs typeface="Montserrat"/>
                <a:sym typeface="Montserrat"/>
              </a:rPr>
              <a:t>Visual Literate?</a:t>
            </a:r>
            <a:endParaRPr sz="1000" dirty="0">
              <a:latin typeface="Montserrat"/>
              <a:ea typeface="Montserrat"/>
              <a:cs typeface="Montserrat"/>
              <a:sym typeface="Montserrat"/>
            </a:endParaRPr>
          </a:p>
        </p:txBody>
      </p:sp>
      <p:sp>
        <p:nvSpPr>
          <p:cNvPr id="359" name="Google Shape;359;p61"/>
          <p:cNvSpPr txBox="1"/>
          <p:nvPr/>
        </p:nvSpPr>
        <p:spPr>
          <a:xfrm>
            <a:off x="4536000" y="3505249"/>
            <a:ext cx="2567100" cy="11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C32272"/>
                </a:solidFill>
                <a:latin typeface="Montserrat"/>
                <a:ea typeface="Montserrat"/>
                <a:cs typeface="Montserrat"/>
                <a:sym typeface="Montserrat"/>
              </a:rPr>
              <a:t>WHY</a:t>
            </a:r>
            <a:endParaRPr sz="1300" b="1" dirty="0">
              <a:solidFill>
                <a:srgbClr val="C32272"/>
              </a:solidFill>
              <a:latin typeface="Montserrat"/>
              <a:ea typeface="Montserrat"/>
              <a:cs typeface="Montserrat"/>
              <a:sym typeface="Montserrat"/>
            </a:endParaRPr>
          </a:p>
          <a:p>
            <a:pPr marL="0" lvl="0" indent="0" algn="l" rtl="0">
              <a:spcBef>
                <a:spcPts val="0"/>
              </a:spcBef>
              <a:spcAft>
                <a:spcPts val="0"/>
              </a:spcAft>
              <a:buNone/>
            </a:pPr>
            <a:r>
              <a:rPr lang="en" sz="1000" i="1" dirty="0">
                <a:solidFill>
                  <a:srgbClr val="C32272"/>
                </a:solidFill>
                <a:latin typeface="Montserrat"/>
                <a:ea typeface="Montserrat"/>
                <a:cs typeface="Montserrat"/>
                <a:sym typeface="Montserrat"/>
              </a:rPr>
              <a:t>Why is a dashboard onboarding needed?</a:t>
            </a:r>
            <a:endParaRPr sz="1000" i="1" dirty="0">
              <a:solidFill>
                <a:srgbClr val="C32272"/>
              </a:solidFill>
              <a:latin typeface="Montserrat"/>
              <a:ea typeface="Montserrat"/>
              <a:cs typeface="Montserrat"/>
              <a:sym typeface="Montserrat"/>
            </a:endParaRPr>
          </a:p>
          <a:p>
            <a:pPr marL="0" lvl="0" indent="0" algn="l" rtl="0">
              <a:spcBef>
                <a:spcPts val="0"/>
              </a:spcBef>
              <a:spcAft>
                <a:spcPts val="0"/>
              </a:spcAft>
              <a:buNone/>
            </a:pPr>
            <a:r>
              <a:rPr lang="en-US" sz="1000" dirty="0">
                <a:latin typeface="Montserrat"/>
                <a:ea typeface="Montserrat"/>
                <a:cs typeface="Montserrat"/>
                <a:sym typeface="Montserrat"/>
              </a:rPr>
              <a:t>Due to user’s knowledge?</a:t>
            </a:r>
          </a:p>
          <a:p>
            <a:pPr marL="0" lvl="0" indent="0" algn="l" rtl="0">
              <a:spcBef>
                <a:spcPts val="0"/>
              </a:spcBef>
              <a:spcAft>
                <a:spcPts val="0"/>
              </a:spcAft>
              <a:buNone/>
            </a:pPr>
            <a:r>
              <a:rPr lang="en-US" sz="1000" dirty="0">
                <a:latin typeface="Montserrat"/>
                <a:ea typeface="Montserrat"/>
                <a:cs typeface="Montserrat"/>
                <a:sym typeface="Montserrat"/>
              </a:rPr>
              <a:t>Complicated visuals?</a:t>
            </a:r>
            <a:br>
              <a:rPr lang="en-US" sz="1000" dirty="0">
                <a:latin typeface="Montserrat"/>
                <a:ea typeface="Montserrat"/>
                <a:cs typeface="Montserrat"/>
                <a:sym typeface="Montserrat"/>
              </a:rPr>
            </a:br>
            <a:endParaRPr sz="1000" dirty="0">
              <a:latin typeface="Montserrat"/>
              <a:ea typeface="Montserrat"/>
              <a:cs typeface="Montserrat"/>
              <a:sym typeface="Montserrat"/>
            </a:endParaRPr>
          </a:p>
        </p:txBody>
      </p:sp>
      <p:sp>
        <p:nvSpPr>
          <p:cNvPr id="364" name="Google Shape;364;p61"/>
          <p:cNvSpPr txBox="1"/>
          <p:nvPr/>
        </p:nvSpPr>
        <p:spPr>
          <a:xfrm>
            <a:off x="4536000" y="846705"/>
            <a:ext cx="2567100" cy="10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674EA7"/>
                </a:solidFill>
                <a:latin typeface="Montserrat"/>
                <a:ea typeface="Montserrat"/>
                <a:cs typeface="Montserrat"/>
                <a:sym typeface="Montserrat"/>
              </a:rPr>
              <a:t>WHAT </a:t>
            </a:r>
            <a:endParaRPr sz="1300" b="1" dirty="0">
              <a:solidFill>
                <a:srgbClr val="674EA7"/>
              </a:solidFill>
              <a:latin typeface="Montserrat"/>
              <a:ea typeface="Montserrat"/>
              <a:cs typeface="Montserrat"/>
              <a:sym typeface="Montserrat"/>
            </a:endParaRPr>
          </a:p>
          <a:p>
            <a:pPr marL="0" lvl="0" indent="0" algn="l" rtl="0">
              <a:spcBef>
                <a:spcPts val="0"/>
              </a:spcBef>
              <a:spcAft>
                <a:spcPts val="0"/>
              </a:spcAft>
              <a:buNone/>
            </a:pPr>
            <a:r>
              <a:rPr lang="en" sz="1000" i="1" dirty="0">
                <a:solidFill>
                  <a:srgbClr val="674EA7"/>
                </a:solidFill>
                <a:latin typeface="Montserrat"/>
                <a:ea typeface="Montserrat"/>
                <a:cs typeface="Montserrat"/>
                <a:sym typeface="Montserrat"/>
              </a:rPr>
              <a:t>What needs to be onboarded on a dashboard?</a:t>
            </a:r>
            <a:endParaRPr sz="1000" i="1" dirty="0">
              <a:solidFill>
                <a:srgbClr val="674EA7"/>
              </a:solidFill>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Components</a:t>
            </a:r>
            <a:endParaRPr sz="1000" dirty="0">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Interactions</a:t>
            </a:r>
            <a:endParaRPr sz="1000" dirty="0">
              <a:latin typeface="Montserrat"/>
              <a:ea typeface="Montserrat"/>
              <a:cs typeface="Montserrat"/>
              <a:sym typeface="Montserrat"/>
            </a:endParaRPr>
          </a:p>
        </p:txBody>
      </p:sp>
      <p:sp>
        <p:nvSpPr>
          <p:cNvPr id="368" name="Google Shape;368;p61"/>
          <p:cNvSpPr txBox="1"/>
          <p:nvPr/>
        </p:nvSpPr>
        <p:spPr>
          <a:xfrm>
            <a:off x="1521629" y="2185952"/>
            <a:ext cx="2567100" cy="10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F1C232"/>
                </a:solidFill>
                <a:latin typeface="Montserrat"/>
                <a:ea typeface="Montserrat"/>
                <a:cs typeface="Montserrat"/>
                <a:sym typeface="Montserrat"/>
              </a:rPr>
              <a:t>WHERE</a:t>
            </a:r>
            <a:endParaRPr sz="1300" b="1" dirty="0">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000" i="1" dirty="0">
                <a:solidFill>
                  <a:srgbClr val="F1C232"/>
                </a:solidFill>
                <a:latin typeface="Montserrat"/>
                <a:ea typeface="Montserrat"/>
                <a:cs typeface="Montserrat"/>
                <a:sym typeface="Montserrat"/>
              </a:rPr>
              <a:t>Where is dashboard onboarding provided?</a:t>
            </a:r>
            <a:endParaRPr sz="1000" i="1" dirty="0">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Outside the dashboard</a:t>
            </a:r>
          </a:p>
          <a:p>
            <a:pPr marL="0" lvl="0" indent="0" algn="l" rtl="0">
              <a:spcBef>
                <a:spcPts val="0"/>
              </a:spcBef>
              <a:spcAft>
                <a:spcPts val="0"/>
              </a:spcAft>
              <a:buNone/>
            </a:pPr>
            <a:r>
              <a:rPr lang="en" sz="1000" dirty="0">
                <a:latin typeface="Montserrat"/>
                <a:ea typeface="Montserrat"/>
                <a:cs typeface="Montserrat"/>
                <a:sym typeface="Montserrat"/>
              </a:rPr>
              <a:t>On the dashboard = Interface</a:t>
            </a:r>
            <a:endParaRPr sz="1000" dirty="0">
              <a:latin typeface="Montserrat"/>
              <a:ea typeface="Montserrat"/>
              <a:cs typeface="Montserrat"/>
              <a:sym typeface="Montserrat"/>
            </a:endParaRPr>
          </a:p>
        </p:txBody>
      </p:sp>
      <p:sp>
        <p:nvSpPr>
          <p:cNvPr id="372" name="Google Shape;372;p61"/>
          <p:cNvSpPr txBox="1"/>
          <p:nvPr/>
        </p:nvSpPr>
        <p:spPr>
          <a:xfrm>
            <a:off x="4536000" y="2175977"/>
            <a:ext cx="2567100" cy="10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E69138"/>
                </a:solidFill>
                <a:latin typeface="Montserrat"/>
                <a:ea typeface="Montserrat"/>
                <a:cs typeface="Montserrat"/>
                <a:sym typeface="Montserrat"/>
              </a:rPr>
              <a:t>WHEN</a:t>
            </a:r>
            <a:endParaRPr sz="1300" b="1" dirty="0">
              <a:solidFill>
                <a:srgbClr val="E69138"/>
              </a:solidFill>
              <a:latin typeface="Montserrat"/>
              <a:ea typeface="Montserrat"/>
              <a:cs typeface="Montserrat"/>
              <a:sym typeface="Montserrat"/>
            </a:endParaRPr>
          </a:p>
          <a:p>
            <a:pPr marL="0" lvl="0" indent="0" algn="l" rtl="0">
              <a:spcBef>
                <a:spcPts val="0"/>
              </a:spcBef>
              <a:spcAft>
                <a:spcPts val="0"/>
              </a:spcAft>
              <a:buNone/>
            </a:pPr>
            <a:r>
              <a:rPr lang="en" sz="1000" i="1" dirty="0">
                <a:solidFill>
                  <a:srgbClr val="E69138"/>
                </a:solidFill>
                <a:latin typeface="Montserrat"/>
                <a:ea typeface="Montserrat"/>
                <a:cs typeface="Montserrat"/>
                <a:sym typeface="Montserrat"/>
              </a:rPr>
              <a:t>When is dashboard onboarding used?</a:t>
            </a:r>
            <a:endParaRPr sz="1000" i="1" dirty="0">
              <a:solidFill>
                <a:srgbClr val="E69138"/>
              </a:solidFill>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Before</a:t>
            </a:r>
            <a:endParaRPr sz="1000" dirty="0">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During</a:t>
            </a:r>
            <a:r>
              <a:rPr lang="en" sz="1000" dirty="0">
                <a:solidFill>
                  <a:schemeClr val="dk1"/>
                </a:solidFill>
                <a:latin typeface="Montserrat"/>
                <a:ea typeface="Montserrat"/>
                <a:cs typeface="Montserrat"/>
                <a:sym typeface="Montserrat"/>
              </a:rPr>
              <a:t> = On-the-fly</a:t>
            </a:r>
            <a:endParaRPr sz="1000" strike="sngStrike" dirty="0">
              <a:latin typeface="Montserrat"/>
              <a:ea typeface="Montserrat"/>
              <a:cs typeface="Montserrat"/>
              <a:sym typeface="Montserrat"/>
            </a:endParaRPr>
          </a:p>
        </p:txBody>
      </p:sp>
      <p:sp>
        <p:nvSpPr>
          <p:cNvPr id="376" name="Google Shape;376;p61"/>
          <p:cNvSpPr txBox="1"/>
          <p:nvPr/>
        </p:nvSpPr>
        <p:spPr>
          <a:xfrm>
            <a:off x="1521629" y="826755"/>
            <a:ext cx="2567100" cy="11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3D85C6"/>
                </a:solidFill>
                <a:latin typeface="Montserrat"/>
                <a:ea typeface="Montserrat"/>
                <a:cs typeface="Montserrat"/>
                <a:sym typeface="Montserrat"/>
              </a:rPr>
              <a:t>HOW</a:t>
            </a:r>
            <a:endParaRPr sz="1300" b="1" dirty="0">
              <a:solidFill>
                <a:srgbClr val="3D85C6"/>
              </a:solidFill>
              <a:latin typeface="Montserrat"/>
              <a:ea typeface="Montserrat"/>
              <a:cs typeface="Montserrat"/>
              <a:sym typeface="Montserrat"/>
            </a:endParaRPr>
          </a:p>
          <a:p>
            <a:pPr marL="0" lvl="0" indent="0" algn="l" rtl="0">
              <a:spcBef>
                <a:spcPts val="0"/>
              </a:spcBef>
              <a:spcAft>
                <a:spcPts val="0"/>
              </a:spcAft>
              <a:buNone/>
            </a:pPr>
            <a:r>
              <a:rPr lang="en" sz="1000" i="1" dirty="0">
                <a:solidFill>
                  <a:srgbClr val="3D85C6"/>
                </a:solidFill>
                <a:latin typeface="Montserrat"/>
                <a:ea typeface="Montserrat"/>
                <a:cs typeface="Montserrat"/>
                <a:sym typeface="Montserrat"/>
              </a:rPr>
              <a:t>How is dashboard onboarding provided?</a:t>
            </a:r>
            <a:endParaRPr sz="1000" i="1" dirty="0">
              <a:solidFill>
                <a:srgbClr val="3D85C6"/>
              </a:solidFill>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Video</a:t>
            </a:r>
            <a:endParaRPr sz="1000" dirty="0">
              <a:latin typeface="Montserrat"/>
              <a:ea typeface="Montserrat"/>
              <a:cs typeface="Montserrat"/>
              <a:sym typeface="Montserrat"/>
            </a:endParaRPr>
          </a:p>
          <a:p>
            <a:pPr marL="0" lvl="0" indent="0" algn="l" rtl="0">
              <a:spcBef>
                <a:spcPts val="0"/>
              </a:spcBef>
              <a:spcAft>
                <a:spcPts val="0"/>
              </a:spcAft>
              <a:buNone/>
            </a:pPr>
            <a:r>
              <a:rPr lang="en" sz="1000" dirty="0">
                <a:latin typeface="Montserrat"/>
                <a:ea typeface="Montserrat"/>
                <a:cs typeface="Montserrat"/>
                <a:sym typeface="Montserrat"/>
              </a:rPr>
              <a:t>Programmed Interface</a:t>
            </a:r>
            <a:br>
              <a:rPr lang="en" sz="1000" dirty="0">
                <a:latin typeface="Montserrat"/>
                <a:ea typeface="Montserrat"/>
                <a:cs typeface="Montserrat"/>
                <a:sym typeface="Montserrat"/>
              </a:rPr>
            </a:br>
            <a:r>
              <a:rPr lang="en" sz="1000" dirty="0">
                <a:latin typeface="Montserrat"/>
                <a:ea typeface="Montserrat"/>
                <a:cs typeface="Montserrat"/>
                <a:sym typeface="Montserrat"/>
              </a:rPr>
              <a:t>etc.</a:t>
            </a:r>
            <a:endParaRPr sz="1000" dirty="0">
              <a:latin typeface="Montserrat"/>
              <a:ea typeface="Montserrat"/>
              <a:cs typeface="Montserrat"/>
              <a:sym typeface="Montserrat"/>
            </a:endParaRPr>
          </a:p>
        </p:txBody>
      </p:sp>
      <p:grpSp>
        <p:nvGrpSpPr>
          <p:cNvPr id="33" name="Group 32">
            <a:extLst>
              <a:ext uri="{FF2B5EF4-FFF2-40B4-BE49-F238E27FC236}">
                <a16:creationId xmlns:a16="http://schemas.microsoft.com/office/drawing/2014/main" id="{299CFDE3-2641-B33A-EDBA-CA52F11E5A5D}"/>
              </a:ext>
            </a:extLst>
          </p:cNvPr>
          <p:cNvGrpSpPr/>
          <p:nvPr/>
        </p:nvGrpSpPr>
        <p:grpSpPr>
          <a:xfrm>
            <a:off x="230993" y="910646"/>
            <a:ext cx="1098328" cy="531770"/>
            <a:chOff x="6326340" y="2259191"/>
            <a:chExt cx="1805326" cy="865370"/>
          </a:xfrm>
        </p:grpSpPr>
        <p:pic>
          <p:nvPicPr>
            <p:cNvPr id="34" name="Picture 33">
              <a:extLst>
                <a:ext uri="{FF2B5EF4-FFF2-40B4-BE49-F238E27FC236}">
                  <a16:creationId xmlns:a16="http://schemas.microsoft.com/office/drawing/2014/main" id="{CB2A4F6A-1FC6-14A4-CE61-1A5686759BFD}"/>
                </a:ext>
              </a:extLst>
            </p:cNvPr>
            <p:cNvPicPr>
              <a:picLocks noChangeAspect="1"/>
            </p:cNvPicPr>
            <p:nvPr/>
          </p:nvPicPr>
          <p:blipFill>
            <a:blip r:embed="rId4"/>
            <a:stretch>
              <a:fillRect/>
            </a:stretch>
          </p:blipFill>
          <p:spPr>
            <a:xfrm>
              <a:off x="6326340" y="2259191"/>
              <a:ext cx="1805326" cy="865370"/>
            </a:xfrm>
            <a:prstGeom prst="rect">
              <a:avLst/>
            </a:prstGeom>
            <a:noFill/>
            <a:ln>
              <a:noFill/>
            </a:ln>
            <a:effectLst>
              <a:outerShdw blurRad="50800" dist="38100" dir="2700000" algn="tl" rotWithShape="0">
                <a:prstClr val="black">
                  <a:alpha val="40000"/>
                </a:prstClr>
              </a:outerShdw>
            </a:effectLst>
          </p:spPr>
        </p:pic>
        <p:grpSp>
          <p:nvGrpSpPr>
            <p:cNvPr id="35" name="Group 34">
              <a:extLst>
                <a:ext uri="{FF2B5EF4-FFF2-40B4-BE49-F238E27FC236}">
                  <a16:creationId xmlns:a16="http://schemas.microsoft.com/office/drawing/2014/main" id="{388F6078-7AA1-A24C-3591-FCBA636BE507}"/>
                </a:ext>
              </a:extLst>
            </p:cNvPr>
            <p:cNvGrpSpPr/>
            <p:nvPr/>
          </p:nvGrpSpPr>
          <p:grpSpPr>
            <a:xfrm>
              <a:off x="7002092" y="2525651"/>
              <a:ext cx="407978" cy="407978"/>
              <a:chOff x="923992" y="1851213"/>
              <a:chExt cx="407978" cy="407978"/>
            </a:xfrm>
          </p:grpSpPr>
          <p:sp>
            <p:nvSpPr>
              <p:cNvPr id="36" name="Flowchart: Connector 35">
                <a:extLst>
                  <a:ext uri="{FF2B5EF4-FFF2-40B4-BE49-F238E27FC236}">
                    <a16:creationId xmlns:a16="http://schemas.microsoft.com/office/drawing/2014/main" id="{46D8CDD9-C340-4973-B04C-E4618E6E9F17}"/>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Isosceles Triangle 36">
                <a:extLst>
                  <a:ext uri="{FF2B5EF4-FFF2-40B4-BE49-F238E27FC236}">
                    <a16:creationId xmlns:a16="http://schemas.microsoft.com/office/drawing/2014/main" id="{291ADB65-E414-FB34-8EAC-0587D1B6E114}"/>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41" name="Picture 40">
            <a:extLst>
              <a:ext uri="{FF2B5EF4-FFF2-40B4-BE49-F238E27FC236}">
                <a16:creationId xmlns:a16="http://schemas.microsoft.com/office/drawing/2014/main" id="{A7FC17F0-91FA-4C8E-E710-552429287CA8}"/>
              </a:ext>
            </a:extLst>
          </p:cNvPr>
          <p:cNvPicPr>
            <a:picLocks noChangeAspect="1"/>
          </p:cNvPicPr>
          <p:nvPr/>
        </p:nvPicPr>
        <p:blipFill>
          <a:blip r:embed="rId4"/>
          <a:stretch>
            <a:fillRect/>
          </a:stretch>
        </p:blipFill>
        <p:spPr>
          <a:xfrm>
            <a:off x="173154" y="2541379"/>
            <a:ext cx="1240947" cy="572707"/>
          </a:xfrm>
          <a:prstGeom prst="rect">
            <a:avLst/>
          </a:prstGeom>
          <a:noFill/>
          <a:ln>
            <a:no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8BDFC8B-1891-AA91-CFA3-96BF01467060}"/>
              </a:ext>
            </a:extLst>
          </p:cNvPr>
          <p:cNvPicPr>
            <a:picLocks noChangeAspect="1"/>
          </p:cNvPicPr>
          <p:nvPr/>
        </p:nvPicPr>
        <p:blipFill>
          <a:blip r:embed="rId5"/>
          <a:stretch>
            <a:fillRect/>
          </a:stretch>
        </p:blipFill>
        <p:spPr>
          <a:xfrm>
            <a:off x="7285610" y="880953"/>
            <a:ext cx="1421890" cy="46187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6D16B7B-0436-DB0B-532C-A03F077FA7A0}"/>
              </a:ext>
            </a:extLst>
          </p:cNvPr>
          <p:cNvPicPr>
            <a:picLocks noChangeAspect="1"/>
          </p:cNvPicPr>
          <p:nvPr/>
        </p:nvPicPr>
        <p:blipFill>
          <a:blip r:embed="rId6"/>
          <a:stretch>
            <a:fillRect/>
          </a:stretch>
        </p:blipFill>
        <p:spPr>
          <a:xfrm>
            <a:off x="7442478" y="1580353"/>
            <a:ext cx="1128911" cy="800664"/>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BE84E883-B9E3-BB88-B92E-5A28D3F0F995}"/>
              </a:ext>
            </a:extLst>
          </p:cNvPr>
          <p:cNvGrpSpPr/>
          <p:nvPr/>
        </p:nvGrpSpPr>
        <p:grpSpPr>
          <a:xfrm>
            <a:off x="7466553" y="2614520"/>
            <a:ext cx="1240947" cy="572707"/>
            <a:chOff x="7466553" y="2614520"/>
            <a:chExt cx="1240947" cy="572707"/>
          </a:xfrm>
          <a:effectLst>
            <a:outerShdw blurRad="50800" dist="38100" dir="2700000" algn="tl" rotWithShape="0">
              <a:prstClr val="black">
                <a:alpha val="40000"/>
              </a:prstClr>
            </a:outerShdw>
          </a:effectLst>
        </p:grpSpPr>
        <p:pic>
          <p:nvPicPr>
            <p:cNvPr id="55" name="Picture 54">
              <a:extLst>
                <a:ext uri="{FF2B5EF4-FFF2-40B4-BE49-F238E27FC236}">
                  <a16:creationId xmlns:a16="http://schemas.microsoft.com/office/drawing/2014/main" id="{EB883C90-EFE2-7A7C-77A5-F4829E7EC14D}"/>
                </a:ext>
              </a:extLst>
            </p:cNvPr>
            <p:cNvPicPr>
              <a:picLocks noChangeAspect="1"/>
            </p:cNvPicPr>
            <p:nvPr/>
          </p:nvPicPr>
          <p:blipFill>
            <a:blip r:embed="rId4"/>
            <a:stretch>
              <a:fillRect/>
            </a:stretch>
          </p:blipFill>
          <p:spPr>
            <a:xfrm>
              <a:off x="7466553" y="2614520"/>
              <a:ext cx="1240947" cy="572707"/>
            </a:xfrm>
            <a:prstGeom prst="rect">
              <a:avLst/>
            </a:prstGeom>
            <a:noFill/>
            <a:ln>
              <a:noFill/>
            </a:ln>
          </p:spPr>
        </p:pic>
        <p:sp>
          <p:nvSpPr>
            <p:cNvPr id="12" name="Rectangle: Rounded Corners 11">
              <a:extLst>
                <a:ext uri="{FF2B5EF4-FFF2-40B4-BE49-F238E27FC236}">
                  <a16:creationId xmlns:a16="http://schemas.microsoft.com/office/drawing/2014/main" id="{E680D6BE-8EF7-D964-9DE0-74996D2F1FDA}"/>
                </a:ext>
              </a:extLst>
            </p:cNvPr>
            <p:cNvSpPr/>
            <p:nvPr/>
          </p:nvSpPr>
          <p:spPr>
            <a:xfrm>
              <a:off x="7622371" y="2773829"/>
              <a:ext cx="949017" cy="313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Montserrat" panose="00000500000000000000" pitchFamily="2" charset="0"/>
                </a:rPr>
                <a:t>Onboard Me</a:t>
              </a:r>
              <a:endParaRPr lang="en-GB" sz="800" dirty="0">
                <a:latin typeface="Montserrat" panose="00000500000000000000" pitchFamily="2" charset="0"/>
              </a:endParaRPr>
            </a:p>
          </p:txBody>
        </p:sp>
      </p:grpSp>
      <p:pic>
        <p:nvPicPr>
          <p:cNvPr id="28" name="Picture 27" descr="Icon&#10;&#10;Description automatically generated">
            <a:extLst>
              <a:ext uri="{FF2B5EF4-FFF2-40B4-BE49-F238E27FC236}">
                <a16:creationId xmlns:a16="http://schemas.microsoft.com/office/drawing/2014/main" id="{92CEBCB7-E694-81B8-197D-082C0F65B852}"/>
              </a:ext>
            </a:extLst>
          </p:cNvPr>
          <p:cNvPicPr>
            <a:picLocks noChangeAspect="1"/>
          </p:cNvPicPr>
          <p:nvPr/>
        </p:nvPicPr>
        <p:blipFill>
          <a:blip r:embed="rId7"/>
          <a:stretch>
            <a:fillRect/>
          </a:stretch>
        </p:blipFill>
        <p:spPr>
          <a:xfrm>
            <a:off x="575935" y="3590547"/>
            <a:ext cx="687213" cy="755314"/>
          </a:xfrm>
          <a:prstGeom prst="rect">
            <a:avLst/>
          </a:prstGeom>
        </p:spPr>
      </p:pic>
      <p:sp>
        <p:nvSpPr>
          <p:cNvPr id="2" name="Rectangle: Rounded Corners 1">
            <a:extLst>
              <a:ext uri="{FF2B5EF4-FFF2-40B4-BE49-F238E27FC236}">
                <a16:creationId xmlns:a16="http://schemas.microsoft.com/office/drawing/2014/main" id="{FFF59461-079B-6BA4-B3A2-EF84E2A6AD03}"/>
              </a:ext>
            </a:extLst>
          </p:cNvPr>
          <p:cNvSpPr/>
          <p:nvPr/>
        </p:nvSpPr>
        <p:spPr>
          <a:xfrm>
            <a:off x="4472953" y="3463958"/>
            <a:ext cx="2327897" cy="1259262"/>
          </a:xfrm>
          <a:prstGeom prst="roundRect">
            <a:avLst/>
          </a:prstGeom>
          <a:noFill/>
          <a:ln>
            <a:solidFill>
              <a:srgbClr val="C32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E3A281F1-5A91-3744-E467-8B43BE631D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80" y="1537610"/>
            <a:ext cx="1032155" cy="6077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8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4"/>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359" grpId="0"/>
      <p:bldP spid="364" grpId="0"/>
      <p:bldP spid="368" grpId="0"/>
      <p:bldP spid="372" grpId="0"/>
      <p:bldP spid="37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61"/>
          <p:cNvSpPr txBox="1">
            <a:spLocks noGrp="1"/>
          </p:cNvSpPr>
          <p:nvPr>
            <p:ph type="sldNum" idx="4294967295"/>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350" name="Google Shape;350;p61"/>
          <p:cNvSpPr txBox="1">
            <a:spLocks noGrp="1"/>
          </p:cNvSpPr>
          <p:nvPr>
            <p:ph type="title"/>
          </p:nvPr>
        </p:nvSpPr>
        <p:spPr>
          <a:prstGeom prst="rect">
            <a:avLst/>
          </a:prstGeom>
        </p:spPr>
        <p:txBody>
          <a:bodyPr spcFirstLastPara="1" wrap="square" lIns="68575" tIns="34275" rIns="68575" bIns="34275" anchor="t" anchorCtr="0">
            <a:noAutofit/>
          </a:bodyPr>
          <a:lstStyle/>
          <a:p>
            <a:pPr lvl="0"/>
            <a:r>
              <a:rPr lang="en-US" dirty="0"/>
              <a:t>Roles &amp; Interactions in the Onboarding Process</a:t>
            </a:r>
            <a:endParaRPr sz="2000" dirty="0"/>
          </a:p>
        </p:txBody>
      </p:sp>
      <p:pic>
        <p:nvPicPr>
          <p:cNvPr id="15" name="Picture 14" descr="Icon&#10;&#10;Description automatically generated">
            <a:extLst>
              <a:ext uri="{FF2B5EF4-FFF2-40B4-BE49-F238E27FC236}">
                <a16:creationId xmlns:a16="http://schemas.microsoft.com/office/drawing/2014/main" id="{0B369EDC-2302-255E-D014-B3E51899647E}"/>
              </a:ext>
            </a:extLst>
          </p:cNvPr>
          <p:cNvPicPr>
            <a:picLocks noChangeAspect="1"/>
          </p:cNvPicPr>
          <p:nvPr/>
        </p:nvPicPr>
        <p:blipFill>
          <a:blip r:embed="rId4"/>
          <a:stretch>
            <a:fillRect/>
          </a:stretch>
        </p:blipFill>
        <p:spPr>
          <a:xfrm>
            <a:off x="4029648" y="1523011"/>
            <a:ext cx="720000" cy="791353"/>
          </a:xfrm>
          <a:prstGeom prst="rect">
            <a:avLst/>
          </a:prstGeom>
        </p:spPr>
      </p:pic>
      <p:pic>
        <p:nvPicPr>
          <p:cNvPr id="17" name="Picture 16" descr="Icon&#10;&#10;Description automatically generated">
            <a:extLst>
              <a:ext uri="{FF2B5EF4-FFF2-40B4-BE49-F238E27FC236}">
                <a16:creationId xmlns:a16="http://schemas.microsoft.com/office/drawing/2014/main" id="{FB428D18-B652-F641-3CAC-AEF3405BB22E}"/>
              </a:ext>
            </a:extLst>
          </p:cNvPr>
          <p:cNvPicPr>
            <a:picLocks noChangeAspect="1"/>
          </p:cNvPicPr>
          <p:nvPr/>
        </p:nvPicPr>
        <p:blipFill>
          <a:blip r:embed="rId5"/>
          <a:stretch>
            <a:fillRect/>
          </a:stretch>
        </p:blipFill>
        <p:spPr>
          <a:xfrm>
            <a:off x="5947580" y="1523011"/>
            <a:ext cx="720000" cy="794667"/>
          </a:xfrm>
          <a:prstGeom prst="rect">
            <a:avLst/>
          </a:prstGeom>
        </p:spPr>
      </p:pic>
      <p:pic>
        <p:nvPicPr>
          <p:cNvPr id="19" name="Picture 18" descr="Icon&#10;&#10;Description automatically generated">
            <a:extLst>
              <a:ext uri="{FF2B5EF4-FFF2-40B4-BE49-F238E27FC236}">
                <a16:creationId xmlns:a16="http://schemas.microsoft.com/office/drawing/2014/main" id="{E2939F80-D64E-9A70-4B78-428275398C39}"/>
              </a:ext>
            </a:extLst>
          </p:cNvPr>
          <p:cNvPicPr>
            <a:picLocks noChangeAspect="1"/>
          </p:cNvPicPr>
          <p:nvPr/>
        </p:nvPicPr>
        <p:blipFill>
          <a:blip r:embed="rId6"/>
          <a:stretch>
            <a:fillRect/>
          </a:stretch>
        </p:blipFill>
        <p:spPr>
          <a:xfrm>
            <a:off x="2180371" y="1523013"/>
            <a:ext cx="720000" cy="791351"/>
          </a:xfrm>
          <a:prstGeom prst="rect">
            <a:avLst/>
          </a:prstGeom>
        </p:spPr>
      </p:pic>
      <p:pic>
        <p:nvPicPr>
          <p:cNvPr id="28" name="Picture 27" descr="Icon&#10;&#10;Description automatically generated">
            <a:extLst>
              <a:ext uri="{FF2B5EF4-FFF2-40B4-BE49-F238E27FC236}">
                <a16:creationId xmlns:a16="http://schemas.microsoft.com/office/drawing/2014/main" id="{92CEBCB7-E694-81B8-197D-082C0F65B852}"/>
              </a:ext>
            </a:extLst>
          </p:cNvPr>
          <p:cNvPicPr>
            <a:picLocks noChangeAspect="1"/>
          </p:cNvPicPr>
          <p:nvPr/>
        </p:nvPicPr>
        <p:blipFill>
          <a:blip r:embed="rId7"/>
          <a:stretch>
            <a:fillRect/>
          </a:stretch>
        </p:blipFill>
        <p:spPr>
          <a:xfrm>
            <a:off x="4029645" y="2690660"/>
            <a:ext cx="720003" cy="791353"/>
          </a:xfrm>
          <a:prstGeom prst="rect">
            <a:avLst/>
          </a:prstGeom>
        </p:spPr>
      </p:pic>
      <p:sp>
        <p:nvSpPr>
          <p:cNvPr id="27" name="Rectangle: Rounded Corners 26">
            <a:extLst>
              <a:ext uri="{FF2B5EF4-FFF2-40B4-BE49-F238E27FC236}">
                <a16:creationId xmlns:a16="http://schemas.microsoft.com/office/drawing/2014/main" id="{9F9D7953-FE2A-5122-F0B5-06BFA4F56E03}"/>
              </a:ext>
            </a:extLst>
          </p:cNvPr>
          <p:cNvSpPr/>
          <p:nvPr/>
        </p:nvSpPr>
        <p:spPr>
          <a:xfrm>
            <a:off x="1942591" y="3042252"/>
            <a:ext cx="1146470" cy="439761"/>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10" name="Rectangle: Rounded Corners 9">
            <a:extLst>
              <a:ext uri="{FF2B5EF4-FFF2-40B4-BE49-F238E27FC236}">
                <a16:creationId xmlns:a16="http://schemas.microsoft.com/office/drawing/2014/main" id="{511C107A-6BB7-9E1E-147D-7904E0A1AA95}"/>
              </a:ext>
            </a:extLst>
          </p:cNvPr>
          <p:cNvSpPr/>
          <p:nvPr/>
        </p:nvSpPr>
        <p:spPr>
          <a:xfrm>
            <a:off x="5846933" y="3042251"/>
            <a:ext cx="1146470" cy="439761"/>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System</a:t>
            </a:r>
            <a:endParaRPr lang="en-GB" sz="1100" dirty="0">
              <a:latin typeface="Bahnschrift" panose="020B0502040204020203" pitchFamily="34" charset="0"/>
            </a:endParaRPr>
          </a:p>
        </p:txBody>
      </p:sp>
    </p:spTree>
    <p:custDataLst>
      <p:tags r:id="rId1"/>
    </p:custDataLst>
    <p:extLst>
      <p:ext uri="{BB962C8B-B14F-4D97-AF65-F5344CB8AC3E}">
        <p14:creationId xmlns:p14="http://schemas.microsoft.com/office/powerpoint/2010/main" val="70470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61"/>
          <p:cNvSpPr txBox="1">
            <a:spLocks noGrp="1"/>
          </p:cNvSpPr>
          <p:nvPr>
            <p:ph type="sldNum" idx="4294967295"/>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350" name="Google Shape;350;p61"/>
          <p:cNvSpPr txBox="1">
            <a:spLocks noGrp="1"/>
          </p:cNvSpPr>
          <p:nvPr>
            <p:ph type="title"/>
          </p:nvPr>
        </p:nvSpPr>
        <p:spPr>
          <a:prstGeom prst="rect">
            <a:avLst/>
          </a:prstGeom>
        </p:spPr>
        <p:txBody>
          <a:bodyPr spcFirstLastPara="1" wrap="square" lIns="68575" tIns="34275" rIns="68575" bIns="34275" anchor="t" anchorCtr="0">
            <a:noAutofit/>
          </a:bodyPr>
          <a:lstStyle/>
          <a:p>
            <a:pPr lvl="0"/>
            <a:r>
              <a:rPr lang="en-US" dirty="0"/>
              <a:t>Roles &amp; Interactions in the Onboarding Process</a:t>
            </a:r>
            <a:endParaRPr sz="2000" dirty="0"/>
          </a:p>
        </p:txBody>
      </p:sp>
      <p:pic>
        <p:nvPicPr>
          <p:cNvPr id="15" name="Picture 14" descr="Icon&#10;&#10;Description automatically generated">
            <a:extLst>
              <a:ext uri="{FF2B5EF4-FFF2-40B4-BE49-F238E27FC236}">
                <a16:creationId xmlns:a16="http://schemas.microsoft.com/office/drawing/2014/main" id="{0B369EDC-2302-255E-D014-B3E51899647E}"/>
              </a:ext>
            </a:extLst>
          </p:cNvPr>
          <p:cNvPicPr>
            <a:picLocks noChangeAspect="1"/>
          </p:cNvPicPr>
          <p:nvPr/>
        </p:nvPicPr>
        <p:blipFill>
          <a:blip r:embed="rId4"/>
          <a:stretch>
            <a:fillRect/>
          </a:stretch>
        </p:blipFill>
        <p:spPr>
          <a:xfrm>
            <a:off x="4029648" y="1523011"/>
            <a:ext cx="720000" cy="791353"/>
          </a:xfrm>
          <a:prstGeom prst="rect">
            <a:avLst/>
          </a:prstGeom>
        </p:spPr>
      </p:pic>
      <p:pic>
        <p:nvPicPr>
          <p:cNvPr id="17" name="Picture 16" descr="Icon&#10;&#10;Description automatically generated">
            <a:extLst>
              <a:ext uri="{FF2B5EF4-FFF2-40B4-BE49-F238E27FC236}">
                <a16:creationId xmlns:a16="http://schemas.microsoft.com/office/drawing/2014/main" id="{FB428D18-B652-F641-3CAC-AEF3405BB22E}"/>
              </a:ext>
            </a:extLst>
          </p:cNvPr>
          <p:cNvPicPr>
            <a:picLocks noChangeAspect="1"/>
          </p:cNvPicPr>
          <p:nvPr/>
        </p:nvPicPr>
        <p:blipFill>
          <a:blip r:embed="rId5"/>
          <a:stretch>
            <a:fillRect/>
          </a:stretch>
        </p:blipFill>
        <p:spPr>
          <a:xfrm>
            <a:off x="5947580" y="1523011"/>
            <a:ext cx="720000" cy="794667"/>
          </a:xfrm>
          <a:prstGeom prst="rect">
            <a:avLst/>
          </a:prstGeom>
        </p:spPr>
      </p:pic>
      <p:pic>
        <p:nvPicPr>
          <p:cNvPr id="19" name="Picture 18" descr="Icon&#10;&#10;Description automatically generated">
            <a:extLst>
              <a:ext uri="{FF2B5EF4-FFF2-40B4-BE49-F238E27FC236}">
                <a16:creationId xmlns:a16="http://schemas.microsoft.com/office/drawing/2014/main" id="{E2939F80-D64E-9A70-4B78-428275398C39}"/>
              </a:ext>
            </a:extLst>
          </p:cNvPr>
          <p:cNvPicPr>
            <a:picLocks noChangeAspect="1"/>
          </p:cNvPicPr>
          <p:nvPr/>
        </p:nvPicPr>
        <p:blipFill>
          <a:blip r:embed="rId6"/>
          <a:stretch>
            <a:fillRect/>
          </a:stretch>
        </p:blipFill>
        <p:spPr>
          <a:xfrm>
            <a:off x="2180371" y="1523013"/>
            <a:ext cx="720000" cy="791351"/>
          </a:xfrm>
          <a:prstGeom prst="rect">
            <a:avLst/>
          </a:prstGeom>
        </p:spPr>
      </p:pic>
      <p:pic>
        <p:nvPicPr>
          <p:cNvPr id="28" name="Picture 27" descr="Icon&#10;&#10;Description automatically generated">
            <a:extLst>
              <a:ext uri="{FF2B5EF4-FFF2-40B4-BE49-F238E27FC236}">
                <a16:creationId xmlns:a16="http://schemas.microsoft.com/office/drawing/2014/main" id="{92CEBCB7-E694-81B8-197D-082C0F65B852}"/>
              </a:ext>
            </a:extLst>
          </p:cNvPr>
          <p:cNvPicPr>
            <a:picLocks noChangeAspect="1"/>
          </p:cNvPicPr>
          <p:nvPr/>
        </p:nvPicPr>
        <p:blipFill>
          <a:blip r:embed="rId7"/>
          <a:stretch>
            <a:fillRect/>
          </a:stretch>
        </p:blipFill>
        <p:spPr>
          <a:xfrm>
            <a:off x="4029645" y="2690660"/>
            <a:ext cx="720003" cy="791353"/>
          </a:xfrm>
          <a:prstGeom prst="rect">
            <a:avLst/>
          </a:prstGeom>
        </p:spPr>
      </p:pic>
      <p:sp>
        <p:nvSpPr>
          <p:cNvPr id="27" name="Rectangle: Rounded Corners 26">
            <a:extLst>
              <a:ext uri="{FF2B5EF4-FFF2-40B4-BE49-F238E27FC236}">
                <a16:creationId xmlns:a16="http://schemas.microsoft.com/office/drawing/2014/main" id="{9F9D7953-FE2A-5122-F0B5-06BFA4F56E03}"/>
              </a:ext>
            </a:extLst>
          </p:cNvPr>
          <p:cNvSpPr/>
          <p:nvPr/>
        </p:nvSpPr>
        <p:spPr>
          <a:xfrm>
            <a:off x="1942591" y="3042252"/>
            <a:ext cx="1146470" cy="439761"/>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10" name="Rectangle: Rounded Corners 9">
            <a:extLst>
              <a:ext uri="{FF2B5EF4-FFF2-40B4-BE49-F238E27FC236}">
                <a16:creationId xmlns:a16="http://schemas.microsoft.com/office/drawing/2014/main" id="{511C107A-6BB7-9E1E-147D-7904E0A1AA95}"/>
              </a:ext>
            </a:extLst>
          </p:cNvPr>
          <p:cNvSpPr/>
          <p:nvPr/>
        </p:nvSpPr>
        <p:spPr>
          <a:xfrm>
            <a:off x="5846933" y="3042251"/>
            <a:ext cx="1146470" cy="439761"/>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System</a:t>
            </a:r>
            <a:endParaRPr lang="en-GB" sz="1100" dirty="0">
              <a:latin typeface="Bahnschrift" panose="020B0502040204020203" pitchFamily="34" charset="0"/>
            </a:endParaRPr>
          </a:p>
        </p:txBody>
      </p:sp>
      <p:sp>
        <p:nvSpPr>
          <p:cNvPr id="14" name="Freeform: Shape 13">
            <a:extLst>
              <a:ext uri="{FF2B5EF4-FFF2-40B4-BE49-F238E27FC236}">
                <a16:creationId xmlns:a16="http://schemas.microsoft.com/office/drawing/2014/main" id="{8CCA1634-5B69-F670-6D70-AA885235FAB9}"/>
              </a:ext>
            </a:extLst>
          </p:cNvPr>
          <p:cNvSpPr/>
          <p:nvPr/>
        </p:nvSpPr>
        <p:spPr>
          <a:xfrm>
            <a:off x="3100958" y="301806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6BCEC409-EB52-01E0-69BB-A3A2A078026A}"/>
              </a:ext>
            </a:extLst>
          </p:cNvPr>
          <p:cNvSpPr/>
          <p:nvPr/>
        </p:nvSpPr>
        <p:spPr>
          <a:xfrm rot="10601662">
            <a:off x="3100958" y="3318882"/>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7AF7E4D3-542F-BAF5-812D-C4219B23C8EB}"/>
              </a:ext>
            </a:extLst>
          </p:cNvPr>
          <p:cNvSpPr/>
          <p:nvPr/>
        </p:nvSpPr>
        <p:spPr>
          <a:xfrm>
            <a:off x="4828532" y="297289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C16DA35B-00A7-78CD-FBB7-FFDBE475E14C}"/>
              </a:ext>
            </a:extLst>
          </p:cNvPr>
          <p:cNvSpPr/>
          <p:nvPr/>
        </p:nvSpPr>
        <p:spPr>
          <a:xfrm rot="10601662">
            <a:off x="4828532" y="3273712"/>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10CED88-4B8B-5250-9C8C-125ECECA32F4}"/>
              </a:ext>
            </a:extLst>
          </p:cNvPr>
          <p:cNvSpPr txBox="1"/>
          <p:nvPr/>
        </p:nvSpPr>
        <p:spPr>
          <a:xfrm>
            <a:off x="3251858" y="3146161"/>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
        <p:nvSpPr>
          <p:cNvPr id="30" name="TextBox 29">
            <a:extLst>
              <a:ext uri="{FF2B5EF4-FFF2-40B4-BE49-F238E27FC236}">
                <a16:creationId xmlns:a16="http://schemas.microsoft.com/office/drawing/2014/main" id="{8C1759FD-11AE-385B-0CC2-F723ED468F1D}"/>
              </a:ext>
            </a:extLst>
          </p:cNvPr>
          <p:cNvSpPr txBox="1"/>
          <p:nvPr/>
        </p:nvSpPr>
        <p:spPr>
          <a:xfrm>
            <a:off x="4812846" y="3096391"/>
            <a:ext cx="989248"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Onboarding</a:t>
            </a:r>
            <a:endParaRPr lang="en-GB" sz="1100" dirty="0">
              <a:solidFill>
                <a:schemeClr val="bg1">
                  <a:lumMod val="50000"/>
                </a:schemeClr>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27186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P spid="24" grpId="0" animBg="1"/>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61"/>
          <p:cNvSpPr txBox="1">
            <a:spLocks noGrp="1"/>
          </p:cNvSpPr>
          <p:nvPr>
            <p:ph type="sldNum" idx="4294967295"/>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350" name="Google Shape;350;p61"/>
          <p:cNvSpPr txBox="1">
            <a:spLocks noGrp="1"/>
          </p:cNvSpPr>
          <p:nvPr>
            <p:ph type="title"/>
          </p:nvPr>
        </p:nvSpPr>
        <p:spPr>
          <a:prstGeom prst="rect">
            <a:avLst/>
          </a:prstGeom>
        </p:spPr>
        <p:txBody>
          <a:bodyPr spcFirstLastPara="1" wrap="square" lIns="68575" tIns="34275" rIns="68575" bIns="34275" anchor="t" anchorCtr="0">
            <a:noAutofit/>
          </a:bodyPr>
          <a:lstStyle/>
          <a:p>
            <a:pPr lvl="0"/>
            <a:r>
              <a:rPr lang="en-US" dirty="0"/>
              <a:t>Roles &amp; Interactions in the Onboarding Process</a:t>
            </a:r>
            <a:endParaRPr sz="2000" dirty="0"/>
          </a:p>
        </p:txBody>
      </p:sp>
      <p:pic>
        <p:nvPicPr>
          <p:cNvPr id="15" name="Picture 14" descr="Icon&#10;&#10;Description automatically generated">
            <a:extLst>
              <a:ext uri="{FF2B5EF4-FFF2-40B4-BE49-F238E27FC236}">
                <a16:creationId xmlns:a16="http://schemas.microsoft.com/office/drawing/2014/main" id="{0B369EDC-2302-255E-D014-B3E51899647E}"/>
              </a:ext>
            </a:extLst>
          </p:cNvPr>
          <p:cNvPicPr>
            <a:picLocks noChangeAspect="1"/>
          </p:cNvPicPr>
          <p:nvPr/>
        </p:nvPicPr>
        <p:blipFill>
          <a:blip r:embed="rId4"/>
          <a:stretch>
            <a:fillRect/>
          </a:stretch>
        </p:blipFill>
        <p:spPr>
          <a:xfrm>
            <a:off x="4029648" y="1523011"/>
            <a:ext cx="720000" cy="791353"/>
          </a:xfrm>
          <a:prstGeom prst="rect">
            <a:avLst/>
          </a:prstGeom>
        </p:spPr>
      </p:pic>
      <p:pic>
        <p:nvPicPr>
          <p:cNvPr id="17" name="Picture 16" descr="Icon&#10;&#10;Description automatically generated">
            <a:extLst>
              <a:ext uri="{FF2B5EF4-FFF2-40B4-BE49-F238E27FC236}">
                <a16:creationId xmlns:a16="http://schemas.microsoft.com/office/drawing/2014/main" id="{FB428D18-B652-F641-3CAC-AEF3405BB22E}"/>
              </a:ext>
            </a:extLst>
          </p:cNvPr>
          <p:cNvPicPr>
            <a:picLocks noChangeAspect="1"/>
          </p:cNvPicPr>
          <p:nvPr/>
        </p:nvPicPr>
        <p:blipFill>
          <a:blip r:embed="rId5"/>
          <a:stretch>
            <a:fillRect/>
          </a:stretch>
        </p:blipFill>
        <p:spPr>
          <a:xfrm>
            <a:off x="5947580" y="1523011"/>
            <a:ext cx="720000" cy="794667"/>
          </a:xfrm>
          <a:prstGeom prst="rect">
            <a:avLst/>
          </a:prstGeom>
        </p:spPr>
      </p:pic>
      <p:pic>
        <p:nvPicPr>
          <p:cNvPr id="19" name="Picture 18" descr="Icon&#10;&#10;Description automatically generated">
            <a:extLst>
              <a:ext uri="{FF2B5EF4-FFF2-40B4-BE49-F238E27FC236}">
                <a16:creationId xmlns:a16="http://schemas.microsoft.com/office/drawing/2014/main" id="{E2939F80-D64E-9A70-4B78-428275398C39}"/>
              </a:ext>
            </a:extLst>
          </p:cNvPr>
          <p:cNvPicPr>
            <a:picLocks noChangeAspect="1"/>
          </p:cNvPicPr>
          <p:nvPr/>
        </p:nvPicPr>
        <p:blipFill>
          <a:blip r:embed="rId6"/>
          <a:stretch>
            <a:fillRect/>
          </a:stretch>
        </p:blipFill>
        <p:spPr>
          <a:xfrm>
            <a:off x="2180371" y="1523013"/>
            <a:ext cx="720000" cy="791351"/>
          </a:xfrm>
          <a:prstGeom prst="rect">
            <a:avLst/>
          </a:prstGeom>
        </p:spPr>
      </p:pic>
      <p:pic>
        <p:nvPicPr>
          <p:cNvPr id="28" name="Picture 27" descr="Icon&#10;&#10;Description automatically generated">
            <a:extLst>
              <a:ext uri="{FF2B5EF4-FFF2-40B4-BE49-F238E27FC236}">
                <a16:creationId xmlns:a16="http://schemas.microsoft.com/office/drawing/2014/main" id="{92CEBCB7-E694-81B8-197D-082C0F65B852}"/>
              </a:ext>
            </a:extLst>
          </p:cNvPr>
          <p:cNvPicPr>
            <a:picLocks noChangeAspect="1"/>
          </p:cNvPicPr>
          <p:nvPr/>
        </p:nvPicPr>
        <p:blipFill>
          <a:blip r:embed="rId7"/>
          <a:stretch>
            <a:fillRect/>
          </a:stretch>
        </p:blipFill>
        <p:spPr>
          <a:xfrm>
            <a:off x="4029645" y="2690660"/>
            <a:ext cx="720003" cy="791353"/>
          </a:xfrm>
          <a:prstGeom prst="rect">
            <a:avLst/>
          </a:prstGeom>
        </p:spPr>
      </p:pic>
      <p:sp>
        <p:nvSpPr>
          <p:cNvPr id="27" name="Rectangle: Rounded Corners 26">
            <a:extLst>
              <a:ext uri="{FF2B5EF4-FFF2-40B4-BE49-F238E27FC236}">
                <a16:creationId xmlns:a16="http://schemas.microsoft.com/office/drawing/2014/main" id="{9F9D7953-FE2A-5122-F0B5-06BFA4F56E03}"/>
              </a:ext>
            </a:extLst>
          </p:cNvPr>
          <p:cNvSpPr/>
          <p:nvPr/>
        </p:nvSpPr>
        <p:spPr>
          <a:xfrm>
            <a:off x="1942591" y="3042252"/>
            <a:ext cx="1146470" cy="439761"/>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10" name="Rectangle: Rounded Corners 9">
            <a:extLst>
              <a:ext uri="{FF2B5EF4-FFF2-40B4-BE49-F238E27FC236}">
                <a16:creationId xmlns:a16="http://schemas.microsoft.com/office/drawing/2014/main" id="{511C107A-6BB7-9E1E-147D-7904E0A1AA95}"/>
              </a:ext>
            </a:extLst>
          </p:cNvPr>
          <p:cNvSpPr/>
          <p:nvPr/>
        </p:nvSpPr>
        <p:spPr>
          <a:xfrm>
            <a:off x="5846933" y="3042251"/>
            <a:ext cx="1146470" cy="439761"/>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System</a:t>
            </a:r>
            <a:endParaRPr lang="en-GB" sz="1100" dirty="0">
              <a:latin typeface="Bahnschrift" panose="020B0502040204020203" pitchFamily="34" charset="0"/>
            </a:endParaRPr>
          </a:p>
        </p:txBody>
      </p:sp>
      <p:sp>
        <p:nvSpPr>
          <p:cNvPr id="14" name="Freeform: Shape 13">
            <a:extLst>
              <a:ext uri="{FF2B5EF4-FFF2-40B4-BE49-F238E27FC236}">
                <a16:creationId xmlns:a16="http://schemas.microsoft.com/office/drawing/2014/main" id="{8CCA1634-5B69-F670-6D70-AA885235FAB9}"/>
              </a:ext>
            </a:extLst>
          </p:cNvPr>
          <p:cNvSpPr/>
          <p:nvPr/>
        </p:nvSpPr>
        <p:spPr>
          <a:xfrm>
            <a:off x="3100958" y="301806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6BCEC409-EB52-01E0-69BB-A3A2A078026A}"/>
              </a:ext>
            </a:extLst>
          </p:cNvPr>
          <p:cNvSpPr/>
          <p:nvPr/>
        </p:nvSpPr>
        <p:spPr>
          <a:xfrm rot="10601662">
            <a:off x="3100958" y="3318882"/>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7AF7E4D3-542F-BAF5-812D-C4219B23C8EB}"/>
              </a:ext>
            </a:extLst>
          </p:cNvPr>
          <p:cNvSpPr/>
          <p:nvPr/>
        </p:nvSpPr>
        <p:spPr>
          <a:xfrm>
            <a:off x="4828532" y="297289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C16DA35B-00A7-78CD-FBB7-FFDBE475E14C}"/>
              </a:ext>
            </a:extLst>
          </p:cNvPr>
          <p:cNvSpPr/>
          <p:nvPr/>
        </p:nvSpPr>
        <p:spPr>
          <a:xfrm rot="10601662">
            <a:off x="4828532" y="3273712"/>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10CED88-4B8B-5250-9C8C-125ECECA32F4}"/>
              </a:ext>
            </a:extLst>
          </p:cNvPr>
          <p:cNvSpPr txBox="1"/>
          <p:nvPr/>
        </p:nvSpPr>
        <p:spPr>
          <a:xfrm>
            <a:off x="3251858" y="3146161"/>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
        <p:nvSpPr>
          <p:cNvPr id="30" name="TextBox 29">
            <a:extLst>
              <a:ext uri="{FF2B5EF4-FFF2-40B4-BE49-F238E27FC236}">
                <a16:creationId xmlns:a16="http://schemas.microsoft.com/office/drawing/2014/main" id="{8C1759FD-11AE-385B-0CC2-F723ED468F1D}"/>
              </a:ext>
            </a:extLst>
          </p:cNvPr>
          <p:cNvSpPr txBox="1"/>
          <p:nvPr/>
        </p:nvSpPr>
        <p:spPr>
          <a:xfrm>
            <a:off x="4812846" y="3096391"/>
            <a:ext cx="989248"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Onboarding</a:t>
            </a:r>
            <a:endParaRPr lang="en-GB" sz="1100" dirty="0">
              <a:solidFill>
                <a:schemeClr val="bg1">
                  <a:lumMod val="50000"/>
                </a:schemeClr>
              </a:solidFill>
              <a:latin typeface="Bahnschrift" panose="020B0502040204020203" pitchFamily="34" charset="0"/>
            </a:endParaRPr>
          </a:p>
        </p:txBody>
      </p:sp>
      <p:sp>
        <p:nvSpPr>
          <p:cNvPr id="20" name="Freeform: Shape 19">
            <a:extLst>
              <a:ext uri="{FF2B5EF4-FFF2-40B4-BE49-F238E27FC236}">
                <a16:creationId xmlns:a16="http://schemas.microsoft.com/office/drawing/2014/main" id="{24631F6B-888E-B7E2-9493-7F6C360FE40C}"/>
              </a:ext>
            </a:extLst>
          </p:cNvPr>
          <p:cNvSpPr/>
          <p:nvPr/>
        </p:nvSpPr>
        <p:spPr>
          <a:xfrm rot="16505846">
            <a:off x="2037860" y="2569762"/>
            <a:ext cx="719570"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6B8B7D61-EDAB-9B75-38CC-DF1221CCAA69}"/>
              </a:ext>
            </a:extLst>
          </p:cNvPr>
          <p:cNvSpPr/>
          <p:nvPr/>
        </p:nvSpPr>
        <p:spPr>
          <a:xfrm rot="6017585">
            <a:off x="2283126" y="2590054"/>
            <a:ext cx="719570"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D9A5D737-EFE9-44AE-8A7C-EEDA5E7C07C8}"/>
              </a:ext>
            </a:extLst>
          </p:cNvPr>
          <p:cNvSpPr/>
          <p:nvPr/>
        </p:nvSpPr>
        <p:spPr>
          <a:xfrm>
            <a:off x="3027351" y="1853190"/>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94CE6A85-4CFA-ECC3-0BFC-D2C13F10A3B0}"/>
              </a:ext>
            </a:extLst>
          </p:cNvPr>
          <p:cNvSpPr/>
          <p:nvPr/>
        </p:nvSpPr>
        <p:spPr>
          <a:xfrm rot="10601662">
            <a:off x="3027351" y="2154003"/>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7191C23B-2F5F-BB3D-7A98-81244B86AF68}"/>
              </a:ext>
            </a:extLst>
          </p:cNvPr>
          <p:cNvSpPr/>
          <p:nvPr/>
        </p:nvSpPr>
        <p:spPr>
          <a:xfrm>
            <a:off x="4825113" y="1805695"/>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7CC78362-0E1D-E43A-DC74-1CF2A8ECC2AC}"/>
              </a:ext>
            </a:extLst>
          </p:cNvPr>
          <p:cNvSpPr/>
          <p:nvPr/>
        </p:nvSpPr>
        <p:spPr>
          <a:xfrm rot="10601662">
            <a:off x="4825113" y="2106508"/>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2D45084-BD81-C06E-862F-951932E7E3CD}"/>
              </a:ext>
            </a:extLst>
          </p:cNvPr>
          <p:cNvSpPr/>
          <p:nvPr/>
        </p:nvSpPr>
        <p:spPr>
          <a:xfrm rot="19069840">
            <a:off x="2998210" y="2530053"/>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7145BE9C-6ADC-AC43-F52A-014AB18731EB}"/>
              </a:ext>
            </a:extLst>
          </p:cNvPr>
          <p:cNvSpPr/>
          <p:nvPr/>
        </p:nvSpPr>
        <p:spPr>
          <a:xfrm rot="8071502">
            <a:off x="3215191" y="2643260"/>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7228C41-5C17-BD8A-8AF1-6363C1E96C5A}"/>
              </a:ext>
            </a:extLst>
          </p:cNvPr>
          <p:cNvSpPr/>
          <p:nvPr/>
        </p:nvSpPr>
        <p:spPr>
          <a:xfrm rot="12816764">
            <a:off x="4646484" y="258335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18365A73-CEB4-4698-E1FD-4BB5332EAC7F}"/>
              </a:ext>
            </a:extLst>
          </p:cNvPr>
          <p:cNvSpPr/>
          <p:nvPr/>
        </p:nvSpPr>
        <p:spPr>
          <a:xfrm rot="1990928">
            <a:off x="4815233" y="2442595"/>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7E73DAB9-321A-EC77-8C4C-674DDB806021}"/>
              </a:ext>
            </a:extLst>
          </p:cNvPr>
          <p:cNvSpPr/>
          <p:nvPr/>
        </p:nvSpPr>
        <p:spPr>
          <a:xfrm rot="16505846">
            <a:off x="5810127" y="2578060"/>
            <a:ext cx="719570"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61444DBF-665D-7BCA-024D-29D46DEE5E1D}"/>
              </a:ext>
            </a:extLst>
          </p:cNvPr>
          <p:cNvSpPr/>
          <p:nvPr/>
        </p:nvSpPr>
        <p:spPr>
          <a:xfrm rot="6017585">
            <a:off x="6055393" y="2598352"/>
            <a:ext cx="719570"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483785FA-3963-F384-C3D8-79085FC645E4}"/>
              </a:ext>
            </a:extLst>
          </p:cNvPr>
          <p:cNvSpPr/>
          <p:nvPr/>
        </p:nvSpPr>
        <p:spPr>
          <a:xfrm>
            <a:off x="2515826" y="894571"/>
            <a:ext cx="3729487" cy="510971"/>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 name="connsiteX0" fmla="*/ 0 w 928687"/>
              <a:gd name="connsiteY0" fmla="*/ 235447 h 235447"/>
              <a:gd name="connsiteX1" fmla="*/ 407561 w 928687"/>
              <a:gd name="connsiteY1" fmla="*/ 218 h 235447"/>
              <a:gd name="connsiteX2" fmla="*/ 928687 w 928687"/>
              <a:gd name="connsiteY2" fmla="*/ 206872 h 235447"/>
              <a:gd name="connsiteX0" fmla="*/ 0 w 928687"/>
              <a:gd name="connsiteY0" fmla="*/ 249359 h 249359"/>
              <a:gd name="connsiteX1" fmla="*/ 439581 w 928687"/>
              <a:gd name="connsiteY1" fmla="*/ 185 h 249359"/>
              <a:gd name="connsiteX2" fmla="*/ 928687 w 928687"/>
              <a:gd name="connsiteY2" fmla="*/ 220784 h 249359"/>
            </a:gdLst>
            <a:ahLst/>
            <a:cxnLst>
              <a:cxn ang="0">
                <a:pos x="connsiteX0" y="connsiteY0"/>
              </a:cxn>
              <a:cxn ang="0">
                <a:pos x="connsiteX1" y="connsiteY1"/>
              </a:cxn>
              <a:cxn ang="0">
                <a:pos x="connsiteX2" y="connsiteY2"/>
              </a:cxn>
            </a:cxnLst>
            <a:rect l="l" t="t" r="r" b="b"/>
            <a:pathLst>
              <a:path w="928687" h="249359">
                <a:moveTo>
                  <a:pt x="0" y="249359"/>
                </a:moveTo>
                <a:cubicBezTo>
                  <a:pt x="179784" y="101721"/>
                  <a:pt x="284800" y="4947"/>
                  <a:pt x="439581" y="185"/>
                </a:cubicBezTo>
                <a:cubicBezTo>
                  <a:pt x="594362" y="-4577"/>
                  <a:pt x="798909" y="82672"/>
                  <a:pt x="928687" y="220784"/>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909E065D-6518-42AD-595F-36ED1F81B0ED}"/>
              </a:ext>
            </a:extLst>
          </p:cNvPr>
          <p:cNvSpPr/>
          <p:nvPr/>
        </p:nvSpPr>
        <p:spPr>
          <a:xfrm rot="10800000">
            <a:off x="2575256" y="3602190"/>
            <a:ext cx="3729487" cy="510971"/>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 name="connsiteX0" fmla="*/ 0 w 928687"/>
              <a:gd name="connsiteY0" fmla="*/ 235447 h 235447"/>
              <a:gd name="connsiteX1" fmla="*/ 407561 w 928687"/>
              <a:gd name="connsiteY1" fmla="*/ 218 h 235447"/>
              <a:gd name="connsiteX2" fmla="*/ 928687 w 928687"/>
              <a:gd name="connsiteY2" fmla="*/ 206872 h 235447"/>
              <a:gd name="connsiteX0" fmla="*/ 0 w 928687"/>
              <a:gd name="connsiteY0" fmla="*/ 249359 h 249359"/>
              <a:gd name="connsiteX1" fmla="*/ 439581 w 928687"/>
              <a:gd name="connsiteY1" fmla="*/ 185 h 249359"/>
              <a:gd name="connsiteX2" fmla="*/ 928687 w 928687"/>
              <a:gd name="connsiteY2" fmla="*/ 220784 h 249359"/>
            </a:gdLst>
            <a:ahLst/>
            <a:cxnLst>
              <a:cxn ang="0">
                <a:pos x="connsiteX0" y="connsiteY0"/>
              </a:cxn>
              <a:cxn ang="0">
                <a:pos x="connsiteX1" y="connsiteY1"/>
              </a:cxn>
              <a:cxn ang="0">
                <a:pos x="connsiteX2" y="connsiteY2"/>
              </a:cxn>
            </a:cxnLst>
            <a:rect l="l" t="t" r="r" b="b"/>
            <a:pathLst>
              <a:path w="928687" h="249359">
                <a:moveTo>
                  <a:pt x="0" y="249359"/>
                </a:moveTo>
                <a:cubicBezTo>
                  <a:pt x="179784" y="101721"/>
                  <a:pt x="284800" y="4947"/>
                  <a:pt x="439581" y="185"/>
                </a:cubicBezTo>
                <a:cubicBezTo>
                  <a:pt x="594362" y="-4577"/>
                  <a:pt x="798909" y="82672"/>
                  <a:pt x="928687" y="220784"/>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7048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1" grpId="0" animBg="1"/>
      <p:bldP spid="32" grpId="0" animBg="1"/>
      <p:bldP spid="33" grpId="0" animBg="1"/>
      <p:bldP spid="34" grpId="0" animBg="1"/>
      <p:bldP spid="35" grpId="0" animBg="1"/>
      <p:bldP spid="36" grpId="0" animBg="1"/>
      <p:bldP spid="39" grpId="0" animBg="1"/>
      <p:bldP spid="40" grpId="0" animBg="1"/>
      <p:bldP spid="41" grpId="0" animBg="1"/>
      <p:bldP spid="42" grpId="0" animBg="1"/>
      <p:bldP spid="43"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61"/>
          <p:cNvSpPr txBox="1">
            <a:spLocks noGrp="1"/>
          </p:cNvSpPr>
          <p:nvPr>
            <p:ph type="sldNum" idx="4294967295"/>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350" name="Google Shape;350;p61"/>
          <p:cNvSpPr txBox="1">
            <a:spLocks noGrp="1"/>
          </p:cNvSpPr>
          <p:nvPr>
            <p:ph type="title"/>
          </p:nvPr>
        </p:nvSpPr>
        <p:spPr>
          <a:prstGeom prst="rect">
            <a:avLst/>
          </a:prstGeom>
        </p:spPr>
        <p:txBody>
          <a:bodyPr spcFirstLastPara="1" wrap="square" lIns="68575" tIns="34275" rIns="68575" bIns="34275" anchor="t" anchorCtr="0">
            <a:noAutofit/>
          </a:bodyPr>
          <a:lstStyle/>
          <a:p>
            <a:pPr lvl="0"/>
            <a:r>
              <a:rPr lang="en-US" sz="2000" dirty="0"/>
              <a:t>Prototyping the Process Model</a:t>
            </a:r>
            <a:endParaRPr sz="2000" dirty="0"/>
          </a:p>
        </p:txBody>
      </p:sp>
      <p:pic>
        <p:nvPicPr>
          <p:cNvPr id="44" name="Google Shape;420;p65">
            <a:extLst>
              <a:ext uri="{FF2B5EF4-FFF2-40B4-BE49-F238E27FC236}">
                <a16:creationId xmlns:a16="http://schemas.microsoft.com/office/drawing/2014/main" id="{28ECD421-3B0E-DD0B-E494-009A48C45B40}"/>
              </a:ext>
            </a:extLst>
          </p:cNvPr>
          <p:cNvPicPr preferRelativeResize="0"/>
          <p:nvPr/>
        </p:nvPicPr>
        <p:blipFill>
          <a:blip r:embed="rId4">
            <a:alphaModFix/>
          </a:blip>
          <a:stretch>
            <a:fillRect/>
          </a:stretch>
        </p:blipFill>
        <p:spPr>
          <a:xfrm>
            <a:off x="0" y="854017"/>
            <a:ext cx="3782550" cy="3024464"/>
          </a:xfrm>
          <a:prstGeom prst="rect">
            <a:avLst/>
          </a:prstGeom>
          <a:noFill/>
          <a:ln>
            <a:noFill/>
          </a:ln>
        </p:spPr>
      </p:pic>
      <p:pic>
        <p:nvPicPr>
          <p:cNvPr id="38" name="Google Shape;419;p65">
            <a:extLst>
              <a:ext uri="{FF2B5EF4-FFF2-40B4-BE49-F238E27FC236}">
                <a16:creationId xmlns:a16="http://schemas.microsoft.com/office/drawing/2014/main" id="{4EDC9EC2-00C1-7DF7-CCA2-71685AEDDEF0}"/>
              </a:ext>
            </a:extLst>
          </p:cNvPr>
          <p:cNvPicPr preferRelativeResize="0"/>
          <p:nvPr/>
        </p:nvPicPr>
        <p:blipFill>
          <a:blip r:embed="rId5">
            <a:alphaModFix/>
          </a:blip>
          <a:stretch>
            <a:fillRect/>
          </a:stretch>
        </p:blipFill>
        <p:spPr>
          <a:xfrm>
            <a:off x="-5854" y="2150940"/>
            <a:ext cx="4654954" cy="2992560"/>
          </a:xfrm>
          <a:prstGeom prst="rect">
            <a:avLst/>
          </a:prstGeom>
          <a:noFill/>
          <a:ln>
            <a:noFill/>
          </a:ln>
        </p:spPr>
      </p:pic>
      <p:pic>
        <p:nvPicPr>
          <p:cNvPr id="37" name="Google Shape;418;p65">
            <a:extLst>
              <a:ext uri="{FF2B5EF4-FFF2-40B4-BE49-F238E27FC236}">
                <a16:creationId xmlns:a16="http://schemas.microsoft.com/office/drawing/2014/main" id="{5687C3E6-20CD-4033-FEB6-63168DD48B98}"/>
              </a:ext>
            </a:extLst>
          </p:cNvPr>
          <p:cNvPicPr preferRelativeResize="0"/>
          <p:nvPr/>
        </p:nvPicPr>
        <p:blipFill>
          <a:blip r:embed="rId6">
            <a:alphaModFix/>
          </a:blip>
          <a:stretch>
            <a:fillRect/>
          </a:stretch>
        </p:blipFill>
        <p:spPr>
          <a:xfrm>
            <a:off x="2458329" y="854017"/>
            <a:ext cx="4381541" cy="3435466"/>
          </a:xfrm>
          <a:prstGeom prst="rect">
            <a:avLst/>
          </a:prstGeom>
          <a:noFill/>
          <a:ln>
            <a:noFill/>
          </a:ln>
        </p:spPr>
      </p:pic>
      <p:pic>
        <p:nvPicPr>
          <p:cNvPr id="46" name="Google Shape;421;p65">
            <a:extLst>
              <a:ext uri="{FF2B5EF4-FFF2-40B4-BE49-F238E27FC236}">
                <a16:creationId xmlns:a16="http://schemas.microsoft.com/office/drawing/2014/main" id="{772D5FF4-6394-F413-96CF-56B5DF4CB4F5}"/>
              </a:ext>
            </a:extLst>
          </p:cNvPr>
          <p:cNvPicPr preferRelativeResize="0"/>
          <p:nvPr/>
        </p:nvPicPr>
        <p:blipFill>
          <a:blip r:embed="rId7">
            <a:alphaModFix/>
          </a:blip>
          <a:stretch>
            <a:fillRect/>
          </a:stretch>
        </p:blipFill>
        <p:spPr>
          <a:xfrm>
            <a:off x="3343046" y="854017"/>
            <a:ext cx="5815134" cy="4289483"/>
          </a:xfrm>
          <a:prstGeom prst="rect">
            <a:avLst/>
          </a:prstGeom>
          <a:noFill/>
          <a:ln>
            <a:noFill/>
          </a:ln>
        </p:spPr>
      </p:pic>
    </p:spTree>
    <p:custDataLst>
      <p:tags r:id="rId1"/>
    </p:custDataLst>
    <p:extLst>
      <p:ext uri="{BB962C8B-B14F-4D97-AF65-F5344CB8AC3E}">
        <p14:creationId xmlns:p14="http://schemas.microsoft.com/office/powerpoint/2010/main" val="28304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Onboarding Process Model</a:t>
            </a:r>
            <a:endParaRPr sz="2000" dirty="0"/>
          </a:p>
        </p:txBody>
      </p:sp>
      <p:pic>
        <p:nvPicPr>
          <p:cNvPr id="3" name="Picture 2" descr="Icon&#10;&#10;Description automatically generated">
            <a:extLst>
              <a:ext uri="{FF2B5EF4-FFF2-40B4-BE49-F238E27FC236}">
                <a16:creationId xmlns:a16="http://schemas.microsoft.com/office/drawing/2014/main" id="{122F4B2A-F7C3-FD11-2375-40C03BAA7716}"/>
              </a:ext>
            </a:extLst>
          </p:cNvPr>
          <p:cNvPicPr>
            <a:picLocks noChangeAspect="1"/>
          </p:cNvPicPr>
          <p:nvPr/>
        </p:nvPicPr>
        <p:blipFill>
          <a:blip r:embed="rId3"/>
          <a:stretch>
            <a:fillRect/>
          </a:stretch>
        </p:blipFill>
        <p:spPr>
          <a:xfrm>
            <a:off x="2331957" y="1955492"/>
            <a:ext cx="4408086" cy="9753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
        <p:nvSpPr>
          <p:cNvPr id="632" name="Google Shape;632;p78"/>
          <p:cNvSpPr txBox="1">
            <a:spLocks noGrp="1"/>
          </p:cNvSpPr>
          <p:nvPr>
            <p:ph type="title"/>
          </p:nvPr>
        </p:nvSpPr>
        <p:spPr>
          <a:xfrm>
            <a:off x="364500" y="247849"/>
            <a:ext cx="8343000" cy="255568"/>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Process Model</a:t>
            </a:r>
            <a:endParaRPr sz="2000" dirty="0"/>
          </a:p>
        </p:txBody>
      </p:sp>
      <p:sp>
        <p:nvSpPr>
          <p:cNvPr id="8" name="Rectangle 7">
            <a:extLst>
              <a:ext uri="{FF2B5EF4-FFF2-40B4-BE49-F238E27FC236}">
                <a16:creationId xmlns:a16="http://schemas.microsoft.com/office/drawing/2014/main" id="{BE858EEE-4828-474F-2F8F-DA999C785830}"/>
              </a:ext>
            </a:extLst>
          </p:cNvPr>
          <p:cNvSpPr/>
          <p:nvPr/>
        </p:nvSpPr>
        <p:spPr>
          <a:xfrm>
            <a:off x="3446072" y="1056936"/>
            <a:ext cx="108000" cy="3960000"/>
          </a:xfrm>
          <a:prstGeom prst="rect">
            <a:avLst/>
          </a:prstGeom>
          <a:solidFill>
            <a:srgbClr val="58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con&#10;&#10;Description automatically generated">
            <a:extLst>
              <a:ext uri="{FF2B5EF4-FFF2-40B4-BE49-F238E27FC236}">
                <a16:creationId xmlns:a16="http://schemas.microsoft.com/office/drawing/2014/main" id="{D8E2E567-B155-8DEC-98C8-622EE2FC5FD7}"/>
              </a:ext>
            </a:extLst>
          </p:cNvPr>
          <p:cNvPicPr>
            <a:picLocks noChangeAspect="1"/>
          </p:cNvPicPr>
          <p:nvPr/>
        </p:nvPicPr>
        <p:blipFill>
          <a:blip r:embed="rId3"/>
          <a:stretch>
            <a:fillRect/>
          </a:stretch>
        </p:blipFill>
        <p:spPr>
          <a:xfrm>
            <a:off x="4061240" y="592605"/>
            <a:ext cx="2880000" cy="637234"/>
          </a:xfrm>
          <a:prstGeom prst="rect">
            <a:avLst/>
          </a:prstGeom>
        </p:spPr>
      </p:pic>
      <p:sp>
        <p:nvSpPr>
          <p:cNvPr id="55" name="Rectangle 54">
            <a:extLst>
              <a:ext uri="{FF2B5EF4-FFF2-40B4-BE49-F238E27FC236}">
                <a16:creationId xmlns:a16="http://schemas.microsoft.com/office/drawing/2014/main" id="{2DCDAA24-7C4C-B6F7-6B53-A899577E9F6D}"/>
              </a:ext>
            </a:extLst>
          </p:cNvPr>
          <p:cNvSpPr/>
          <p:nvPr/>
        </p:nvSpPr>
        <p:spPr>
          <a:xfrm>
            <a:off x="3124803" y="1028370"/>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91AD3FB-0C45-B496-5966-5020C3DAF2F3}"/>
              </a:ext>
            </a:extLst>
          </p:cNvPr>
          <p:cNvSpPr/>
          <p:nvPr/>
        </p:nvSpPr>
        <p:spPr>
          <a:xfrm>
            <a:off x="3441032" y="1800861"/>
            <a:ext cx="125072" cy="3240000"/>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9AA2342-A8A2-87E7-2487-7D28441D089F}"/>
              </a:ext>
            </a:extLst>
          </p:cNvPr>
          <p:cNvSpPr/>
          <p:nvPr/>
        </p:nvSpPr>
        <p:spPr>
          <a:xfrm>
            <a:off x="3124803" y="1774427"/>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F4C22C6-962D-EDB8-8033-4868AE6A8FEA}"/>
              </a:ext>
            </a:extLst>
          </p:cNvPr>
          <p:cNvSpPr/>
          <p:nvPr/>
        </p:nvSpPr>
        <p:spPr>
          <a:xfrm>
            <a:off x="3124803" y="3254285"/>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C11D974-EDBF-E645-74C7-482C1D1D4F72}"/>
              </a:ext>
            </a:extLst>
          </p:cNvPr>
          <p:cNvSpPr/>
          <p:nvPr/>
        </p:nvSpPr>
        <p:spPr>
          <a:xfrm>
            <a:off x="3124803" y="3994214"/>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F0246CA-7131-25FC-6811-A2585F6097C8}"/>
              </a:ext>
            </a:extLst>
          </p:cNvPr>
          <p:cNvSpPr/>
          <p:nvPr/>
        </p:nvSpPr>
        <p:spPr>
          <a:xfrm>
            <a:off x="3124803" y="4734143"/>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C55CF92-2C58-B074-8FFD-394BA556C1F2}"/>
              </a:ext>
            </a:extLst>
          </p:cNvPr>
          <p:cNvSpPr/>
          <p:nvPr/>
        </p:nvSpPr>
        <p:spPr>
          <a:xfrm>
            <a:off x="3124803" y="2550356"/>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5AC1B15B-CDC9-BBF5-DC9E-287E52010340}"/>
              </a:ext>
            </a:extLst>
          </p:cNvPr>
          <p:cNvSpPr txBox="1"/>
          <p:nvPr/>
        </p:nvSpPr>
        <p:spPr>
          <a:xfrm>
            <a:off x="1443039" y="882413"/>
            <a:ext cx="1676944"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Usage Loop</a:t>
            </a:r>
            <a:endParaRPr lang="en-GB" dirty="0">
              <a:solidFill>
                <a:srgbClr val="589CFF"/>
              </a:solidFill>
              <a:latin typeface="Montserrat" panose="00000500000000000000" pitchFamily="2" charset="0"/>
            </a:endParaRPr>
          </a:p>
        </p:txBody>
      </p:sp>
      <p:sp>
        <p:nvSpPr>
          <p:cNvPr id="21" name="TextBox 20">
            <a:extLst>
              <a:ext uri="{FF2B5EF4-FFF2-40B4-BE49-F238E27FC236}">
                <a16:creationId xmlns:a16="http://schemas.microsoft.com/office/drawing/2014/main" id="{BD8824AA-F918-74BB-53B3-506100273617}"/>
              </a:ext>
            </a:extLst>
          </p:cNvPr>
          <p:cNvSpPr txBox="1"/>
          <p:nvPr/>
        </p:nvSpPr>
        <p:spPr>
          <a:xfrm>
            <a:off x="1300164" y="1616615"/>
            <a:ext cx="1819819"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Onboarding Loop</a:t>
            </a:r>
            <a:endParaRPr lang="en-GB" dirty="0">
              <a:solidFill>
                <a:srgbClr val="D1C4B9"/>
              </a:solidFill>
              <a:latin typeface="Montserrat" panose="00000500000000000000" pitchFamily="2" charset="0"/>
            </a:endParaRPr>
          </a:p>
        </p:txBody>
      </p:sp>
      <p:sp>
        <p:nvSpPr>
          <p:cNvPr id="22" name="TextBox 21">
            <a:extLst>
              <a:ext uri="{FF2B5EF4-FFF2-40B4-BE49-F238E27FC236}">
                <a16:creationId xmlns:a16="http://schemas.microsoft.com/office/drawing/2014/main" id="{5D9342ED-1140-B00E-E61D-95C3F936552B}"/>
              </a:ext>
            </a:extLst>
          </p:cNvPr>
          <p:cNvSpPr txBox="1"/>
          <p:nvPr/>
        </p:nvSpPr>
        <p:spPr>
          <a:xfrm>
            <a:off x="957264" y="2350817"/>
            <a:ext cx="2162719"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Interaction b/w Loops</a:t>
            </a:r>
            <a:endParaRPr lang="en-GB" dirty="0">
              <a:solidFill>
                <a:srgbClr val="D1C4B9"/>
              </a:solidFill>
              <a:latin typeface="Montserrat" panose="00000500000000000000" pitchFamily="2" charset="0"/>
            </a:endParaRPr>
          </a:p>
        </p:txBody>
      </p:sp>
      <p:sp>
        <p:nvSpPr>
          <p:cNvPr id="23" name="TextBox 22">
            <a:extLst>
              <a:ext uri="{FF2B5EF4-FFF2-40B4-BE49-F238E27FC236}">
                <a16:creationId xmlns:a16="http://schemas.microsoft.com/office/drawing/2014/main" id="{AD3F371B-D162-7C7A-6CAE-43835667780A}"/>
              </a:ext>
            </a:extLst>
          </p:cNvPr>
          <p:cNvSpPr txBox="1"/>
          <p:nvPr/>
        </p:nvSpPr>
        <p:spPr>
          <a:xfrm>
            <a:off x="1942449" y="3085019"/>
            <a:ext cx="1177534"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Examples</a:t>
            </a:r>
            <a:endParaRPr lang="en-GB" dirty="0">
              <a:solidFill>
                <a:srgbClr val="D1C4B9"/>
              </a:solidFill>
              <a:latin typeface="Montserrat" panose="00000500000000000000" pitchFamily="2" charset="0"/>
            </a:endParaRPr>
          </a:p>
        </p:txBody>
      </p:sp>
      <p:sp>
        <p:nvSpPr>
          <p:cNvPr id="24" name="TextBox 23">
            <a:extLst>
              <a:ext uri="{FF2B5EF4-FFF2-40B4-BE49-F238E27FC236}">
                <a16:creationId xmlns:a16="http://schemas.microsoft.com/office/drawing/2014/main" id="{50A063F2-8408-22C0-7135-47C4851DD13A}"/>
              </a:ext>
            </a:extLst>
          </p:cNvPr>
          <p:cNvSpPr txBox="1"/>
          <p:nvPr/>
        </p:nvSpPr>
        <p:spPr>
          <a:xfrm>
            <a:off x="1300164" y="3819221"/>
            <a:ext cx="1819819"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Actionable Advice</a:t>
            </a:r>
            <a:endParaRPr lang="en-GB" dirty="0">
              <a:solidFill>
                <a:srgbClr val="D1C4B9"/>
              </a:solidFill>
              <a:latin typeface="Montserrat" panose="00000500000000000000" pitchFamily="2" charset="0"/>
            </a:endParaRPr>
          </a:p>
        </p:txBody>
      </p:sp>
      <p:sp>
        <p:nvSpPr>
          <p:cNvPr id="25" name="TextBox 24">
            <a:extLst>
              <a:ext uri="{FF2B5EF4-FFF2-40B4-BE49-F238E27FC236}">
                <a16:creationId xmlns:a16="http://schemas.microsoft.com/office/drawing/2014/main" id="{9A6BFA60-6AAF-E83E-C67E-500A9DB00686}"/>
              </a:ext>
            </a:extLst>
          </p:cNvPr>
          <p:cNvSpPr txBox="1"/>
          <p:nvPr/>
        </p:nvSpPr>
        <p:spPr>
          <a:xfrm>
            <a:off x="1771651" y="4553422"/>
            <a:ext cx="1348332"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Future Work</a:t>
            </a:r>
            <a:endParaRPr lang="en-GB" dirty="0">
              <a:solidFill>
                <a:srgbClr val="D1C4B9"/>
              </a:solidFill>
              <a:latin typeface="Montserrat" panose="00000500000000000000" pitchFamily="2" charset="0"/>
            </a:endParaRPr>
          </a:p>
        </p:txBody>
      </p:sp>
    </p:spTree>
    <p:extLst>
      <p:ext uri="{BB962C8B-B14F-4D97-AF65-F5344CB8AC3E}">
        <p14:creationId xmlns:p14="http://schemas.microsoft.com/office/powerpoint/2010/main" val="162488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Elements of the Usage Loop</a:t>
            </a:r>
            <a:endParaRPr sz="1200" b="0" dirty="0"/>
          </a:p>
        </p:txBody>
      </p:sp>
      <p:grpSp>
        <p:nvGrpSpPr>
          <p:cNvPr id="490" name="Group 489">
            <a:extLst>
              <a:ext uri="{FF2B5EF4-FFF2-40B4-BE49-F238E27FC236}">
                <a16:creationId xmlns:a16="http://schemas.microsoft.com/office/drawing/2014/main" id="{46C41969-7C7E-6CC4-B367-D6E60C29D632}"/>
              </a:ext>
            </a:extLst>
          </p:cNvPr>
          <p:cNvGrpSpPr/>
          <p:nvPr/>
        </p:nvGrpSpPr>
        <p:grpSpPr>
          <a:xfrm>
            <a:off x="4685851" y="1872185"/>
            <a:ext cx="1588336" cy="1172765"/>
            <a:chOff x="4475397" y="1728346"/>
            <a:chExt cx="1588336" cy="1172765"/>
          </a:xfrm>
        </p:grpSpPr>
        <p:sp>
          <p:nvSpPr>
            <p:cNvPr id="445" name="Rechteck: abgerundete Ecken 333">
              <a:extLst>
                <a:ext uri="{FF2B5EF4-FFF2-40B4-BE49-F238E27FC236}">
                  <a16:creationId xmlns:a16="http://schemas.microsoft.com/office/drawing/2014/main" id="{21B91432-0E26-086C-3962-F9DB66C4901A}"/>
                </a:ext>
              </a:extLst>
            </p:cNvPr>
            <p:cNvSpPr/>
            <p:nvPr/>
          </p:nvSpPr>
          <p:spPr>
            <a:xfrm>
              <a:off x="4475398" y="1728346"/>
              <a:ext cx="1519920" cy="1172765"/>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00" dirty="0">
                <a:solidFill>
                  <a:srgbClr val="525252"/>
                </a:solidFill>
                <a:latin typeface="Bahnschrift" panose="020B0502040204020203" pitchFamily="34" charset="0"/>
              </a:endParaRPr>
            </a:p>
          </p:txBody>
        </p:sp>
        <p:grpSp>
          <p:nvGrpSpPr>
            <p:cNvPr id="450" name="Gruppieren 50">
              <a:extLst>
                <a:ext uri="{FF2B5EF4-FFF2-40B4-BE49-F238E27FC236}">
                  <a16:creationId xmlns:a16="http://schemas.microsoft.com/office/drawing/2014/main" id="{E71E43B1-86DA-1AE9-9B08-A3CBD9D9F233}"/>
                </a:ext>
              </a:extLst>
            </p:cNvPr>
            <p:cNvGrpSpPr/>
            <p:nvPr/>
          </p:nvGrpSpPr>
          <p:grpSpPr>
            <a:xfrm>
              <a:off x="4475397" y="1826146"/>
              <a:ext cx="858822" cy="821792"/>
              <a:chOff x="8897213" y="2150624"/>
              <a:chExt cx="946649" cy="940110"/>
            </a:xfrm>
          </p:grpSpPr>
          <p:sp>
            <p:nvSpPr>
              <p:cNvPr id="465" name="Rechteck 390">
                <a:extLst>
                  <a:ext uri="{FF2B5EF4-FFF2-40B4-BE49-F238E27FC236}">
                    <a16:creationId xmlns:a16="http://schemas.microsoft.com/office/drawing/2014/main" id="{82795DA1-3B60-E4E7-C9DB-D7B7422554C0}"/>
                  </a:ext>
                </a:extLst>
              </p:cNvPr>
              <p:cNvSpPr/>
              <p:nvPr/>
            </p:nvSpPr>
            <p:spPr>
              <a:xfrm>
                <a:off x="8897213" y="2150624"/>
                <a:ext cx="64270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Mark</a:t>
                </a:r>
              </a:p>
            </p:txBody>
          </p:sp>
          <p:cxnSp>
            <p:nvCxnSpPr>
              <p:cNvPr id="466" name="Gerader Verbinder 401">
                <a:extLst>
                  <a:ext uri="{FF2B5EF4-FFF2-40B4-BE49-F238E27FC236}">
                    <a16:creationId xmlns:a16="http://schemas.microsoft.com/office/drawing/2014/main" id="{78A20C57-775B-8F98-CF0F-DF8CD964A17F}"/>
                  </a:ext>
                </a:extLst>
              </p:cNvPr>
              <p:cNvCxnSpPr>
                <a:cxnSpLocks/>
              </p:cNvCxnSpPr>
              <p:nvPr/>
            </p:nvCxnSpPr>
            <p:spPr>
              <a:xfrm>
                <a:off x="9048853" y="2375397"/>
                <a:ext cx="0" cy="90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67" name="Gerader Verbinder 402">
                <a:extLst>
                  <a:ext uri="{FF2B5EF4-FFF2-40B4-BE49-F238E27FC236}">
                    <a16:creationId xmlns:a16="http://schemas.microsoft.com/office/drawing/2014/main" id="{768A9D58-A8A4-CA0A-17D1-4D8C0A9A65A3}"/>
                  </a:ext>
                </a:extLst>
              </p:cNvPr>
              <p:cNvCxnSpPr>
                <a:cxnSpLocks/>
              </p:cNvCxnSpPr>
              <p:nvPr/>
            </p:nvCxnSpPr>
            <p:spPr>
              <a:xfrm rot="5400000">
                <a:off x="9114503" y="2391661"/>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68" name="Rechteck 403">
                <a:extLst>
                  <a:ext uri="{FF2B5EF4-FFF2-40B4-BE49-F238E27FC236}">
                    <a16:creationId xmlns:a16="http://schemas.microsoft.com/office/drawing/2014/main" id="{0E5A2FD3-F654-3FC4-0800-13781343263D}"/>
                  </a:ext>
                </a:extLst>
              </p:cNvPr>
              <p:cNvSpPr/>
              <p:nvPr/>
            </p:nvSpPr>
            <p:spPr>
              <a:xfrm>
                <a:off x="9120077" y="2355557"/>
                <a:ext cx="723785"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Axis Field</a:t>
                </a:r>
              </a:p>
            </p:txBody>
          </p:sp>
          <p:cxnSp>
            <p:nvCxnSpPr>
              <p:cNvPr id="469" name="Gerader Verbinder 404">
                <a:extLst>
                  <a:ext uri="{FF2B5EF4-FFF2-40B4-BE49-F238E27FC236}">
                    <a16:creationId xmlns:a16="http://schemas.microsoft.com/office/drawing/2014/main" id="{BD867813-BCF3-EAFA-A860-B43827D26F1C}"/>
                  </a:ext>
                </a:extLst>
              </p:cNvPr>
              <p:cNvCxnSpPr>
                <a:cxnSpLocks/>
              </p:cNvCxnSpPr>
              <p:nvPr/>
            </p:nvCxnSpPr>
            <p:spPr>
              <a:xfrm>
                <a:off x="9049410" y="2374839"/>
                <a:ext cx="0" cy="630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70" name="Gerader Verbinder 405">
                <a:extLst>
                  <a:ext uri="{FF2B5EF4-FFF2-40B4-BE49-F238E27FC236}">
                    <a16:creationId xmlns:a16="http://schemas.microsoft.com/office/drawing/2014/main" id="{1F30AB87-A6F8-F95A-28C7-6B6B943E0D94}"/>
                  </a:ext>
                </a:extLst>
              </p:cNvPr>
              <p:cNvCxnSpPr>
                <a:cxnSpLocks/>
              </p:cNvCxnSpPr>
              <p:nvPr/>
            </p:nvCxnSpPr>
            <p:spPr>
              <a:xfrm rot="5400000">
                <a:off x="9115060" y="2391103"/>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71" name="Gerader Verbinder 406">
                <a:extLst>
                  <a:ext uri="{FF2B5EF4-FFF2-40B4-BE49-F238E27FC236}">
                    <a16:creationId xmlns:a16="http://schemas.microsoft.com/office/drawing/2014/main" id="{058D8262-EA2B-DC49-5259-D07F9EA6DFC2}"/>
                  </a:ext>
                </a:extLst>
              </p:cNvPr>
              <p:cNvCxnSpPr>
                <a:cxnSpLocks/>
              </p:cNvCxnSpPr>
              <p:nvPr/>
            </p:nvCxnSpPr>
            <p:spPr>
              <a:xfrm rot="5400000">
                <a:off x="9115060" y="2523908"/>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72" name="Rechteck 407">
                <a:extLst>
                  <a:ext uri="{FF2B5EF4-FFF2-40B4-BE49-F238E27FC236}">
                    <a16:creationId xmlns:a16="http://schemas.microsoft.com/office/drawing/2014/main" id="{B134D5AF-52AF-478F-5625-38FD78A90DB8}"/>
                  </a:ext>
                </a:extLst>
              </p:cNvPr>
              <p:cNvSpPr/>
              <p:nvPr/>
            </p:nvSpPr>
            <p:spPr>
              <a:xfrm>
                <a:off x="9120078" y="2486100"/>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Data Type</a:t>
                </a:r>
              </a:p>
            </p:txBody>
          </p:sp>
          <p:cxnSp>
            <p:nvCxnSpPr>
              <p:cNvPr id="473" name="Gerader Verbinder 408">
                <a:extLst>
                  <a:ext uri="{FF2B5EF4-FFF2-40B4-BE49-F238E27FC236}">
                    <a16:creationId xmlns:a16="http://schemas.microsoft.com/office/drawing/2014/main" id="{FA06BB9E-A8AC-AB8C-E139-5A82CE7D70F3}"/>
                  </a:ext>
                </a:extLst>
              </p:cNvPr>
              <p:cNvCxnSpPr>
                <a:cxnSpLocks/>
              </p:cNvCxnSpPr>
              <p:nvPr/>
            </p:nvCxnSpPr>
            <p:spPr>
              <a:xfrm rot="5400000">
                <a:off x="9115060" y="2656713"/>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74" name="Rechteck 409">
                <a:extLst>
                  <a:ext uri="{FF2B5EF4-FFF2-40B4-BE49-F238E27FC236}">
                    <a16:creationId xmlns:a16="http://schemas.microsoft.com/office/drawing/2014/main" id="{015F3A0F-055C-10B0-35CF-1078EBD3D807}"/>
                  </a:ext>
                </a:extLst>
              </p:cNvPr>
              <p:cNvSpPr/>
              <p:nvPr/>
            </p:nvSpPr>
            <p:spPr>
              <a:xfrm>
                <a:off x="9125728" y="2614827"/>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Label</a:t>
                </a:r>
              </a:p>
            </p:txBody>
          </p:sp>
          <p:sp>
            <p:nvSpPr>
              <p:cNvPr id="475" name="Rechteck 410">
                <a:extLst>
                  <a:ext uri="{FF2B5EF4-FFF2-40B4-BE49-F238E27FC236}">
                    <a16:creationId xmlns:a16="http://schemas.microsoft.com/office/drawing/2014/main" id="{D4761BDD-9A3D-DF26-4589-11161F688518}"/>
                  </a:ext>
                </a:extLst>
              </p:cNvPr>
              <p:cNvSpPr/>
              <p:nvPr/>
            </p:nvSpPr>
            <p:spPr>
              <a:xfrm>
                <a:off x="9130715" y="2747730"/>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Scale</a:t>
                </a:r>
              </a:p>
            </p:txBody>
          </p:sp>
          <p:sp>
            <p:nvSpPr>
              <p:cNvPr id="476" name="Rechteck 411">
                <a:extLst>
                  <a:ext uri="{FF2B5EF4-FFF2-40B4-BE49-F238E27FC236}">
                    <a16:creationId xmlns:a16="http://schemas.microsoft.com/office/drawing/2014/main" id="{C339DF61-915C-9AB0-6508-447D28FD3F41}"/>
                  </a:ext>
                </a:extLst>
              </p:cNvPr>
              <p:cNvSpPr/>
              <p:nvPr/>
            </p:nvSpPr>
            <p:spPr>
              <a:xfrm>
                <a:off x="9136365" y="2876457"/>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Domain</a:t>
                </a:r>
              </a:p>
            </p:txBody>
          </p:sp>
          <p:cxnSp>
            <p:nvCxnSpPr>
              <p:cNvPr id="477" name="Gerader Verbinder 412">
                <a:extLst>
                  <a:ext uri="{FF2B5EF4-FFF2-40B4-BE49-F238E27FC236}">
                    <a16:creationId xmlns:a16="http://schemas.microsoft.com/office/drawing/2014/main" id="{6B733572-BB39-4244-209C-4CF3E5BE64ED}"/>
                  </a:ext>
                </a:extLst>
              </p:cNvPr>
              <p:cNvCxnSpPr>
                <a:cxnSpLocks/>
              </p:cNvCxnSpPr>
              <p:nvPr/>
            </p:nvCxnSpPr>
            <p:spPr>
              <a:xfrm rot="5400000">
                <a:off x="9115060" y="2789518"/>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78" name="Gerader Verbinder 413">
                <a:extLst>
                  <a:ext uri="{FF2B5EF4-FFF2-40B4-BE49-F238E27FC236}">
                    <a16:creationId xmlns:a16="http://schemas.microsoft.com/office/drawing/2014/main" id="{6224B398-0732-1279-918B-16D8EF04A355}"/>
                  </a:ext>
                </a:extLst>
              </p:cNvPr>
              <p:cNvCxnSpPr>
                <a:cxnSpLocks/>
              </p:cNvCxnSpPr>
              <p:nvPr/>
            </p:nvCxnSpPr>
            <p:spPr>
              <a:xfrm rot="5400000">
                <a:off x="9115060" y="2922322"/>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nvGrpSpPr>
            <p:cNvPr id="451" name="Gruppieren 48">
              <a:extLst>
                <a:ext uri="{FF2B5EF4-FFF2-40B4-BE49-F238E27FC236}">
                  <a16:creationId xmlns:a16="http://schemas.microsoft.com/office/drawing/2014/main" id="{E7DD0344-885C-7090-8F18-49826F5B726E}"/>
                </a:ext>
              </a:extLst>
            </p:cNvPr>
            <p:cNvGrpSpPr/>
            <p:nvPr/>
          </p:nvGrpSpPr>
          <p:grpSpPr>
            <a:xfrm>
              <a:off x="5272902" y="1826146"/>
              <a:ext cx="790831" cy="481587"/>
              <a:chOff x="9776274" y="2158277"/>
              <a:chExt cx="871705" cy="550924"/>
            </a:xfrm>
          </p:grpSpPr>
          <p:sp>
            <p:nvSpPr>
              <p:cNvPr id="459" name="Rechteck 414">
                <a:extLst>
                  <a:ext uri="{FF2B5EF4-FFF2-40B4-BE49-F238E27FC236}">
                    <a16:creationId xmlns:a16="http://schemas.microsoft.com/office/drawing/2014/main" id="{AD491510-D3E7-D5B7-D4D1-0B41505EC288}"/>
                  </a:ext>
                </a:extLst>
              </p:cNvPr>
              <p:cNvSpPr/>
              <p:nvPr/>
            </p:nvSpPr>
            <p:spPr>
              <a:xfrm>
                <a:off x="9776274" y="2158277"/>
                <a:ext cx="79629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Encoding</a:t>
                </a:r>
              </a:p>
            </p:txBody>
          </p:sp>
          <p:sp>
            <p:nvSpPr>
              <p:cNvPr id="460" name="Rechteck 415">
                <a:extLst>
                  <a:ext uri="{FF2B5EF4-FFF2-40B4-BE49-F238E27FC236}">
                    <a16:creationId xmlns:a16="http://schemas.microsoft.com/office/drawing/2014/main" id="{5F55F1E6-F6FA-0D94-8D48-A906B3041BFD}"/>
                  </a:ext>
                </a:extLst>
              </p:cNvPr>
              <p:cNvSpPr/>
              <p:nvPr/>
            </p:nvSpPr>
            <p:spPr>
              <a:xfrm>
                <a:off x="9967328" y="2364381"/>
                <a:ext cx="680651"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Channels</a:t>
                </a:r>
              </a:p>
            </p:txBody>
          </p:sp>
          <p:cxnSp>
            <p:nvCxnSpPr>
              <p:cNvPr id="461" name="Gerader Verbinder 416">
                <a:extLst>
                  <a:ext uri="{FF2B5EF4-FFF2-40B4-BE49-F238E27FC236}">
                    <a16:creationId xmlns:a16="http://schemas.microsoft.com/office/drawing/2014/main" id="{9D861972-B141-3534-9E00-F656ED553E62}"/>
                  </a:ext>
                </a:extLst>
              </p:cNvPr>
              <p:cNvCxnSpPr>
                <a:cxnSpLocks/>
              </p:cNvCxnSpPr>
              <p:nvPr/>
            </p:nvCxnSpPr>
            <p:spPr>
              <a:xfrm>
                <a:off x="9896661" y="2383663"/>
                <a:ext cx="0" cy="23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62" name="Gerader Verbinder 417">
                <a:extLst>
                  <a:ext uri="{FF2B5EF4-FFF2-40B4-BE49-F238E27FC236}">
                    <a16:creationId xmlns:a16="http://schemas.microsoft.com/office/drawing/2014/main" id="{F2A67C58-9C32-D757-0B33-DDAC6A2D22A5}"/>
                  </a:ext>
                </a:extLst>
              </p:cNvPr>
              <p:cNvCxnSpPr>
                <a:cxnSpLocks/>
              </p:cNvCxnSpPr>
              <p:nvPr/>
            </p:nvCxnSpPr>
            <p:spPr>
              <a:xfrm rot="5400000">
                <a:off x="9962311" y="2399927"/>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63" name="Gerader Verbinder 418">
                <a:extLst>
                  <a:ext uri="{FF2B5EF4-FFF2-40B4-BE49-F238E27FC236}">
                    <a16:creationId xmlns:a16="http://schemas.microsoft.com/office/drawing/2014/main" id="{19B62EDE-B151-DF71-0346-28A8BBB71551}"/>
                  </a:ext>
                </a:extLst>
              </p:cNvPr>
              <p:cNvCxnSpPr>
                <a:cxnSpLocks/>
              </p:cNvCxnSpPr>
              <p:nvPr/>
            </p:nvCxnSpPr>
            <p:spPr>
              <a:xfrm rot="5400000">
                <a:off x="9970151" y="2540857"/>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64" name="Rechteck 419">
                <a:extLst>
                  <a:ext uri="{FF2B5EF4-FFF2-40B4-BE49-F238E27FC236}">
                    <a16:creationId xmlns:a16="http://schemas.microsoft.com/office/drawing/2014/main" id="{83826F6C-AB4D-49FA-562A-DF157916C9D2}"/>
                  </a:ext>
                </a:extLst>
              </p:cNvPr>
              <p:cNvSpPr/>
              <p:nvPr/>
            </p:nvSpPr>
            <p:spPr>
              <a:xfrm>
                <a:off x="9967328" y="2494924"/>
                <a:ext cx="680651"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Legend</a:t>
                </a:r>
              </a:p>
            </p:txBody>
          </p:sp>
        </p:grpSp>
      </p:grpSp>
      <p:grpSp>
        <p:nvGrpSpPr>
          <p:cNvPr id="564" name="Group 563">
            <a:extLst>
              <a:ext uri="{FF2B5EF4-FFF2-40B4-BE49-F238E27FC236}">
                <a16:creationId xmlns:a16="http://schemas.microsoft.com/office/drawing/2014/main" id="{EF4E171B-7FE9-4DA1-DF89-BBC5937C2727}"/>
              </a:ext>
            </a:extLst>
          </p:cNvPr>
          <p:cNvGrpSpPr/>
          <p:nvPr/>
        </p:nvGrpSpPr>
        <p:grpSpPr>
          <a:xfrm>
            <a:off x="7370798" y="2229880"/>
            <a:ext cx="1101689" cy="441337"/>
            <a:chOff x="5427477" y="4017602"/>
            <a:chExt cx="1000164" cy="441337"/>
          </a:xfrm>
        </p:grpSpPr>
        <p:grpSp>
          <p:nvGrpSpPr>
            <p:cNvPr id="563" name="Group 562">
              <a:extLst>
                <a:ext uri="{FF2B5EF4-FFF2-40B4-BE49-F238E27FC236}">
                  <a16:creationId xmlns:a16="http://schemas.microsoft.com/office/drawing/2014/main" id="{2F35064C-AC32-BB81-1B8B-E2C6849139F0}"/>
                </a:ext>
              </a:extLst>
            </p:cNvPr>
            <p:cNvGrpSpPr/>
            <p:nvPr/>
          </p:nvGrpSpPr>
          <p:grpSpPr>
            <a:xfrm>
              <a:off x="5427477" y="4017602"/>
              <a:ext cx="1000164" cy="441337"/>
              <a:chOff x="5427477" y="4017602"/>
              <a:chExt cx="1000164" cy="441337"/>
            </a:xfrm>
          </p:grpSpPr>
          <p:sp>
            <p:nvSpPr>
              <p:cNvPr id="492" name="Rechteck: abgerundete Ecken 333">
                <a:extLst>
                  <a:ext uri="{FF2B5EF4-FFF2-40B4-BE49-F238E27FC236}">
                    <a16:creationId xmlns:a16="http://schemas.microsoft.com/office/drawing/2014/main" id="{BCAF2893-477B-256B-F168-FF8B4B0B36F8}"/>
                  </a:ext>
                </a:extLst>
              </p:cNvPr>
              <p:cNvSpPr/>
              <p:nvPr/>
            </p:nvSpPr>
            <p:spPr>
              <a:xfrm>
                <a:off x="5427477" y="4017602"/>
                <a:ext cx="891828" cy="441337"/>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00" dirty="0">
                  <a:solidFill>
                    <a:srgbClr val="525252"/>
                  </a:solidFill>
                  <a:latin typeface="Bahnschrift" panose="020B0502040204020203" pitchFamily="34" charset="0"/>
                </a:endParaRPr>
              </a:p>
            </p:txBody>
          </p:sp>
          <p:sp>
            <p:nvSpPr>
              <p:cNvPr id="532" name="Rechteck 391">
                <a:extLst>
                  <a:ext uri="{FF2B5EF4-FFF2-40B4-BE49-F238E27FC236}">
                    <a16:creationId xmlns:a16="http://schemas.microsoft.com/office/drawing/2014/main" id="{A073298C-9A31-6078-540F-ECAD994737D6}"/>
                  </a:ext>
                </a:extLst>
              </p:cNvPr>
              <p:cNvSpPr/>
              <p:nvPr/>
            </p:nvSpPr>
            <p:spPr>
              <a:xfrm>
                <a:off x="5432359" y="4024547"/>
                <a:ext cx="467459" cy="18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Data</a:t>
                </a:r>
              </a:p>
            </p:txBody>
          </p:sp>
          <p:sp>
            <p:nvSpPr>
              <p:cNvPr id="533" name="Rechteck 392">
                <a:extLst>
                  <a:ext uri="{FF2B5EF4-FFF2-40B4-BE49-F238E27FC236}">
                    <a16:creationId xmlns:a16="http://schemas.microsoft.com/office/drawing/2014/main" id="{9B2A4590-432F-F6E5-4E34-196A7C64C58F}"/>
                  </a:ext>
                </a:extLst>
              </p:cNvPr>
              <p:cNvSpPr/>
              <p:nvPr/>
            </p:nvSpPr>
            <p:spPr>
              <a:xfrm>
                <a:off x="5605689" y="4204712"/>
                <a:ext cx="821952" cy="18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Transformation</a:t>
                </a:r>
              </a:p>
            </p:txBody>
          </p:sp>
        </p:grpSp>
        <p:cxnSp>
          <p:nvCxnSpPr>
            <p:cNvPr id="534" name="Gerader Verbinder 393">
              <a:extLst>
                <a:ext uri="{FF2B5EF4-FFF2-40B4-BE49-F238E27FC236}">
                  <a16:creationId xmlns:a16="http://schemas.microsoft.com/office/drawing/2014/main" id="{ED77CB6D-4D73-D349-474C-448D5C9B164D}"/>
                </a:ext>
              </a:extLst>
            </p:cNvPr>
            <p:cNvCxnSpPr>
              <a:cxnSpLocks/>
            </p:cNvCxnSpPr>
            <p:nvPr/>
          </p:nvCxnSpPr>
          <p:spPr>
            <a:xfrm>
              <a:off x="5541578" y="4221567"/>
              <a:ext cx="0" cy="78673"/>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35" name="Gerader Verbinder 394">
              <a:extLst>
                <a:ext uri="{FF2B5EF4-FFF2-40B4-BE49-F238E27FC236}">
                  <a16:creationId xmlns:a16="http://schemas.microsoft.com/office/drawing/2014/main" id="{2B79C43F-B592-D665-1E91-F4525A6DEDC0}"/>
                </a:ext>
              </a:extLst>
            </p:cNvPr>
            <p:cNvCxnSpPr>
              <a:cxnSpLocks/>
            </p:cNvCxnSpPr>
            <p:nvPr/>
          </p:nvCxnSpPr>
          <p:spPr>
            <a:xfrm flipH="1">
              <a:off x="5535817" y="4298723"/>
              <a:ext cx="130640" cy="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nvGrpSpPr>
          <p:cNvPr id="544" name="Group 543">
            <a:extLst>
              <a:ext uri="{FF2B5EF4-FFF2-40B4-BE49-F238E27FC236}">
                <a16:creationId xmlns:a16="http://schemas.microsoft.com/office/drawing/2014/main" id="{2F0F6B1D-1F15-D85B-EE3D-236911F636BF}"/>
              </a:ext>
            </a:extLst>
          </p:cNvPr>
          <p:cNvGrpSpPr/>
          <p:nvPr/>
        </p:nvGrpSpPr>
        <p:grpSpPr>
          <a:xfrm>
            <a:off x="6420205" y="2081285"/>
            <a:ext cx="839951" cy="697511"/>
            <a:chOff x="7632827" y="1721725"/>
            <a:chExt cx="839951" cy="697511"/>
          </a:xfrm>
        </p:grpSpPr>
        <p:sp>
          <p:nvSpPr>
            <p:cNvPr id="536" name="Rechteck: abgerundete Ecken 333">
              <a:extLst>
                <a:ext uri="{FF2B5EF4-FFF2-40B4-BE49-F238E27FC236}">
                  <a16:creationId xmlns:a16="http://schemas.microsoft.com/office/drawing/2014/main" id="{1280B510-C760-5003-9DA5-DCA801E6DD43}"/>
                </a:ext>
              </a:extLst>
            </p:cNvPr>
            <p:cNvSpPr/>
            <p:nvPr/>
          </p:nvSpPr>
          <p:spPr>
            <a:xfrm>
              <a:off x="7632827" y="1721725"/>
              <a:ext cx="770491" cy="697511"/>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00" dirty="0">
                <a:solidFill>
                  <a:srgbClr val="525252"/>
                </a:solidFill>
                <a:latin typeface="Bahnschrift" panose="020B0502040204020203" pitchFamily="34" charset="0"/>
              </a:endParaRPr>
            </a:p>
          </p:txBody>
        </p:sp>
        <p:grpSp>
          <p:nvGrpSpPr>
            <p:cNvPr id="537" name="Gruppieren 47">
              <a:extLst>
                <a:ext uri="{FF2B5EF4-FFF2-40B4-BE49-F238E27FC236}">
                  <a16:creationId xmlns:a16="http://schemas.microsoft.com/office/drawing/2014/main" id="{233ED5F8-A8DE-B3F2-BA9A-A354F3A1BAC7}"/>
                </a:ext>
              </a:extLst>
            </p:cNvPr>
            <p:cNvGrpSpPr/>
            <p:nvPr/>
          </p:nvGrpSpPr>
          <p:grpSpPr>
            <a:xfrm>
              <a:off x="7632828" y="1819525"/>
              <a:ext cx="839950" cy="481587"/>
              <a:chOff x="10580392" y="2171900"/>
              <a:chExt cx="931983" cy="550924"/>
            </a:xfrm>
          </p:grpSpPr>
          <p:sp>
            <p:nvSpPr>
              <p:cNvPr id="538" name="Rechteck 420">
                <a:extLst>
                  <a:ext uri="{FF2B5EF4-FFF2-40B4-BE49-F238E27FC236}">
                    <a16:creationId xmlns:a16="http://schemas.microsoft.com/office/drawing/2014/main" id="{3E099860-15BF-1714-8740-4C0D7EF869C2}"/>
                  </a:ext>
                </a:extLst>
              </p:cNvPr>
              <p:cNvSpPr/>
              <p:nvPr/>
            </p:nvSpPr>
            <p:spPr>
              <a:xfrm>
                <a:off x="10580392" y="2171900"/>
                <a:ext cx="93198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Interaction</a:t>
                </a:r>
              </a:p>
            </p:txBody>
          </p:sp>
          <p:sp>
            <p:nvSpPr>
              <p:cNvPr id="539" name="Rechteck 421">
                <a:extLst>
                  <a:ext uri="{FF2B5EF4-FFF2-40B4-BE49-F238E27FC236}">
                    <a16:creationId xmlns:a16="http://schemas.microsoft.com/office/drawing/2014/main" id="{9C7FA85B-2FD3-6C36-FAE9-EB0FA9A35904}"/>
                  </a:ext>
                </a:extLst>
              </p:cNvPr>
              <p:cNvSpPr/>
              <p:nvPr/>
            </p:nvSpPr>
            <p:spPr>
              <a:xfrm>
                <a:off x="10771447" y="2378004"/>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Element</a:t>
                </a:r>
              </a:p>
            </p:txBody>
          </p:sp>
          <p:cxnSp>
            <p:nvCxnSpPr>
              <p:cNvPr id="540" name="Gerader Verbinder 422">
                <a:extLst>
                  <a:ext uri="{FF2B5EF4-FFF2-40B4-BE49-F238E27FC236}">
                    <a16:creationId xmlns:a16="http://schemas.microsoft.com/office/drawing/2014/main" id="{BDD33046-126E-E028-9361-201832B6CAB7}"/>
                  </a:ext>
                </a:extLst>
              </p:cNvPr>
              <p:cNvCxnSpPr>
                <a:cxnSpLocks/>
              </p:cNvCxnSpPr>
              <p:nvPr/>
            </p:nvCxnSpPr>
            <p:spPr>
              <a:xfrm>
                <a:off x="10700779" y="2397286"/>
                <a:ext cx="0" cy="23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41" name="Gerader Verbinder 423">
                <a:extLst>
                  <a:ext uri="{FF2B5EF4-FFF2-40B4-BE49-F238E27FC236}">
                    <a16:creationId xmlns:a16="http://schemas.microsoft.com/office/drawing/2014/main" id="{4FD32E50-C49F-A867-0BA0-86497867BB49}"/>
                  </a:ext>
                </a:extLst>
              </p:cNvPr>
              <p:cNvCxnSpPr>
                <a:cxnSpLocks/>
              </p:cNvCxnSpPr>
              <p:nvPr/>
            </p:nvCxnSpPr>
            <p:spPr>
              <a:xfrm rot="5400000">
                <a:off x="10766429" y="2413550"/>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42" name="Gerader Verbinder 424">
                <a:extLst>
                  <a:ext uri="{FF2B5EF4-FFF2-40B4-BE49-F238E27FC236}">
                    <a16:creationId xmlns:a16="http://schemas.microsoft.com/office/drawing/2014/main" id="{4E09C700-04A5-4705-7F80-3AEE6D6335E3}"/>
                  </a:ext>
                </a:extLst>
              </p:cNvPr>
              <p:cNvCxnSpPr>
                <a:cxnSpLocks/>
              </p:cNvCxnSpPr>
              <p:nvPr/>
            </p:nvCxnSpPr>
            <p:spPr>
              <a:xfrm rot="5400000">
                <a:off x="10774269" y="2554480"/>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543" name="Rechteck 425">
                <a:extLst>
                  <a:ext uri="{FF2B5EF4-FFF2-40B4-BE49-F238E27FC236}">
                    <a16:creationId xmlns:a16="http://schemas.microsoft.com/office/drawing/2014/main" id="{2CD6BDCD-FA0C-2AFD-083A-B6D687C3996C}"/>
                  </a:ext>
                </a:extLst>
              </p:cNvPr>
              <p:cNvSpPr/>
              <p:nvPr/>
            </p:nvSpPr>
            <p:spPr>
              <a:xfrm>
                <a:off x="10771447" y="2508547"/>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Type</a:t>
                </a:r>
              </a:p>
            </p:txBody>
          </p:sp>
        </p:grpSp>
      </p:grpSp>
      <p:grpSp>
        <p:nvGrpSpPr>
          <p:cNvPr id="15" name="Group 14">
            <a:extLst>
              <a:ext uri="{FF2B5EF4-FFF2-40B4-BE49-F238E27FC236}">
                <a16:creationId xmlns:a16="http://schemas.microsoft.com/office/drawing/2014/main" id="{99CFC8A2-FE4D-ED49-ED41-4C5ABB1DFE04}"/>
              </a:ext>
            </a:extLst>
          </p:cNvPr>
          <p:cNvGrpSpPr/>
          <p:nvPr/>
        </p:nvGrpSpPr>
        <p:grpSpPr>
          <a:xfrm>
            <a:off x="3158967" y="1395582"/>
            <a:ext cx="1276236" cy="2567337"/>
            <a:chOff x="3158967" y="1395582"/>
            <a:chExt cx="1276236" cy="2567337"/>
          </a:xfrm>
        </p:grpSpPr>
        <p:grpSp>
          <p:nvGrpSpPr>
            <p:cNvPr id="415" name="Group 414">
              <a:extLst>
                <a:ext uri="{FF2B5EF4-FFF2-40B4-BE49-F238E27FC236}">
                  <a16:creationId xmlns:a16="http://schemas.microsoft.com/office/drawing/2014/main" id="{19623CFD-AFF8-BBB3-B664-1F5F4A4DDFF3}"/>
                </a:ext>
              </a:extLst>
            </p:cNvPr>
            <p:cNvGrpSpPr/>
            <p:nvPr/>
          </p:nvGrpSpPr>
          <p:grpSpPr>
            <a:xfrm>
              <a:off x="3158967" y="1395582"/>
              <a:ext cx="1276236" cy="264718"/>
              <a:chOff x="3135978" y="908820"/>
              <a:chExt cx="1276236" cy="264718"/>
            </a:xfrm>
          </p:grpSpPr>
          <p:sp>
            <p:nvSpPr>
              <p:cNvPr id="403" name="Rectangle: Rounded Corners 402">
                <a:extLst>
                  <a:ext uri="{FF2B5EF4-FFF2-40B4-BE49-F238E27FC236}">
                    <a16:creationId xmlns:a16="http://schemas.microsoft.com/office/drawing/2014/main" id="{9CD5EE61-3E5E-9937-1C92-F50FBE69D80C}"/>
                  </a:ext>
                </a:extLst>
              </p:cNvPr>
              <p:cNvSpPr/>
              <p:nvPr/>
            </p:nvSpPr>
            <p:spPr>
              <a:xfrm>
                <a:off x="3135978" y="9088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Dashboard</a:t>
                </a:r>
                <a:endParaRPr lang="en-GB" sz="900" dirty="0">
                  <a:latin typeface="Bahnschrift" panose="020B0502040204020203" pitchFamily="34" charset="0"/>
                </a:endParaRPr>
              </a:p>
            </p:txBody>
          </p:sp>
          <p:sp>
            <p:nvSpPr>
              <p:cNvPr id="412" name="Rechteck: abgerundete Ecken 329">
                <a:extLst>
                  <a:ext uri="{FF2B5EF4-FFF2-40B4-BE49-F238E27FC236}">
                    <a16:creationId xmlns:a16="http://schemas.microsoft.com/office/drawing/2014/main" id="{661E3F8A-641A-96A3-72B3-CE3D0BEB8617}"/>
                  </a:ext>
                </a:extLst>
              </p:cNvPr>
              <p:cNvSpPr/>
              <p:nvPr/>
            </p:nvSpPr>
            <p:spPr>
              <a:xfrm>
                <a:off x="3285733" y="959154"/>
                <a:ext cx="168872" cy="146675"/>
              </a:xfrm>
              <a:prstGeom prst="roundRect">
                <a:avLst>
                  <a:gd name="adj" fmla="val 864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a:latin typeface="Bahnschrift" panose="020B0502040204020203" pitchFamily="34" charset="0"/>
                  <a:cs typeface="Segoe UI" panose="020B0502040204020203" pitchFamily="34" charset="0"/>
                </a:endParaRPr>
              </a:p>
            </p:txBody>
          </p:sp>
          <p:cxnSp>
            <p:nvCxnSpPr>
              <p:cNvPr id="413" name="Gerader Verbinder 330">
                <a:extLst>
                  <a:ext uri="{FF2B5EF4-FFF2-40B4-BE49-F238E27FC236}">
                    <a16:creationId xmlns:a16="http://schemas.microsoft.com/office/drawing/2014/main" id="{1939ECCC-33E1-B9F7-093A-D1CC79ECAADA}"/>
                  </a:ext>
                </a:extLst>
              </p:cNvPr>
              <p:cNvCxnSpPr>
                <a:cxnSpLocks/>
                <a:stCxn id="412" idx="0"/>
                <a:endCxn id="412" idx="2"/>
              </p:cNvCxnSpPr>
              <p:nvPr/>
            </p:nvCxnSpPr>
            <p:spPr>
              <a:xfrm>
                <a:off x="3370169" y="959154"/>
                <a:ext cx="0" cy="146675"/>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4" name="Gerader Verbinder 331">
                <a:extLst>
                  <a:ext uri="{FF2B5EF4-FFF2-40B4-BE49-F238E27FC236}">
                    <a16:creationId xmlns:a16="http://schemas.microsoft.com/office/drawing/2014/main" id="{1A2B77B2-8CD6-6F81-96A5-1CD05C6BAFEA}"/>
                  </a:ext>
                </a:extLst>
              </p:cNvPr>
              <p:cNvCxnSpPr>
                <a:cxnSpLocks/>
              </p:cNvCxnSpPr>
              <p:nvPr/>
            </p:nvCxnSpPr>
            <p:spPr>
              <a:xfrm rot="5400000">
                <a:off x="3408851" y="984346"/>
                <a:ext cx="0" cy="77364"/>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39" name="Group 438">
              <a:extLst>
                <a:ext uri="{FF2B5EF4-FFF2-40B4-BE49-F238E27FC236}">
                  <a16:creationId xmlns:a16="http://schemas.microsoft.com/office/drawing/2014/main" id="{A328913D-4A25-F642-2AA9-BDA30D0E8355}"/>
                </a:ext>
              </a:extLst>
            </p:cNvPr>
            <p:cNvGrpSpPr/>
            <p:nvPr/>
          </p:nvGrpSpPr>
          <p:grpSpPr>
            <a:xfrm>
              <a:off x="3158967" y="2316630"/>
              <a:ext cx="1276236" cy="264718"/>
              <a:chOff x="3019731" y="1445799"/>
              <a:chExt cx="1276236" cy="264718"/>
            </a:xfrm>
          </p:grpSpPr>
          <p:sp>
            <p:nvSpPr>
              <p:cNvPr id="417" name="Rectangle: Rounded Corners 416">
                <a:extLst>
                  <a:ext uri="{FF2B5EF4-FFF2-40B4-BE49-F238E27FC236}">
                    <a16:creationId xmlns:a16="http://schemas.microsoft.com/office/drawing/2014/main" id="{A602F2DC-C7A4-C53E-B2B5-43756768135C}"/>
                  </a:ext>
                </a:extLst>
              </p:cNvPr>
              <p:cNvSpPr/>
              <p:nvPr/>
            </p:nvSpPr>
            <p:spPr>
              <a:xfrm>
                <a:off x="3019731" y="1445799"/>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KPIs</a:t>
                </a:r>
                <a:endParaRPr lang="en-GB" sz="900" dirty="0">
                  <a:latin typeface="Bahnschrift" panose="020B0502040204020203" pitchFamily="34" charset="0"/>
                </a:endParaRPr>
              </a:p>
            </p:txBody>
          </p:sp>
          <p:grpSp>
            <p:nvGrpSpPr>
              <p:cNvPr id="410" name="Group 409">
                <a:extLst>
                  <a:ext uri="{FF2B5EF4-FFF2-40B4-BE49-F238E27FC236}">
                    <a16:creationId xmlns:a16="http://schemas.microsoft.com/office/drawing/2014/main" id="{2D777C6D-34E0-FEB4-7E26-8FF8E0837AF8}"/>
                  </a:ext>
                </a:extLst>
              </p:cNvPr>
              <p:cNvGrpSpPr/>
              <p:nvPr/>
            </p:nvGrpSpPr>
            <p:grpSpPr>
              <a:xfrm>
                <a:off x="3438367" y="1493226"/>
                <a:ext cx="106816" cy="166286"/>
                <a:chOff x="6402957" y="2584636"/>
                <a:chExt cx="106816" cy="166286"/>
              </a:xfrm>
            </p:grpSpPr>
            <p:pic>
              <p:nvPicPr>
                <p:cNvPr id="422" name="Grafik 374" descr="Wiedergabe mit einfarbiger Füllung">
                  <a:extLst>
                    <a:ext uri="{FF2B5EF4-FFF2-40B4-BE49-F238E27FC236}">
                      <a16:creationId xmlns:a16="http://schemas.microsoft.com/office/drawing/2014/main" id="{F6A1F2B9-3752-363E-829D-E51C9106BF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6408605" y="2579335"/>
                  <a:ext cx="95867" cy="106469"/>
                </a:xfrm>
                <a:prstGeom prst="rect">
                  <a:avLst/>
                </a:prstGeom>
              </p:spPr>
            </p:pic>
            <p:pic>
              <p:nvPicPr>
                <p:cNvPr id="423" name="Grafik 375" descr="Wiedergabe mit einfarbiger Füllung">
                  <a:extLst>
                    <a:ext uri="{FF2B5EF4-FFF2-40B4-BE49-F238E27FC236}">
                      <a16:creationId xmlns:a16="http://schemas.microsoft.com/office/drawing/2014/main" id="{C15290EF-512E-0B3F-1E62-C19BBC5424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V="1">
                  <a:off x="6408258" y="2649754"/>
                  <a:ext cx="95867" cy="106469"/>
                </a:xfrm>
                <a:prstGeom prst="rect">
                  <a:avLst/>
                </a:prstGeom>
              </p:spPr>
            </p:pic>
          </p:grpSp>
        </p:grpSp>
        <p:grpSp>
          <p:nvGrpSpPr>
            <p:cNvPr id="437" name="Group 436">
              <a:extLst>
                <a:ext uri="{FF2B5EF4-FFF2-40B4-BE49-F238E27FC236}">
                  <a16:creationId xmlns:a16="http://schemas.microsoft.com/office/drawing/2014/main" id="{E711DC2C-A815-8193-9F87-A9213AF932F0}"/>
                </a:ext>
              </a:extLst>
            </p:cNvPr>
            <p:cNvGrpSpPr/>
            <p:nvPr/>
          </p:nvGrpSpPr>
          <p:grpSpPr>
            <a:xfrm>
              <a:off x="3158967" y="3698201"/>
              <a:ext cx="1276236" cy="264718"/>
              <a:chOff x="3035416" y="1954920"/>
              <a:chExt cx="1276236" cy="264718"/>
            </a:xfrm>
          </p:grpSpPr>
          <p:sp>
            <p:nvSpPr>
              <p:cNvPr id="425" name="Rectangle: Rounded Corners 424">
                <a:extLst>
                  <a:ext uri="{FF2B5EF4-FFF2-40B4-BE49-F238E27FC236}">
                    <a16:creationId xmlns:a16="http://schemas.microsoft.com/office/drawing/2014/main" id="{31292C5C-CE95-E178-59FA-8DD52F1C3829}"/>
                  </a:ext>
                </a:extLst>
              </p:cNvPr>
              <p:cNvSpPr/>
              <p:nvPr/>
            </p:nvSpPr>
            <p:spPr>
              <a:xfrm>
                <a:off x="3035416" y="19549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Line Chart</a:t>
                </a:r>
                <a:endParaRPr lang="en-GB" sz="900" dirty="0">
                  <a:latin typeface="Bahnschrift" panose="020B0502040204020203" pitchFamily="34" charset="0"/>
                </a:endParaRPr>
              </a:p>
            </p:txBody>
          </p:sp>
          <p:pic>
            <p:nvPicPr>
              <p:cNvPr id="426" name="Grafik 79" descr="Periodische Grafik mit einfarbiger Füllung">
                <a:extLst>
                  <a:ext uri="{FF2B5EF4-FFF2-40B4-BE49-F238E27FC236}">
                    <a16:creationId xmlns:a16="http://schemas.microsoft.com/office/drawing/2014/main" id="{B5D99D3C-D669-3B79-34D6-38E7B60B6B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0979" y="1978280"/>
                <a:ext cx="214768" cy="214768"/>
              </a:xfrm>
              <a:prstGeom prst="rect">
                <a:avLst/>
              </a:prstGeom>
            </p:spPr>
          </p:pic>
        </p:grpSp>
        <p:grpSp>
          <p:nvGrpSpPr>
            <p:cNvPr id="424" name="Group 423">
              <a:extLst>
                <a:ext uri="{FF2B5EF4-FFF2-40B4-BE49-F238E27FC236}">
                  <a16:creationId xmlns:a16="http://schemas.microsoft.com/office/drawing/2014/main" id="{5E5D7766-26E8-E923-B65E-FD6A3B888A38}"/>
                </a:ext>
              </a:extLst>
            </p:cNvPr>
            <p:cNvGrpSpPr/>
            <p:nvPr/>
          </p:nvGrpSpPr>
          <p:grpSpPr>
            <a:xfrm>
              <a:off x="3158967" y="2777154"/>
              <a:ext cx="1276236" cy="264718"/>
              <a:chOff x="3378249" y="2937945"/>
              <a:chExt cx="1276236" cy="264718"/>
            </a:xfrm>
          </p:grpSpPr>
          <p:sp>
            <p:nvSpPr>
              <p:cNvPr id="431" name="Rectangle: Rounded Corners 430">
                <a:extLst>
                  <a:ext uri="{FF2B5EF4-FFF2-40B4-BE49-F238E27FC236}">
                    <a16:creationId xmlns:a16="http://schemas.microsoft.com/office/drawing/2014/main" id="{AED7BCF4-CF38-93B2-6F60-104439424522}"/>
                  </a:ext>
                </a:extLst>
              </p:cNvPr>
              <p:cNvSpPr/>
              <p:nvPr/>
            </p:nvSpPr>
            <p:spPr>
              <a:xfrm>
                <a:off x="3378249" y="2937945"/>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Bar Chart</a:t>
                </a:r>
                <a:endParaRPr lang="en-GB" sz="900" dirty="0">
                  <a:latin typeface="Bahnschrift" panose="020B0502040204020203" pitchFamily="34" charset="0"/>
                </a:endParaRPr>
              </a:p>
            </p:txBody>
          </p:sp>
          <p:pic>
            <p:nvPicPr>
              <p:cNvPr id="432" name="Grafik 319" descr="Balkendiagramm mit einfarbiger Füllung">
                <a:extLst>
                  <a:ext uri="{FF2B5EF4-FFF2-40B4-BE49-F238E27FC236}">
                    <a16:creationId xmlns:a16="http://schemas.microsoft.com/office/drawing/2014/main" id="{E39C7CC7-9D89-8F8D-47E8-D97E188476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05913" y="2960110"/>
                <a:ext cx="214277" cy="214277"/>
              </a:xfrm>
              <a:prstGeom prst="rect">
                <a:avLst/>
              </a:prstGeom>
            </p:spPr>
          </p:pic>
        </p:grpSp>
        <p:grpSp>
          <p:nvGrpSpPr>
            <p:cNvPr id="6" name="Group 5">
              <a:extLst>
                <a:ext uri="{FF2B5EF4-FFF2-40B4-BE49-F238E27FC236}">
                  <a16:creationId xmlns:a16="http://schemas.microsoft.com/office/drawing/2014/main" id="{1495576B-C624-2752-9722-1CFA0FB57D8C}"/>
                </a:ext>
              </a:extLst>
            </p:cNvPr>
            <p:cNvGrpSpPr/>
            <p:nvPr/>
          </p:nvGrpSpPr>
          <p:grpSpPr>
            <a:xfrm>
              <a:off x="3158967" y="3237678"/>
              <a:ext cx="1276236" cy="264718"/>
              <a:chOff x="3159916" y="3110463"/>
              <a:chExt cx="1276236" cy="264718"/>
            </a:xfrm>
          </p:grpSpPr>
          <p:sp>
            <p:nvSpPr>
              <p:cNvPr id="441" name="Rectangle: Rounded Corners 440">
                <a:extLst>
                  <a:ext uri="{FF2B5EF4-FFF2-40B4-BE49-F238E27FC236}">
                    <a16:creationId xmlns:a16="http://schemas.microsoft.com/office/drawing/2014/main" id="{D6C33CFB-08B4-2A1F-633C-37DCE3F26C1B}"/>
                  </a:ext>
                </a:extLst>
              </p:cNvPr>
              <p:cNvSpPr/>
              <p:nvPr/>
            </p:nvSpPr>
            <p:spPr>
              <a:xfrm>
                <a:off x="3159916" y="3110463"/>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Column Chart</a:t>
                </a:r>
                <a:endParaRPr lang="en-GB" sz="900" dirty="0">
                  <a:latin typeface="Bahnschrift" panose="020B0502040204020203" pitchFamily="34" charset="0"/>
                </a:endParaRPr>
              </a:p>
            </p:txBody>
          </p:sp>
          <p:pic>
            <p:nvPicPr>
              <p:cNvPr id="442" name="Grafik 319" descr="Balkendiagramm mit einfarbiger Füllung">
                <a:extLst>
                  <a:ext uri="{FF2B5EF4-FFF2-40B4-BE49-F238E27FC236}">
                    <a16:creationId xmlns:a16="http://schemas.microsoft.com/office/drawing/2014/main" id="{CD6A2467-A28A-C511-FA2E-85E4E1B938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381039" y="3132628"/>
                <a:ext cx="214277" cy="214277"/>
              </a:xfrm>
              <a:prstGeom prst="rect">
                <a:avLst/>
              </a:prstGeom>
            </p:spPr>
          </p:pic>
        </p:grpSp>
        <p:grpSp>
          <p:nvGrpSpPr>
            <p:cNvPr id="438" name="Group 437">
              <a:extLst>
                <a:ext uri="{FF2B5EF4-FFF2-40B4-BE49-F238E27FC236}">
                  <a16:creationId xmlns:a16="http://schemas.microsoft.com/office/drawing/2014/main" id="{5427A789-7F9E-E8B0-808E-4917E8DA232C}"/>
                </a:ext>
              </a:extLst>
            </p:cNvPr>
            <p:cNvGrpSpPr/>
            <p:nvPr/>
          </p:nvGrpSpPr>
          <p:grpSpPr>
            <a:xfrm>
              <a:off x="3158967" y="1856106"/>
              <a:ext cx="1276236" cy="264718"/>
              <a:chOff x="3349874" y="2435958"/>
              <a:chExt cx="1276236" cy="264718"/>
            </a:xfrm>
          </p:grpSpPr>
          <p:sp>
            <p:nvSpPr>
              <p:cNvPr id="427" name="Rectangle: Rounded Corners 426">
                <a:extLst>
                  <a:ext uri="{FF2B5EF4-FFF2-40B4-BE49-F238E27FC236}">
                    <a16:creationId xmlns:a16="http://schemas.microsoft.com/office/drawing/2014/main" id="{114F6B70-837C-E35C-5808-A2CE2427A766}"/>
                  </a:ext>
                </a:extLst>
              </p:cNvPr>
              <p:cNvSpPr/>
              <p:nvPr/>
            </p:nvSpPr>
            <p:spPr>
              <a:xfrm>
                <a:off x="3349874" y="2435958"/>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Filter</a:t>
                </a:r>
                <a:endParaRPr lang="en-GB" sz="900" dirty="0">
                  <a:latin typeface="Bahnschrift" panose="020B0502040204020203" pitchFamily="34" charset="0"/>
                </a:endParaRPr>
              </a:p>
            </p:txBody>
          </p:sp>
          <p:pic>
            <p:nvPicPr>
              <p:cNvPr id="429" name="Grafik 315" descr="Filter mit einfarbiger Füllung">
                <a:extLst>
                  <a:ext uri="{FF2B5EF4-FFF2-40B4-BE49-F238E27FC236}">
                    <a16:creationId xmlns:a16="http://schemas.microsoft.com/office/drawing/2014/main" id="{F7A7E1AF-CFA1-31F8-7934-6AF8E90AEE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73534" y="2469938"/>
                <a:ext cx="214276" cy="214277"/>
              </a:xfrm>
              <a:prstGeom prst="rect">
                <a:avLst/>
              </a:prstGeom>
            </p:spPr>
          </p:pic>
        </p:grpSp>
      </p:grpSp>
      <p:grpSp>
        <p:nvGrpSpPr>
          <p:cNvPr id="16" name="Group 15">
            <a:extLst>
              <a:ext uri="{FF2B5EF4-FFF2-40B4-BE49-F238E27FC236}">
                <a16:creationId xmlns:a16="http://schemas.microsoft.com/office/drawing/2014/main" id="{8D1964F2-D553-F94C-5416-3526DAFD677D}"/>
              </a:ext>
            </a:extLst>
          </p:cNvPr>
          <p:cNvGrpSpPr/>
          <p:nvPr/>
        </p:nvGrpSpPr>
        <p:grpSpPr>
          <a:xfrm>
            <a:off x="2951407" y="1988464"/>
            <a:ext cx="229117" cy="1842095"/>
            <a:chOff x="2951407" y="1988464"/>
            <a:chExt cx="229117" cy="1842095"/>
          </a:xfrm>
        </p:grpSpPr>
        <p:cxnSp>
          <p:nvCxnSpPr>
            <p:cNvPr id="547" name="Connector: Elbow 546">
              <a:extLst>
                <a:ext uri="{FF2B5EF4-FFF2-40B4-BE49-F238E27FC236}">
                  <a16:creationId xmlns:a16="http://schemas.microsoft.com/office/drawing/2014/main" id="{9A3CD799-5B2D-90DE-0243-343FFCFDF60E}"/>
                </a:ext>
              </a:extLst>
            </p:cNvPr>
            <p:cNvCxnSpPr>
              <a:cxnSpLocks/>
              <a:stCxn id="427" idx="1"/>
              <a:endCxn id="425" idx="1"/>
            </p:cNvCxnSpPr>
            <p:nvPr/>
          </p:nvCxnSpPr>
          <p:spPr>
            <a:xfrm rot="10800000" flipV="1">
              <a:off x="3158967" y="1988464"/>
              <a:ext cx="12700" cy="1842095"/>
            </a:xfrm>
            <a:prstGeom prst="bentConnector3">
              <a:avLst>
                <a:gd name="adj1" fmla="val 1800000"/>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cxnSp>
          <p:nvCxnSpPr>
            <p:cNvPr id="555" name="Straight Arrow Connector 554">
              <a:extLst>
                <a:ext uri="{FF2B5EF4-FFF2-40B4-BE49-F238E27FC236}">
                  <a16:creationId xmlns:a16="http://schemas.microsoft.com/office/drawing/2014/main" id="{EE729240-D35D-3958-386D-2DE35FB6D26A}"/>
                </a:ext>
              </a:extLst>
            </p:cNvPr>
            <p:cNvCxnSpPr>
              <a:cxnSpLocks/>
            </p:cNvCxnSpPr>
            <p:nvPr/>
          </p:nvCxnSpPr>
          <p:spPr>
            <a:xfrm>
              <a:off x="2952227" y="3378666"/>
              <a:ext cx="228297" cy="3056"/>
            </a:xfrm>
            <a:prstGeom prst="straightConnector1">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cxnSp>
          <p:nvCxnSpPr>
            <p:cNvPr id="556" name="Straight Arrow Connector 555">
              <a:extLst>
                <a:ext uri="{FF2B5EF4-FFF2-40B4-BE49-F238E27FC236}">
                  <a16:creationId xmlns:a16="http://schemas.microsoft.com/office/drawing/2014/main" id="{DD9AE83B-0B3D-3EF7-6596-5C170230B439}"/>
                </a:ext>
              </a:extLst>
            </p:cNvPr>
            <p:cNvCxnSpPr/>
            <p:nvPr/>
          </p:nvCxnSpPr>
          <p:spPr>
            <a:xfrm>
              <a:off x="2951407" y="2932884"/>
              <a:ext cx="228297" cy="3056"/>
            </a:xfrm>
            <a:prstGeom prst="straightConnector1">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cxnSp>
          <p:nvCxnSpPr>
            <p:cNvPr id="558" name="Connector: Elbow 557">
              <a:extLst>
                <a:ext uri="{FF2B5EF4-FFF2-40B4-BE49-F238E27FC236}">
                  <a16:creationId xmlns:a16="http://schemas.microsoft.com/office/drawing/2014/main" id="{BEC621EA-E78F-C868-BE6D-6BCD48F0BC5D}"/>
                </a:ext>
              </a:extLst>
            </p:cNvPr>
            <p:cNvCxnSpPr>
              <a:stCxn id="427" idx="1"/>
              <a:endCxn id="417" idx="1"/>
            </p:cNvCxnSpPr>
            <p:nvPr/>
          </p:nvCxnSpPr>
          <p:spPr>
            <a:xfrm rot="10800000" flipV="1">
              <a:off x="3158967" y="1988465"/>
              <a:ext cx="12700" cy="460524"/>
            </a:xfrm>
            <a:prstGeom prst="bentConnector3">
              <a:avLst>
                <a:gd name="adj1" fmla="val 1800000"/>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22087BA3-C2DC-4048-A259-717B0B982EBA}"/>
              </a:ext>
            </a:extLst>
          </p:cNvPr>
          <p:cNvPicPr>
            <a:picLocks noChangeAspect="1"/>
          </p:cNvPicPr>
          <p:nvPr/>
        </p:nvPicPr>
        <p:blipFill>
          <a:blip r:embed="rId12"/>
          <a:stretch>
            <a:fillRect/>
          </a:stretch>
        </p:blipFill>
        <p:spPr>
          <a:xfrm>
            <a:off x="4662169" y="3140937"/>
            <a:ext cx="821187" cy="1784714"/>
          </a:xfrm>
          <a:prstGeom prst="rect">
            <a:avLst/>
          </a:prstGeom>
        </p:spPr>
      </p:pic>
      <p:pic>
        <p:nvPicPr>
          <p:cNvPr id="12" name="Picture 11">
            <a:extLst>
              <a:ext uri="{FF2B5EF4-FFF2-40B4-BE49-F238E27FC236}">
                <a16:creationId xmlns:a16="http://schemas.microsoft.com/office/drawing/2014/main" id="{0CD6754F-257A-772F-DBFE-DED65993A84E}"/>
              </a:ext>
            </a:extLst>
          </p:cNvPr>
          <p:cNvPicPr>
            <a:picLocks noChangeAspect="1"/>
          </p:cNvPicPr>
          <p:nvPr/>
        </p:nvPicPr>
        <p:blipFill>
          <a:blip r:embed="rId13"/>
          <a:stretch>
            <a:fillRect/>
          </a:stretch>
        </p:blipFill>
        <p:spPr>
          <a:xfrm>
            <a:off x="6805450" y="4009982"/>
            <a:ext cx="2310348" cy="1127574"/>
          </a:xfrm>
          <a:prstGeom prst="rect">
            <a:avLst/>
          </a:prstGeom>
        </p:spPr>
      </p:pic>
      <p:pic>
        <p:nvPicPr>
          <p:cNvPr id="90" name="Picture 89">
            <a:extLst>
              <a:ext uri="{FF2B5EF4-FFF2-40B4-BE49-F238E27FC236}">
                <a16:creationId xmlns:a16="http://schemas.microsoft.com/office/drawing/2014/main" id="{8117BC09-9FEB-9347-DA62-65EE2EF3B6EC}"/>
              </a:ext>
            </a:extLst>
          </p:cNvPr>
          <p:cNvPicPr>
            <a:picLocks noChangeAspect="1"/>
          </p:cNvPicPr>
          <p:nvPr/>
        </p:nvPicPr>
        <p:blipFill>
          <a:blip r:embed="rId14"/>
          <a:stretch>
            <a:fillRect/>
          </a:stretch>
        </p:blipFill>
        <p:spPr>
          <a:xfrm>
            <a:off x="39418" y="2022130"/>
            <a:ext cx="2741758" cy="1314242"/>
          </a:xfrm>
          <a:prstGeom prst="rect">
            <a:avLst/>
          </a:prstGeom>
          <a:noFill/>
          <a:ln>
            <a:no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F179103-8B01-8777-F787-CE6ABB9D55D6}"/>
              </a:ext>
            </a:extLst>
          </p:cNvPr>
          <p:cNvPicPr>
            <a:picLocks noChangeAspect="1"/>
          </p:cNvPicPr>
          <p:nvPr/>
        </p:nvPicPr>
        <p:blipFill>
          <a:blip r:embed="rId15"/>
          <a:stretch>
            <a:fillRect/>
          </a:stretch>
        </p:blipFill>
        <p:spPr>
          <a:xfrm>
            <a:off x="5780757" y="3159063"/>
            <a:ext cx="1845974" cy="736806"/>
          </a:xfrm>
          <a:prstGeom prst="rect">
            <a:avLst/>
          </a:prstGeom>
        </p:spPr>
      </p:pic>
    </p:spTree>
    <p:custDataLst>
      <p:tags r:id="rId1"/>
    </p:custDataLst>
    <p:extLst>
      <p:ext uri="{BB962C8B-B14F-4D97-AF65-F5344CB8AC3E}">
        <p14:creationId xmlns:p14="http://schemas.microsoft.com/office/powerpoint/2010/main" val="29338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0"/>
                                        </p:tgtEl>
                                        <p:attrNameLst>
                                          <p:attrName>style.visibility</p:attrName>
                                        </p:attrNameLst>
                                      </p:cBhvr>
                                      <p:to>
                                        <p:strVal val="visible"/>
                                      </p:to>
                                    </p:set>
                                    <p:animEffect transition="in" filter="fade">
                                      <p:cBhvr>
                                        <p:cTn id="12" dur="500"/>
                                        <p:tgtEl>
                                          <p:spTgt spid="490"/>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44"/>
                                        </p:tgtEl>
                                        <p:attrNameLst>
                                          <p:attrName>style.visibility</p:attrName>
                                        </p:attrNameLst>
                                      </p:cBhvr>
                                      <p:to>
                                        <p:strVal val="visible"/>
                                      </p:to>
                                    </p:set>
                                    <p:animEffect transition="in" filter="fade">
                                      <p:cBhvr>
                                        <p:cTn id="20" dur="500"/>
                                        <p:tgtEl>
                                          <p:spTgt spid="54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64"/>
                                        </p:tgtEl>
                                        <p:attrNameLst>
                                          <p:attrName>style.visibility</p:attrName>
                                        </p:attrNameLst>
                                      </p:cBhvr>
                                      <p:to>
                                        <p:strVal val="visible"/>
                                      </p:to>
                                    </p:set>
                                    <p:animEffect transition="in" filter="fade">
                                      <p:cBhvr>
                                        <p:cTn id="34" dur="500"/>
                                        <p:tgtEl>
                                          <p:spTgt spid="564"/>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9" name="Group 8">
            <a:extLst>
              <a:ext uri="{FF2B5EF4-FFF2-40B4-BE49-F238E27FC236}">
                <a16:creationId xmlns:a16="http://schemas.microsoft.com/office/drawing/2014/main" id="{5466C7B5-5A08-D4EB-D46B-8842186C9FEF}"/>
              </a:ext>
            </a:extLst>
          </p:cNvPr>
          <p:cNvGrpSpPr/>
          <p:nvPr/>
        </p:nvGrpSpPr>
        <p:grpSpPr>
          <a:xfrm>
            <a:off x="614934" y="2748322"/>
            <a:ext cx="1440000" cy="1866342"/>
            <a:chOff x="705348" y="2748322"/>
            <a:chExt cx="1440000" cy="1866342"/>
          </a:xfrm>
        </p:grpSpPr>
        <p:pic>
          <p:nvPicPr>
            <p:cNvPr id="299" name="Google Shape;299;p57"/>
            <p:cNvPicPr preferRelativeResize="0">
              <a:picLocks noChangeAspect="1"/>
            </p:cNvPicPr>
            <p:nvPr/>
          </p:nvPicPr>
          <p:blipFill>
            <a:blip r:embed="rId3">
              <a:alphaModFix/>
            </a:blip>
            <a:stretch>
              <a:fillRect/>
            </a:stretch>
          </p:blipFill>
          <p:spPr>
            <a:xfrm>
              <a:off x="705348" y="2748322"/>
              <a:ext cx="1440000" cy="1440000"/>
            </a:xfrm>
            <a:prstGeom prst="rect">
              <a:avLst/>
            </a:prstGeom>
            <a:noFill/>
            <a:ln>
              <a:noFill/>
            </a:ln>
          </p:spPr>
        </p:pic>
        <p:sp>
          <p:nvSpPr>
            <p:cNvPr id="301" name="Google Shape;301;p57"/>
            <p:cNvSpPr/>
            <p:nvPr/>
          </p:nvSpPr>
          <p:spPr>
            <a:xfrm>
              <a:off x="809158" y="4188322"/>
              <a:ext cx="1279639" cy="426342"/>
            </a:xfrm>
            <a:prstGeom prst="rect">
              <a:avLst/>
            </a:prstGeom>
            <a:noFill/>
            <a:ln>
              <a:noFill/>
            </a:ln>
          </p:spPr>
          <p:txBody>
            <a:bodyPr spcFirstLastPara="1" wrap="square" lIns="68575" tIns="68575" rIns="68575" bIns="68575" anchor="b" anchorCtr="0">
              <a:noAutofit/>
            </a:bodyPr>
            <a:lstStyle/>
            <a:p>
              <a:pPr algn="ctr"/>
              <a:r>
                <a:rPr lang="en" sz="1300" dirty="0">
                  <a:latin typeface="Montserrat" panose="00000500000000000000" pitchFamily="2" charset="0"/>
                </a:rPr>
                <a:t>Holger Stitz</a:t>
              </a:r>
              <a:r>
                <a:rPr lang="en" sz="1300" baseline="30000" dirty="0">
                  <a:solidFill>
                    <a:schemeClr val="bg2"/>
                  </a:solidFill>
                  <a:latin typeface="Montserrat" panose="00000500000000000000" pitchFamily="2" charset="0"/>
                </a:rPr>
                <a:t>3</a:t>
              </a:r>
              <a:endParaRPr lang="en" sz="1300" dirty="0">
                <a:latin typeface="Montserrat" panose="00000500000000000000" pitchFamily="2" charset="0"/>
              </a:endParaRPr>
            </a:p>
          </p:txBody>
        </p:sp>
      </p:grpSp>
      <p:grpSp>
        <p:nvGrpSpPr>
          <p:cNvPr id="11" name="Group 10">
            <a:extLst>
              <a:ext uri="{FF2B5EF4-FFF2-40B4-BE49-F238E27FC236}">
                <a16:creationId xmlns:a16="http://schemas.microsoft.com/office/drawing/2014/main" id="{89C445E0-E7CE-4183-6DB4-07BC51021586}"/>
              </a:ext>
            </a:extLst>
          </p:cNvPr>
          <p:cNvGrpSpPr/>
          <p:nvPr/>
        </p:nvGrpSpPr>
        <p:grpSpPr>
          <a:xfrm>
            <a:off x="4884629" y="2748322"/>
            <a:ext cx="1440000" cy="1866876"/>
            <a:chOff x="4884629" y="2748322"/>
            <a:chExt cx="1440000" cy="1866876"/>
          </a:xfrm>
        </p:grpSpPr>
        <p:pic>
          <p:nvPicPr>
            <p:cNvPr id="303" name="Google Shape;303;p57"/>
            <p:cNvPicPr preferRelativeResize="0"/>
            <p:nvPr/>
          </p:nvPicPr>
          <p:blipFill rotWithShape="1">
            <a:blip r:embed="rId4">
              <a:alphaModFix/>
            </a:blip>
            <a:srcRect l="3183" r="3183"/>
            <a:stretch/>
          </p:blipFill>
          <p:spPr>
            <a:xfrm>
              <a:off x="4884629" y="2748322"/>
              <a:ext cx="1440000" cy="1440000"/>
            </a:xfrm>
            <a:prstGeom prst="rect">
              <a:avLst/>
            </a:prstGeom>
            <a:noFill/>
            <a:ln>
              <a:noFill/>
            </a:ln>
          </p:spPr>
        </p:pic>
        <p:sp>
          <p:nvSpPr>
            <p:cNvPr id="305" name="Google Shape;305;p57"/>
            <p:cNvSpPr/>
            <p:nvPr/>
          </p:nvSpPr>
          <p:spPr>
            <a:xfrm>
              <a:off x="4993808" y="4240474"/>
              <a:ext cx="1279639" cy="374724"/>
            </a:xfrm>
            <a:prstGeom prst="rect">
              <a:avLst/>
            </a:prstGeom>
            <a:noFill/>
            <a:ln>
              <a:noFill/>
            </a:ln>
          </p:spPr>
          <p:txBody>
            <a:bodyPr spcFirstLastPara="1" wrap="square" lIns="68575" tIns="68575" rIns="68575" bIns="68575" anchor="b" anchorCtr="0">
              <a:noAutofit/>
            </a:bodyPr>
            <a:lstStyle/>
            <a:p>
              <a:pPr algn="ctr"/>
              <a:r>
                <a:rPr lang="en" sz="1300" dirty="0">
                  <a:solidFill>
                    <a:srgbClr val="000000"/>
                  </a:solidFill>
                  <a:latin typeface="Montserrat" panose="00000500000000000000" pitchFamily="2" charset="0"/>
                </a:rPr>
                <a:t>Marc Streit</a:t>
              </a:r>
              <a:r>
                <a:rPr lang="en" sz="1300" baseline="30000" dirty="0">
                  <a:solidFill>
                    <a:schemeClr val="bg2"/>
                  </a:solidFill>
                  <a:latin typeface="Montserrat" panose="00000500000000000000" pitchFamily="2" charset="0"/>
                </a:rPr>
                <a:t>1,2,3</a:t>
              </a:r>
              <a:endParaRPr lang="en" sz="1300" dirty="0">
                <a:latin typeface="Montserrat" panose="00000500000000000000" pitchFamily="2" charset="0"/>
              </a:endParaRPr>
            </a:p>
          </p:txBody>
        </p:sp>
      </p:grpSp>
      <p:grpSp>
        <p:nvGrpSpPr>
          <p:cNvPr id="7" name="Group 6">
            <a:extLst>
              <a:ext uri="{FF2B5EF4-FFF2-40B4-BE49-F238E27FC236}">
                <a16:creationId xmlns:a16="http://schemas.microsoft.com/office/drawing/2014/main" id="{29F9FA90-07F4-DEE5-6DA2-9D404E1633B4}"/>
              </a:ext>
            </a:extLst>
          </p:cNvPr>
          <p:cNvGrpSpPr/>
          <p:nvPr/>
        </p:nvGrpSpPr>
        <p:grpSpPr>
          <a:xfrm>
            <a:off x="2823526" y="573200"/>
            <a:ext cx="1439995" cy="1981449"/>
            <a:chOff x="2852060" y="573200"/>
            <a:chExt cx="1439995" cy="1981449"/>
          </a:xfrm>
        </p:grpSpPr>
        <p:pic>
          <p:nvPicPr>
            <p:cNvPr id="307" name="Google Shape;307;p57"/>
            <p:cNvPicPr preferRelativeResize="0">
              <a:picLocks noChangeAspect="1"/>
            </p:cNvPicPr>
            <p:nvPr/>
          </p:nvPicPr>
          <p:blipFill rotWithShape="1">
            <a:blip r:embed="rId5">
              <a:alphaModFix/>
            </a:blip>
            <a:srcRect/>
            <a:stretch/>
          </p:blipFill>
          <p:spPr>
            <a:xfrm>
              <a:off x="2852060" y="573200"/>
              <a:ext cx="1439995" cy="1440000"/>
            </a:xfrm>
            <a:prstGeom prst="rect">
              <a:avLst/>
            </a:prstGeom>
            <a:noFill/>
            <a:ln>
              <a:noFill/>
            </a:ln>
          </p:spPr>
        </p:pic>
        <p:sp>
          <p:nvSpPr>
            <p:cNvPr id="309" name="Google Shape;309;p57"/>
            <p:cNvSpPr/>
            <p:nvPr/>
          </p:nvSpPr>
          <p:spPr>
            <a:xfrm>
              <a:off x="2857514" y="2071903"/>
              <a:ext cx="1377472" cy="482746"/>
            </a:xfrm>
            <a:prstGeom prst="rect">
              <a:avLst/>
            </a:prstGeom>
            <a:noFill/>
            <a:ln>
              <a:noFill/>
            </a:ln>
          </p:spPr>
          <p:txBody>
            <a:bodyPr spcFirstLastPara="1" wrap="square" lIns="68575" tIns="68575" rIns="68575" bIns="68575" anchor="b" anchorCtr="0">
              <a:noAutofit/>
            </a:bodyPr>
            <a:lstStyle/>
            <a:p>
              <a:pPr marL="0" lvl="0" indent="0" algn="ctr" rtl="0">
                <a:spcBef>
                  <a:spcPts val="0"/>
                </a:spcBef>
                <a:spcAft>
                  <a:spcPts val="0"/>
                </a:spcAft>
                <a:buNone/>
              </a:pPr>
              <a:r>
                <a:rPr lang="en" sz="1300" dirty="0">
                  <a:latin typeface="Montserrat" panose="00000500000000000000" pitchFamily="2" charset="0"/>
                </a:rPr>
                <a:t>Conny Walchshofer</a:t>
              </a:r>
              <a:r>
                <a:rPr lang="en" sz="1300" baseline="30000" dirty="0">
                  <a:solidFill>
                    <a:schemeClr val="bg2"/>
                  </a:solidFill>
                  <a:latin typeface="Montserrat" panose="00000500000000000000" pitchFamily="2" charset="0"/>
                </a:rPr>
                <a:t>1,2</a:t>
              </a:r>
              <a:endParaRPr sz="1300" dirty="0">
                <a:latin typeface="Montserrat" panose="00000500000000000000" pitchFamily="2" charset="0"/>
              </a:endParaRPr>
            </a:p>
          </p:txBody>
        </p:sp>
      </p:grpSp>
      <p:grpSp>
        <p:nvGrpSpPr>
          <p:cNvPr id="8" name="Group 7">
            <a:extLst>
              <a:ext uri="{FF2B5EF4-FFF2-40B4-BE49-F238E27FC236}">
                <a16:creationId xmlns:a16="http://schemas.microsoft.com/office/drawing/2014/main" id="{DE3BCAF7-2086-BAD1-37E5-8E447B1E081B}"/>
              </a:ext>
            </a:extLst>
          </p:cNvPr>
          <p:cNvGrpSpPr/>
          <p:nvPr/>
        </p:nvGrpSpPr>
        <p:grpSpPr>
          <a:xfrm>
            <a:off x="4949047" y="573200"/>
            <a:ext cx="1311164" cy="1959353"/>
            <a:chOff x="4993808" y="573200"/>
            <a:chExt cx="1311164" cy="1959353"/>
          </a:xfrm>
        </p:grpSpPr>
        <p:sp>
          <p:nvSpPr>
            <p:cNvPr id="312" name="Google Shape;312;p57"/>
            <p:cNvSpPr/>
            <p:nvPr/>
          </p:nvSpPr>
          <p:spPr>
            <a:xfrm>
              <a:off x="4993808" y="2049807"/>
              <a:ext cx="1311164" cy="482746"/>
            </a:xfrm>
            <a:prstGeom prst="rect">
              <a:avLst/>
            </a:prstGeom>
            <a:noFill/>
            <a:ln>
              <a:noFill/>
            </a:ln>
          </p:spPr>
          <p:txBody>
            <a:bodyPr spcFirstLastPara="1" wrap="square" lIns="68575" tIns="68575" rIns="68575" bIns="68575" anchor="b" anchorCtr="0">
              <a:noAutofit/>
            </a:bodyPr>
            <a:lstStyle/>
            <a:p>
              <a:pPr algn="ctr"/>
              <a:r>
                <a:rPr lang="en" sz="1300" dirty="0">
                  <a:latin typeface="Montserrat" panose="00000500000000000000" pitchFamily="2" charset="0"/>
                </a:rPr>
                <a:t>Andreas Hinterreiter</a:t>
              </a:r>
              <a:r>
                <a:rPr lang="en" sz="1300" baseline="30000" dirty="0">
                  <a:solidFill>
                    <a:schemeClr val="bg2"/>
                  </a:solidFill>
                  <a:latin typeface="Montserrat" panose="00000500000000000000" pitchFamily="2" charset="0"/>
                </a:rPr>
                <a:t>2</a:t>
              </a:r>
              <a:endParaRPr lang="en" sz="1300" dirty="0">
                <a:latin typeface="Montserrat" panose="00000500000000000000" pitchFamily="2" charset="0"/>
              </a:endParaRPr>
            </a:p>
          </p:txBody>
        </p:sp>
        <p:pic>
          <p:nvPicPr>
            <p:cNvPr id="313" name="Google Shape;313;p57"/>
            <p:cNvPicPr preferRelativeResize="0">
              <a:picLocks noChangeAspect="1"/>
            </p:cNvPicPr>
            <p:nvPr/>
          </p:nvPicPr>
          <p:blipFill>
            <a:blip r:embed="rId6">
              <a:alphaModFix/>
            </a:blip>
            <a:stretch>
              <a:fillRect/>
            </a:stretch>
          </p:blipFill>
          <p:spPr>
            <a:xfrm>
              <a:off x="5179595" y="573200"/>
              <a:ext cx="960012" cy="1440000"/>
            </a:xfrm>
            <a:prstGeom prst="rect">
              <a:avLst/>
            </a:prstGeom>
            <a:noFill/>
            <a:ln>
              <a:noFill/>
            </a:ln>
          </p:spPr>
        </p:pic>
      </p:grpSp>
      <p:grpSp>
        <p:nvGrpSpPr>
          <p:cNvPr id="6" name="Group 5">
            <a:extLst>
              <a:ext uri="{FF2B5EF4-FFF2-40B4-BE49-F238E27FC236}">
                <a16:creationId xmlns:a16="http://schemas.microsoft.com/office/drawing/2014/main" id="{AD858118-D683-036A-5FD7-875ABFF09931}"/>
              </a:ext>
            </a:extLst>
          </p:cNvPr>
          <p:cNvGrpSpPr/>
          <p:nvPr/>
        </p:nvGrpSpPr>
        <p:grpSpPr>
          <a:xfrm>
            <a:off x="614934" y="573200"/>
            <a:ext cx="1440000" cy="1959353"/>
            <a:chOff x="524521" y="573200"/>
            <a:chExt cx="1440000" cy="1959353"/>
          </a:xfrm>
        </p:grpSpPr>
        <p:pic>
          <p:nvPicPr>
            <p:cNvPr id="315" name="Google Shape;315;p57"/>
            <p:cNvPicPr preferRelativeResize="0">
              <a:picLocks noChangeAspect="1"/>
            </p:cNvPicPr>
            <p:nvPr/>
          </p:nvPicPr>
          <p:blipFill rotWithShape="1">
            <a:blip r:embed="rId7">
              <a:alphaModFix/>
            </a:blip>
            <a:srcRect/>
            <a:stretch/>
          </p:blipFill>
          <p:spPr>
            <a:xfrm>
              <a:off x="524521" y="573200"/>
              <a:ext cx="1440000" cy="1440000"/>
            </a:xfrm>
            <a:prstGeom prst="rect">
              <a:avLst/>
            </a:prstGeom>
            <a:noFill/>
            <a:ln>
              <a:noFill/>
            </a:ln>
          </p:spPr>
        </p:pic>
        <p:sp>
          <p:nvSpPr>
            <p:cNvPr id="317" name="Google Shape;317;p57"/>
            <p:cNvSpPr/>
            <p:nvPr/>
          </p:nvSpPr>
          <p:spPr>
            <a:xfrm>
              <a:off x="705338" y="2049807"/>
              <a:ext cx="970813" cy="482746"/>
            </a:xfrm>
            <a:prstGeom prst="rect">
              <a:avLst/>
            </a:prstGeom>
            <a:noFill/>
            <a:ln>
              <a:noFill/>
            </a:ln>
          </p:spPr>
          <p:txBody>
            <a:bodyPr spcFirstLastPara="1" wrap="square" lIns="68575" tIns="68575" rIns="68575" bIns="68575" anchor="b" anchorCtr="0">
              <a:noAutofit/>
            </a:bodyPr>
            <a:lstStyle/>
            <a:p>
              <a:pPr marL="0" lvl="0" indent="0" algn="ctr" rtl="0">
                <a:spcBef>
                  <a:spcPts val="0"/>
                </a:spcBef>
                <a:spcAft>
                  <a:spcPts val="0"/>
                </a:spcAft>
                <a:buNone/>
              </a:pPr>
              <a:r>
                <a:rPr lang="en" sz="1300" dirty="0">
                  <a:latin typeface="Montserrat" panose="00000500000000000000" pitchFamily="2" charset="0"/>
                </a:rPr>
                <a:t>Vaishali Dhanoa</a:t>
              </a:r>
              <a:r>
                <a:rPr lang="en" sz="1300" baseline="30000" dirty="0">
                  <a:solidFill>
                    <a:schemeClr val="bg2"/>
                  </a:solidFill>
                  <a:latin typeface="Montserrat" panose="00000500000000000000" pitchFamily="2" charset="0"/>
                </a:rPr>
                <a:t>1,2</a:t>
              </a:r>
              <a:endParaRPr sz="1300" baseline="30000" dirty="0">
                <a:solidFill>
                  <a:schemeClr val="bg2"/>
                </a:solidFill>
                <a:latin typeface="Montserrat" panose="00000500000000000000" pitchFamily="2" charset="0"/>
              </a:endParaRPr>
            </a:p>
          </p:txBody>
        </p:sp>
      </p:grpSp>
      <p:grpSp>
        <p:nvGrpSpPr>
          <p:cNvPr id="10" name="Group 9">
            <a:extLst>
              <a:ext uri="{FF2B5EF4-FFF2-40B4-BE49-F238E27FC236}">
                <a16:creationId xmlns:a16="http://schemas.microsoft.com/office/drawing/2014/main" id="{59935392-1FD1-AB51-8492-FBDC5045DE44}"/>
              </a:ext>
            </a:extLst>
          </p:cNvPr>
          <p:cNvGrpSpPr/>
          <p:nvPr/>
        </p:nvGrpSpPr>
        <p:grpSpPr>
          <a:xfrm>
            <a:off x="2823526" y="2748322"/>
            <a:ext cx="1439995" cy="1957718"/>
            <a:chOff x="2794991" y="2748322"/>
            <a:chExt cx="1439995" cy="1957718"/>
          </a:xfrm>
        </p:grpSpPr>
        <p:pic>
          <p:nvPicPr>
            <p:cNvPr id="319" name="Google Shape;319;p57"/>
            <p:cNvPicPr preferRelativeResize="0">
              <a:picLocks noChangeAspect="1"/>
            </p:cNvPicPr>
            <p:nvPr/>
          </p:nvPicPr>
          <p:blipFill rotWithShape="1">
            <a:blip r:embed="rId8">
              <a:alphaModFix/>
            </a:blip>
            <a:srcRect l="-16631" r="-16631" b="19"/>
            <a:stretch/>
          </p:blipFill>
          <p:spPr>
            <a:xfrm>
              <a:off x="2794991" y="2748322"/>
              <a:ext cx="1439995" cy="1440000"/>
            </a:xfrm>
            <a:prstGeom prst="rect">
              <a:avLst/>
            </a:prstGeom>
            <a:noFill/>
            <a:ln>
              <a:noFill/>
            </a:ln>
          </p:spPr>
        </p:pic>
        <p:sp>
          <p:nvSpPr>
            <p:cNvPr id="321" name="Google Shape;321;p57"/>
            <p:cNvSpPr/>
            <p:nvPr/>
          </p:nvSpPr>
          <p:spPr>
            <a:xfrm>
              <a:off x="3121257" y="4240474"/>
              <a:ext cx="901600" cy="465566"/>
            </a:xfrm>
            <a:prstGeom prst="rect">
              <a:avLst/>
            </a:prstGeom>
            <a:noFill/>
            <a:ln>
              <a:noFill/>
            </a:ln>
          </p:spPr>
          <p:txBody>
            <a:bodyPr spcFirstLastPara="1" wrap="square" lIns="68575" tIns="68575" rIns="68575" bIns="68575" anchor="b" anchorCtr="0">
              <a:noAutofit/>
            </a:bodyPr>
            <a:lstStyle/>
            <a:p>
              <a:pPr algn="ctr"/>
              <a:r>
                <a:rPr lang="en" sz="1300" dirty="0">
                  <a:latin typeface="Montserrat" panose="00000500000000000000" pitchFamily="2" charset="0"/>
                </a:rPr>
                <a:t>Eduard Gröller</a:t>
              </a:r>
              <a:r>
                <a:rPr lang="en" sz="1300" baseline="30000" dirty="0">
                  <a:solidFill>
                    <a:schemeClr val="bg2"/>
                  </a:solidFill>
                  <a:latin typeface="Montserrat" panose="00000500000000000000" pitchFamily="2" charset="0"/>
                </a:rPr>
                <a:t>4,5</a:t>
              </a:r>
              <a:endParaRPr lang="en" sz="1300" dirty="0">
                <a:latin typeface="Montserrat" panose="00000500000000000000" pitchFamily="2" charset="0"/>
              </a:endParaRPr>
            </a:p>
          </p:txBody>
        </p:sp>
      </p:grpSp>
      <p:grpSp>
        <p:nvGrpSpPr>
          <p:cNvPr id="12" name="Group 11">
            <a:extLst>
              <a:ext uri="{FF2B5EF4-FFF2-40B4-BE49-F238E27FC236}">
                <a16:creationId xmlns:a16="http://schemas.microsoft.com/office/drawing/2014/main" id="{4243A964-190B-9E12-CE2E-7F8AF493C7A9}"/>
              </a:ext>
            </a:extLst>
          </p:cNvPr>
          <p:cNvGrpSpPr/>
          <p:nvPr/>
        </p:nvGrpSpPr>
        <p:grpSpPr>
          <a:xfrm>
            <a:off x="7131524" y="1002056"/>
            <a:ext cx="1387747" cy="741626"/>
            <a:chOff x="6613140" y="179660"/>
            <a:chExt cx="1387747" cy="741626"/>
          </a:xfrm>
        </p:grpSpPr>
        <p:pic>
          <p:nvPicPr>
            <p:cNvPr id="39" name="Picture 2">
              <a:extLst>
                <a:ext uri="{FF2B5EF4-FFF2-40B4-BE49-F238E27FC236}">
                  <a16:creationId xmlns:a16="http://schemas.microsoft.com/office/drawing/2014/main" id="{0C093478-3B69-931F-7A56-D2A5DAE431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8445" y="179660"/>
              <a:ext cx="1112442" cy="741626"/>
            </a:xfrm>
            <a:prstGeom prst="rect">
              <a:avLst/>
            </a:prstGeom>
            <a:noFill/>
            <a:extLst>
              <a:ext uri="{909E8E84-426E-40DD-AFC4-6F175D3DCCD1}">
                <a14:hiddenFill xmlns:a14="http://schemas.microsoft.com/office/drawing/2010/main">
                  <a:solidFill>
                    <a:srgbClr val="FFFFFF"/>
                  </a:solidFill>
                </a14:hiddenFill>
              </a:ext>
            </a:extLst>
          </p:spPr>
        </p:pic>
        <p:sp>
          <p:nvSpPr>
            <p:cNvPr id="48" name="Google Shape;300;p56">
              <a:extLst>
                <a:ext uri="{FF2B5EF4-FFF2-40B4-BE49-F238E27FC236}">
                  <a16:creationId xmlns:a16="http://schemas.microsoft.com/office/drawing/2014/main" id="{C2D4B41F-0D5E-1311-8210-F571EFEF12B0}"/>
                </a:ext>
              </a:extLst>
            </p:cNvPr>
            <p:cNvSpPr txBox="1"/>
            <p:nvPr/>
          </p:nvSpPr>
          <p:spPr>
            <a:xfrm>
              <a:off x="6613140" y="452443"/>
              <a:ext cx="440979" cy="3516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chemeClr val="bg2"/>
                  </a:solidFill>
                  <a:latin typeface="Montserrat"/>
                  <a:ea typeface="Montserrat"/>
                  <a:cs typeface="Montserrat"/>
                  <a:sym typeface="Montserrat"/>
                </a:rPr>
                <a:t>1)</a:t>
              </a:r>
              <a:endParaRPr sz="1300" dirty="0">
                <a:solidFill>
                  <a:schemeClr val="bg2"/>
                </a:solidFill>
                <a:latin typeface="Montserrat"/>
                <a:ea typeface="Montserrat"/>
                <a:cs typeface="Montserrat"/>
                <a:sym typeface="Montserrat"/>
              </a:endParaRPr>
            </a:p>
          </p:txBody>
        </p:sp>
      </p:grpSp>
      <p:grpSp>
        <p:nvGrpSpPr>
          <p:cNvPr id="13" name="Group 12">
            <a:extLst>
              <a:ext uri="{FF2B5EF4-FFF2-40B4-BE49-F238E27FC236}">
                <a16:creationId xmlns:a16="http://schemas.microsoft.com/office/drawing/2014/main" id="{77B3D0BD-D1D1-AEB9-5E7C-2B25B840AD0D}"/>
              </a:ext>
            </a:extLst>
          </p:cNvPr>
          <p:cNvGrpSpPr/>
          <p:nvPr/>
        </p:nvGrpSpPr>
        <p:grpSpPr>
          <a:xfrm>
            <a:off x="7131524" y="1876892"/>
            <a:ext cx="1604302" cy="386546"/>
            <a:chOff x="6613140" y="1561194"/>
            <a:chExt cx="1604302" cy="386546"/>
          </a:xfrm>
        </p:grpSpPr>
        <p:pic>
          <p:nvPicPr>
            <p:cNvPr id="38" name="Picture 37" descr="A picture containing logo&#10;&#10;Description automatically generated">
              <a:extLst>
                <a:ext uri="{FF2B5EF4-FFF2-40B4-BE49-F238E27FC236}">
                  <a16:creationId xmlns:a16="http://schemas.microsoft.com/office/drawing/2014/main" id="{18862547-3B0F-770E-316B-092CDA3407EE}"/>
                </a:ext>
              </a:extLst>
            </p:cNvPr>
            <p:cNvPicPr>
              <a:picLocks noChangeAspect="1"/>
            </p:cNvPicPr>
            <p:nvPr/>
          </p:nvPicPr>
          <p:blipFill>
            <a:blip r:embed="rId10"/>
            <a:stretch>
              <a:fillRect/>
            </a:stretch>
          </p:blipFill>
          <p:spPr>
            <a:xfrm>
              <a:off x="6997682" y="1565626"/>
              <a:ext cx="1219760" cy="382114"/>
            </a:xfrm>
            <a:prstGeom prst="rect">
              <a:avLst/>
            </a:prstGeom>
          </p:spPr>
        </p:pic>
        <p:sp>
          <p:nvSpPr>
            <p:cNvPr id="50" name="Google Shape;300;p56">
              <a:extLst>
                <a:ext uri="{FF2B5EF4-FFF2-40B4-BE49-F238E27FC236}">
                  <a16:creationId xmlns:a16="http://schemas.microsoft.com/office/drawing/2014/main" id="{D38C3D76-1424-8C6A-2731-2C01CC280C97}"/>
                </a:ext>
              </a:extLst>
            </p:cNvPr>
            <p:cNvSpPr txBox="1"/>
            <p:nvPr/>
          </p:nvSpPr>
          <p:spPr>
            <a:xfrm>
              <a:off x="6613140" y="1561194"/>
              <a:ext cx="440979" cy="3516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chemeClr val="bg2"/>
                  </a:solidFill>
                  <a:latin typeface="Montserrat"/>
                  <a:ea typeface="Montserrat"/>
                  <a:cs typeface="Montserrat"/>
                  <a:sym typeface="Montserrat"/>
                </a:rPr>
                <a:t>2)</a:t>
              </a:r>
              <a:endParaRPr sz="1300" dirty="0">
                <a:solidFill>
                  <a:schemeClr val="bg2"/>
                </a:solidFill>
                <a:latin typeface="Montserrat"/>
                <a:ea typeface="Montserrat"/>
                <a:cs typeface="Montserrat"/>
                <a:sym typeface="Montserrat"/>
              </a:endParaRPr>
            </a:p>
          </p:txBody>
        </p:sp>
      </p:grpSp>
      <p:grpSp>
        <p:nvGrpSpPr>
          <p:cNvPr id="14" name="Group 13">
            <a:extLst>
              <a:ext uri="{FF2B5EF4-FFF2-40B4-BE49-F238E27FC236}">
                <a16:creationId xmlns:a16="http://schemas.microsoft.com/office/drawing/2014/main" id="{1013D38F-432F-ED86-4550-5A97DD041949}"/>
              </a:ext>
            </a:extLst>
          </p:cNvPr>
          <p:cNvGrpSpPr/>
          <p:nvPr/>
        </p:nvGrpSpPr>
        <p:grpSpPr>
          <a:xfrm>
            <a:off x="7131524" y="2396648"/>
            <a:ext cx="1455216" cy="351674"/>
            <a:chOff x="6613140" y="2669945"/>
            <a:chExt cx="1455216" cy="351674"/>
          </a:xfrm>
        </p:grpSpPr>
        <p:pic>
          <p:nvPicPr>
            <p:cNvPr id="2054" name="Picture 6" descr="datavisyn | data visualization solutions for pharmaceutical and biomedical  R&amp;D">
              <a:extLst>
                <a:ext uri="{FF2B5EF4-FFF2-40B4-BE49-F238E27FC236}">
                  <a16:creationId xmlns:a16="http://schemas.microsoft.com/office/drawing/2014/main" id="{7BFF6A7B-D905-9DCB-A493-FEB8B47B82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7682" y="2779552"/>
              <a:ext cx="1070674" cy="213707"/>
            </a:xfrm>
            <a:prstGeom prst="rect">
              <a:avLst/>
            </a:prstGeom>
            <a:noFill/>
            <a:extLst>
              <a:ext uri="{909E8E84-426E-40DD-AFC4-6F175D3DCCD1}">
                <a14:hiddenFill xmlns:a14="http://schemas.microsoft.com/office/drawing/2010/main">
                  <a:solidFill>
                    <a:srgbClr val="FFFFFF"/>
                  </a:solidFill>
                </a14:hiddenFill>
              </a:ext>
            </a:extLst>
          </p:spPr>
        </p:pic>
        <p:sp>
          <p:nvSpPr>
            <p:cNvPr id="51" name="Google Shape;300;p56">
              <a:extLst>
                <a:ext uri="{FF2B5EF4-FFF2-40B4-BE49-F238E27FC236}">
                  <a16:creationId xmlns:a16="http://schemas.microsoft.com/office/drawing/2014/main" id="{C5062F5E-3C96-F034-517D-A0E91EB5291F}"/>
                </a:ext>
              </a:extLst>
            </p:cNvPr>
            <p:cNvSpPr txBox="1"/>
            <p:nvPr/>
          </p:nvSpPr>
          <p:spPr>
            <a:xfrm>
              <a:off x="6613140" y="2669945"/>
              <a:ext cx="440979" cy="3516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chemeClr val="bg2"/>
                  </a:solidFill>
                  <a:latin typeface="Montserrat"/>
                  <a:ea typeface="Montserrat"/>
                  <a:cs typeface="Montserrat"/>
                  <a:sym typeface="Montserrat"/>
                </a:rPr>
                <a:t>3)</a:t>
              </a:r>
              <a:endParaRPr sz="1300" dirty="0">
                <a:solidFill>
                  <a:schemeClr val="bg2"/>
                </a:solidFill>
                <a:latin typeface="Montserrat"/>
                <a:ea typeface="Montserrat"/>
                <a:cs typeface="Montserrat"/>
                <a:sym typeface="Montserrat"/>
              </a:endParaRPr>
            </a:p>
          </p:txBody>
        </p:sp>
      </p:grpSp>
      <p:grpSp>
        <p:nvGrpSpPr>
          <p:cNvPr id="15" name="Group 14">
            <a:extLst>
              <a:ext uri="{FF2B5EF4-FFF2-40B4-BE49-F238E27FC236}">
                <a16:creationId xmlns:a16="http://schemas.microsoft.com/office/drawing/2014/main" id="{35C8BA52-094D-88DC-7698-2161CF50E8E7}"/>
              </a:ext>
            </a:extLst>
          </p:cNvPr>
          <p:cNvGrpSpPr/>
          <p:nvPr/>
        </p:nvGrpSpPr>
        <p:grpSpPr>
          <a:xfrm>
            <a:off x="7131524" y="2881531"/>
            <a:ext cx="899894" cy="515352"/>
            <a:chOff x="6613140" y="3659809"/>
            <a:chExt cx="899894" cy="515352"/>
          </a:xfrm>
        </p:grpSpPr>
        <p:pic>
          <p:nvPicPr>
            <p:cNvPr id="2050" name="Picture 2" descr="TU Wien - MoSaiQC">
              <a:extLst>
                <a:ext uri="{FF2B5EF4-FFF2-40B4-BE49-F238E27FC236}">
                  <a16:creationId xmlns:a16="http://schemas.microsoft.com/office/drawing/2014/main" id="{68E9BA9C-77C4-60F9-3472-CAD67437D1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7682" y="3659809"/>
              <a:ext cx="515352" cy="515352"/>
            </a:xfrm>
            <a:prstGeom prst="rect">
              <a:avLst/>
            </a:prstGeom>
            <a:noFill/>
            <a:extLst>
              <a:ext uri="{909E8E84-426E-40DD-AFC4-6F175D3DCCD1}">
                <a14:hiddenFill xmlns:a14="http://schemas.microsoft.com/office/drawing/2010/main">
                  <a:solidFill>
                    <a:srgbClr val="FFFFFF"/>
                  </a:solidFill>
                </a14:hiddenFill>
              </a:ext>
            </a:extLst>
          </p:spPr>
        </p:pic>
        <p:sp>
          <p:nvSpPr>
            <p:cNvPr id="52" name="Google Shape;300;p56">
              <a:extLst>
                <a:ext uri="{FF2B5EF4-FFF2-40B4-BE49-F238E27FC236}">
                  <a16:creationId xmlns:a16="http://schemas.microsoft.com/office/drawing/2014/main" id="{FA8E84EC-9AA5-4A01-8A98-F46B0EA894D1}"/>
                </a:ext>
              </a:extLst>
            </p:cNvPr>
            <p:cNvSpPr txBox="1"/>
            <p:nvPr/>
          </p:nvSpPr>
          <p:spPr>
            <a:xfrm>
              <a:off x="6613140" y="3699574"/>
              <a:ext cx="440979" cy="3516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chemeClr val="bg2"/>
                  </a:solidFill>
                  <a:latin typeface="Montserrat"/>
                  <a:ea typeface="Montserrat"/>
                  <a:cs typeface="Montserrat"/>
                  <a:sym typeface="Montserrat"/>
                </a:rPr>
                <a:t>4)</a:t>
              </a:r>
              <a:endParaRPr sz="1300" dirty="0">
                <a:solidFill>
                  <a:schemeClr val="bg2"/>
                </a:solidFill>
                <a:latin typeface="Montserrat"/>
                <a:ea typeface="Montserrat"/>
                <a:cs typeface="Montserrat"/>
                <a:sym typeface="Montserrat"/>
              </a:endParaRPr>
            </a:p>
          </p:txBody>
        </p:sp>
      </p:grpSp>
      <p:grpSp>
        <p:nvGrpSpPr>
          <p:cNvPr id="16" name="Group 15">
            <a:extLst>
              <a:ext uri="{FF2B5EF4-FFF2-40B4-BE49-F238E27FC236}">
                <a16:creationId xmlns:a16="http://schemas.microsoft.com/office/drawing/2014/main" id="{DAE7E4E5-2272-D243-1880-648AA7E0BCBA}"/>
              </a:ext>
            </a:extLst>
          </p:cNvPr>
          <p:cNvGrpSpPr/>
          <p:nvPr/>
        </p:nvGrpSpPr>
        <p:grpSpPr>
          <a:xfrm>
            <a:off x="7131524" y="3530092"/>
            <a:ext cx="1278510" cy="351674"/>
            <a:chOff x="6613140" y="4589439"/>
            <a:chExt cx="1278510" cy="351674"/>
          </a:xfrm>
        </p:grpSpPr>
        <p:pic>
          <p:nvPicPr>
            <p:cNvPr id="2056" name="Picture 8" descr="VRVis Research Center | TU Wien – Research Unit of Computer Graphics">
              <a:extLst>
                <a:ext uri="{FF2B5EF4-FFF2-40B4-BE49-F238E27FC236}">
                  <a16:creationId xmlns:a16="http://schemas.microsoft.com/office/drawing/2014/main" id="{3682F6D9-321F-9551-EE2D-53BE9A3580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7682" y="4654143"/>
              <a:ext cx="893968" cy="286970"/>
            </a:xfrm>
            <a:prstGeom prst="rect">
              <a:avLst/>
            </a:prstGeom>
            <a:noFill/>
            <a:extLst>
              <a:ext uri="{909E8E84-426E-40DD-AFC4-6F175D3DCCD1}">
                <a14:hiddenFill xmlns:a14="http://schemas.microsoft.com/office/drawing/2010/main">
                  <a:solidFill>
                    <a:srgbClr val="FFFFFF"/>
                  </a:solidFill>
                </a14:hiddenFill>
              </a:ext>
            </a:extLst>
          </p:spPr>
        </p:pic>
        <p:sp>
          <p:nvSpPr>
            <p:cNvPr id="53" name="Google Shape;300;p56">
              <a:extLst>
                <a:ext uri="{FF2B5EF4-FFF2-40B4-BE49-F238E27FC236}">
                  <a16:creationId xmlns:a16="http://schemas.microsoft.com/office/drawing/2014/main" id="{DE18CDEE-C806-400E-7045-2013F53A28EA}"/>
                </a:ext>
              </a:extLst>
            </p:cNvPr>
            <p:cNvSpPr txBox="1"/>
            <p:nvPr/>
          </p:nvSpPr>
          <p:spPr>
            <a:xfrm>
              <a:off x="6613140" y="4589439"/>
              <a:ext cx="440979" cy="3516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chemeClr val="bg2"/>
                  </a:solidFill>
                  <a:latin typeface="Montserrat"/>
                  <a:ea typeface="Montserrat"/>
                  <a:cs typeface="Montserrat"/>
                  <a:sym typeface="Montserrat"/>
                </a:rPr>
                <a:t>5)</a:t>
              </a:r>
              <a:endParaRPr sz="1300" dirty="0">
                <a:solidFill>
                  <a:schemeClr val="bg2"/>
                </a:solidFill>
                <a:latin typeface="Montserrat"/>
                <a:ea typeface="Montserrat"/>
                <a:cs typeface="Montserrat"/>
                <a:sym typeface="Montserra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Elements of the Usage Loop</a:t>
            </a:r>
            <a:endParaRPr sz="1200" b="0" dirty="0"/>
          </a:p>
        </p:txBody>
      </p:sp>
      <p:grpSp>
        <p:nvGrpSpPr>
          <p:cNvPr id="490" name="Group 489">
            <a:extLst>
              <a:ext uri="{FF2B5EF4-FFF2-40B4-BE49-F238E27FC236}">
                <a16:creationId xmlns:a16="http://schemas.microsoft.com/office/drawing/2014/main" id="{46C41969-7C7E-6CC4-B367-D6E60C29D632}"/>
              </a:ext>
            </a:extLst>
          </p:cNvPr>
          <p:cNvGrpSpPr/>
          <p:nvPr/>
        </p:nvGrpSpPr>
        <p:grpSpPr>
          <a:xfrm>
            <a:off x="3764755" y="2371130"/>
            <a:ext cx="1588336" cy="1172765"/>
            <a:chOff x="4475397" y="1728346"/>
            <a:chExt cx="1588336" cy="1172765"/>
          </a:xfrm>
        </p:grpSpPr>
        <p:sp>
          <p:nvSpPr>
            <p:cNvPr id="445" name="Rechteck: abgerundete Ecken 333">
              <a:extLst>
                <a:ext uri="{FF2B5EF4-FFF2-40B4-BE49-F238E27FC236}">
                  <a16:creationId xmlns:a16="http://schemas.microsoft.com/office/drawing/2014/main" id="{21B91432-0E26-086C-3962-F9DB66C4901A}"/>
                </a:ext>
              </a:extLst>
            </p:cNvPr>
            <p:cNvSpPr/>
            <p:nvPr/>
          </p:nvSpPr>
          <p:spPr>
            <a:xfrm>
              <a:off x="4475398" y="1728346"/>
              <a:ext cx="1519920" cy="1172765"/>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00" dirty="0">
                <a:solidFill>
                  <a:srgbClr val="525252"/>
                </a:solidFill>
                <a:latin typeface="Bahnschrift" panose="020B0502040204020203" pitchFamily="34" charset="0"/>
              </a:endParaRPr>
            </a:p>
          </p:txBody>
        </p:sp>
        <p:grpSp>
          <p:nvGrpSpPr>
            <p:cNvPr id="450" name="Gruppieren 50">
              <a:extLst>
                <a:ext uri="{FF2B5EF4-FFF2-40B4-BE49-F238E27FC236}">
                  <a16:creationId xmlns:a16="http://schemas.microsoft.com/office/drawing/2014/main" id="{E71E43B1-86DA-1AE9-9B08-A3CBD9D9F233}"/>
                </a:ext>
              </a:extLst>
            </p:cNvPr>
            <p:cNvGrpSpPr/>
            <p:nvPr/>
          </p:nvGrpSpPr>
          <p:grpSpPr>
            <a:xfrm>
              <a:off x="4475397" y="1826146"/>
              <a:ext cx="858822" cy="821792"/>
              <a:chOff x="8897213" y="2150624"/>
              <a:chExt cx="946649" cy="940110"/>
            </a:xfrm>
          </p:grpSpPr>
          <p:sp>
            <p:nvSpPr>
              <p:cNvPr id="465" name="Rechteck 390">
                <a:extLst>
                  <a:ext uri="{FF2B5EF4-FFF2-40B4-BE49-F238E27FC236}">
                    <a16:creationId xmlns:a16="http://schemas.microsoft.com/office/drawing/2014/main" id="{82795DA1-3B60-E4E7-C9DB-D7B7422554C0}"/>
                  </a:ext>
                </a:extLst>
              </p:cNvPr>
              <p:cNvSpPr/>
              <p:nvPr/>
            </p:nvSpPr>
            <p:spPr>
              <a:xfrm>
                <a:off x="8897213" y="2150624"/>
                <a:ext cx="796291"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Mark</a:t>
                </a:r>
              </a:p>
            </p:txBody>
          </p:sp>
          <p:cxnSp>
            <p:nvCxnSpPr>
              <p:cNvPr id="466" name="Gerader Verbinder 401">
                <a:extLst>
                  <a:ext uri="{FF2B5EF4-FFF2-40B4-BE49-F238E27FC236}">
                    <a16:creationId xmlns:a16="http://schemas.microsoft.com/office/drawing/2014/main" id="{78A20C57-775B-8F98-CF0F-DF8CD964A17F}"/>
                  </a:ext>
                </a:extLst>
              </p:cNvPr>
              <p:cNvCxnSpPr>
                <a:cxnSpLocks/>
              </p:cNvCxnSpPr>
              <p:nvPr/>
            </p:nvCxnSpPr>
            <p:spPr>
              <a:xfrm>
                <a:off x="9048853" y="2375397"/>
                <a:ext cx="0" cy="90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67" name="Gerader Verbinder 402">
                <a:extLst>
                  <a:ext uri="{FF2B5EF4-FFF2-40B4-BE49-F238E27FC236}">
                    <a16:creationId xmlns:a16="http://schemas.microsoft.com/office/drawing/2014/main" id="{768A9D58-A8A4-CA0A-17D1-4D8C0A9A65A3}"/>
                  </a:ext>
                </a:extLst>
              </p:cNvPr>
              <p:cNvCxnSpPr>
                <a:cxnSpLocks/>
              </p:cNvCxnSpPr>
              <p:nvPr/>
            </p:nvCxnSpPr>
            <p:spPr>
              <a:xfrm rot="5400000">
                <a:off x="9114503" y="2391661"/>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68" name="Rechteck 403">
                <a:extLst>
                  <a:ext uri="{FF2B5EF4-FFF2-40B4-BE49-F238E27FC236}">
                    <a16:creationId xmlns:a16="http://schemas.microsoft.com/office/drawing/2014/main" id="{0E5A2FD3-F654-3FC4-0800-13781343263D}"/>
                  </a:ext>
                </a:extLst>
              </p:cNvPr>
              <p:cNvSpPr/>
              <p:nvPr/>
            </p:nvSpPr>
            <p:spPr>
              <a:xfrm>
                <a:off x="9120077" y="2355557"/>
                <a:ext cx="723785"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Axis Field</a:t>
                </a:r>
              </a:p>
            </p:txBody>
          </p:sp>
          <p:cxnSp>
            <p:nvCxnSpPr>
              <p:cNvPr id="469" name="Gerader Verbinder 404">
                <a:extLst>
                  <a:ext uri="{FF2B5EF4-FFF2-40B4-BE49-F238E27FC236}">
                    <a16:creationId xmlns:a16="http://schemas.microsoft.com/office/drawing/2014/main" id="{BD867813-BCF3-EAFA-A860-B43827D26F1C}"/>
                  </a:ext>
                </a:extLst>
              </p:cNvPr>
              <p:cNvCxnSpPr>
                <a:cxnSpLocks/>
              </p:cNvCxnSpPr>
              <p:nvPr/>
            </p:nvCxnSpPr>
            <p:spPr>
              <a:xfrm>
                <a:off x="9049410" y="2374839"/>
                <a:ext cx="0" cy="630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70" name="Gerader Verbinder 405">
                <a:extLst>
                  <a:ext uri="{FF2B5EF4-FFF2-40B4-BE49-F238E27FC236}">
                    <a16:creationId xmlns:a16="http://schemas.microsoft.com/office/drawing/2014/main" id="{1F30AB87-A6F8-F95A-28C7-6B6B943E0D94}"/>
                  </a:ext>
                </a:extLst>
              </p:cNvPr>
              <p:cNvCxnSpPr>
                <a:cxnSpLocks/>
              </p:cNvCxnSpPr>
              <p:nvPr/>
            </p:nvCxnSpPr>
            <p:spPr>
              <a:xfrm rot="5400000">
                <a:off x="9115060" y="2391103"/>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71" name="Gerader Verbinder 406">
                <a:extLst>
                  <a:ext uri="{FF2B5EF4-FFF2-40B4-BE49-F238E27FC236}">
                    <a16:creationId xmlns:a16="http://schemas.microsoft.com/office/drawing/2014/main" id="{058D8262-EA2B-DC49-5259-D07F9EA6DFC2}"/>
                  </a:ext>
                </a:extLst>
              </p:cNvPr>
              <p:cNvCxnSpPr>
                <a:cxnSpLocks/>
              </p:cNvCxnSpPr>
              <p:nvPr/>
            </p:nvCxnSpPr>
            <p:spPr>
              <a:xfrm rot="5400000">
                <a:off x="9115060" y="2523908"/>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72" name="Rechteck 407">
                <a:extLst>
                  <a:ext uri="{FF2B5EF4-FFF2-40B4-BE49-F238E27FC236}">
                    <a16:creationId xmlns:a16="http://schemas.microsoft.com/office/drawing/2014/main" id="{B134D5AF-52AF-478F-5625-38FD78A90DB8}"/>
                  </a:ext>
                </a:extLst>
              </p:cNvPr>
              <p:cNvSpPr/>
              <p:nvPr/>
            </p:nvSpPr>
            <p:spPr>
              <a:xfrm>
                <a:off x="9120078" y="2486100"/>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Data Type</a:t>
                </a:r>
              </a:p>
            </p:txBody>
          </p:sp>
          <p:cxnSp>
            <p:nvCxnSpPr>
              <p:cNvPr id="473" name="Gerader Verbinder 408">
                <a:extLst>
                  <a:ext uri="{FF2B5EF4-FFF2-40B4-BE49-F238E27FC236}">
                    <a16:creationId xmlns:a16="http://schemas.microsoft.com/office/drawing/2014/main" id="{FA06BB9E-A8AC-AB8C-E139-5A82CE7D70F3}"/>
                  </a:ext>
                </a:extLst>
              </p:cNvPr>
              <p:cNvCxnSpPr>
                <a:cxnSpLocks/>
              </p:cNvCxnSpPr>
              <p:nvPr/>
            </p:nvCxnSpPr>
            <p:spPr>
              <a:xfrm rot="5400000">
                <a:off x="9115060" y="2656713"/>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74" name="Rechteck 409">
                <a:extLst>
                  <a:ext uri="{FF2B5EF4-FFF2-40B4-BE49-F238E27FC236}">
                    <a16:creationId xmlns:a16="http://schemas.microsoft.com/office/drawing/2014/main" id="{015F3A0F-055C-10B0-35CF-1078EBD3D807}"/>
                  </a:ext>
                </a:extLst>
              </p:cNvPr>
              <p:cNvSpPr/>
              <p:nvPr/>
            </p:nvSpPr>
            <p:spPr>
              <a:xfrm>
                <a:off x="9125728" y="2614827"/>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Label</a:t>
                </a:r>
              </a:p>
            </p:txBody>
          </p:sp>
          <p:sp>
            <p:nvSpPr>
              <p:cNvPr id="475" name="Rechteck 410">
                <a:extLst>
                  <a:ext uri="{FF2B5EF4-FFF2-40B4-BE49-F238E27FC236}">
                    <a16:creationId xmlns:a16="http://schemas.microsoft.com/office/drawing/2014/main" id="{D4761BDD-9A3D-DF26-4589-11161F688518}"/>
                  </a:ext>
                </a:extLst>
              </p:cNvPr>
              <p:cNvSpPr/>
              <p:nvPr/>
            </p:nvSpPr>
            <p:spPr>
              <a:xfrm>
                <a:off x="9130715" y="2747730"/>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Scale</a:t>
                </a:r>
              </a:p>
            </p:txBody>
          </p:sp>
          <p:sp>
            <p:nvSpPr>
              <p:cNvPr id="476" name="Rechteck 411">
                <a:extLst>
                  <a:ext uri="{FF2B5EF4-FFF2-40B4-BE49-F238E27FC236}">
                    <a16:creationId xmlns:a16="http://schemas.microsoft.com/office/drawing/2014/main" id="{C339DF61-915C-9AB0-6508-447D28FD3F41}"/>
                  </a:ext>
                </a:extLst>
              </p:cNvPr>
              <p:cNvSpPr/>
              <p:nvPr/>
            </p:nvSpPr>
            <p:spPr>
              <a:xfrm>
                <a:off x="9136365" y="2876457"/>
                <a:ext cx="680650"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Domain</a:t>
                </a:r>
              </a:p>
            </p:txBody>
          </p:sp>
          <p:cxnSp>
            <p:nvCxnSpPr>
              <p:cNvPr id="477" name="Gerader Verbinder 412">
                <a:extLst>
                  <a:ext uri="{FF2B5EF4-FFF2-40B4-BE49-F238E27FC236}">
                    <a16:creationId xmlns:a16="http://schemas.microsoft.com/office/drawing/2014/main" id="{6B733572-BB39-4244-209C-4CF3E5BE64ED}"/>
                  </a:ext>
                </a:extLst>
              </p:cNvPr>
              <p:cNvCxnSpPr>
                <a:cxnSpLocks/>
              </p:cNvCxnSpPr>
              <p:nvPr/>
            </p:nvCxnSpPr>
            <p:spPr>
              <a:xfrm rot="5400000">
                <a:off x="9115060" y="2789518"/>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78" name="Gerader Verbinder 413">
                <a:extLst>
                  <a:ext uri="{FF2B5EF4-FFF2-40B4-BE49-F238E27FC236}">
                    <a16:creationId xmlns:a16="http://schemas.microsoft.com/office/drawing/2014/main" id="{6224B398-0732-1279-918B-16D8EF04A355}"/>
                  </a:ext>
                </a:extLst>
              </p:cNvPr>
              <p:cNvCxnSpPr>
                <a:cxnSpLocks/>
              </p:cNvCxnSpPr>
              <p:nvPr/>
            </p:nvCxnSpPr>
            <p:spPr>
              <a:xfrm rot="5400000">
                <a:off x="9115060" y="2922322"/>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nvGrpSpPr>
            <p:cNvPr id="451" name="Gruppieren 48">
              <a:extLst>
                <a:ext uri="{FF2B5EF4-FFF2-40B4-BE49-F238E27FC236}">
                  <a16:creationId xmlns:a16="http://schemas.microsoft.com/office/drawing/2014/main" id="{E7DD0344-885C-7090-8F18-49826F5B726E}"/>
                </a:ext>
              </a:extLst>
            </p:cNvPr>
            <p:cNvGrpSpPr/>
            <p:nvPr/>
          </p:nvGrpSpPr>
          <p:grpSpPr>
            <a:xfrm>
              <a:off x="5272902" y="1826146"/>
              <a:ext cx="790831" cy="481587"/>
              <a:chOff x="9776274" y="2158277"/>
              <a:chExt cx="871705" cy="550924"/>
            </a:xfrm>
          </p:grpSpPr>
          <p:sp>
            <p:nvSpPr>
              <p:cNvPr id="459" name="Rechteck 414">
                <a:extLst>
                  <a:ext uri="{FF2B5EF4-FFF2-40B4-BE49-F238E27FC236}">
                    <a16:creationId xmlns:a16="http://schemas.microsoft.com/office/drawing/2014/main" id="{AD491510-D3E7-D5B7-D4D1-0B41505EC288}"/>
                  </a:ext>
                </a:extLst>
              </p:cNvPr>
              <p:cNvSpPr/>
              <p:nvPr/>
            </p:nvSpPr>
            <p:spPr>
              <a:xfrm>
                <a:off x="9776274" y="2158277"/>
                <a:ext cx="79629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Encoding</a:t>
                </a:r>
              </a:p>
            </p:txBody>
          </p:sp>
          <p:sp>
            <p:nvSpPr>
              <p:cNvPr id="460" name="Rechteck 415">
                <a:extLst>
                  <a:ext uri="{FF2B5EF4-FFF2-40B4-BE49-F238E27FC236}">
                    <a16:creationId xmlns:a16="http://schemas.microsoft.com/office/drawing/2014/main" id="{5F55F1E6-F6FA-0D94-8D48-A906B3041BFD}"/>
                  </a:ext>
                </a:extLst>
              </p:cNvPr>
              <p:cNvSpPr/>
              <p:nvPr/>
            </p:nvSpPr>
            <p:spPr>
              <a:xfrm>
                <a:off x="9967328" y="2364381"/>
                <a:ext cx="680651"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Channels</a:t>
                </a:r>
              </a:p>
            </p:txBody>
          </p:sp>
          <p:cxnSp>
            <p:nvCxnSpPr>
              <p:cNvPr id="461" name="Gerader Verbinder 416">
                <a:extLst>
                  <a:ext uri="{FF2B5EF4-FFF2-40B4-BE49-F238E27FC236}">
                    <a16:creationId xmlns:a16="http://schemas.microsoft.com/office/drawing/2014/main" id="{9D861972-B141-3534-9E00-F656ED553E62}"/>
                  </a:ext>
                </a:extLst>
              </p:cNvPr>
              <p:cNvCxnSpPr>
                <a:cxnSpLocks/>
              </p:cNvCxnSpPr>
              <p:nvPr/>
            </p:nvCxnSpPr>
            <p:spPr>
              <a:xfrm>
                <a:off x="9896661" y="2383663"/>
                <a:ext cx="0" cy="23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62" name="Gerader Verbinder 417">
                <a:extLst>
                  <a:ext uri="{FF2B5EF4-FFF2-40B4-BE49-F238E27FC236}">
                    <a16:creationId xmlns:a16="http://schemas.microsoft.com/office/drawing/2014/main" id="{F2A67C58-9C32-D757-0B33-DDAC6A2D22A5}"/>
                  </a:ext>
                </a:extLst>
              </p:cNvPr>
              <p:cNvCxnSpPr>
                <a:cxnSpLocks/>
              </p:cNvCxnSpPr>
              <p:nvPr/>
            </p:nvCxnSpPr>
            <p:spPr>
              <a:xfrm rot="5400000">
                <a:off x="9962311" y="2399927"/>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63" name="Gerader Verbinder 418">
                <a:extLst>
                  <a:ext uri="{FF2B5EF4-FFF2-40B4-BE49-F238E27FC236}">
                    <a16:creationId xmlns:a16="http://schemas.microsoft.com/office/drawing/2014/main" id="{19B62EDE-B151-DF71-0346-28A8BBB71551}"/>
                  </a:ext>
                </a:extLst>
              </p:cNvPr>
              <p:cNvCxnSpPr>
                <a:cxnSpLocks/>
              </p:cNvCxnSpPr>
              <p:nvPr/>
            </p:nvCxnSpPr>
            <p:spPr>
              <a:xfrm rot="5400000">
                <a:off x="9970151" y="2540857"/>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464" name="Rechteck 419">
                <a:extLst>
                  <a:ext uri="{FF2B5EF4-FFF2-40B4-BE49-F238E27FC236}">
                    <a16:creationId xmlns:a16="http://schemas.microsoft.com/office/drawing/2014/main" id="{83826F6C-AB4D-49FA-562A-DF157916C9D2}"/>
                  </a:ext>
                </a:extLst>
              </p:cNvPr>
              <p:cNvSpPr/>
              <p:nvPr/>
            </p:nvSpPr>
            <p:spPr>
              <a:xfrm>
                <a:off x="9967328" y="2494924"/>
                <a:ext cx="680651"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Legend</a:t>
                </a:r>
              </a:p>
            </p:txBody>
          </p:sp>
        </p:grpSp>
      </p:grpSp>
      <p:grpSp>
        <p:nvGrpSpPr>
          <p:cNvPr id="564" name="Group 563">
            <a:extLst>
              <a:ext uri="{FF2B5EF4-FFF2-40B4-BE49-F238E27FC236}">
                <a16:creationId xmlns:a16="http://schemas.microsoft.com/office/drawing/2014/main" id="{EF4E171B-7FE9-4DA1-DF89-BBC5937C2727}"/>
              </a:ext>
            </a:extLst>
          </p:cNvPr>
          <p:cNvGrpSpPr/>
          <p:nvPr/>
        </p:nvGrpSpPr>
        <p:grpSpPr>
          <a:xfrm>
            <a:off x="6449703" y="2736844"/>
            <a:ext cx="1129816" cy="441337"/>
            <a:chOff x="5427477" y="4017602"/>
            <a:chExt cx="1000167" cy="441337"/>
          </a:xfrm>
        </p:grpSpPr>
        <p:grpSp>
          <p:nvGrpSpPr>
            <p:cNvPr id="563" name="Group 562">
              <a:extLst>
                <a:ext uri="{FF2B5EF4-FFF2-40B4-BE49-F238E27FC236}">
                  <a16:creationId xmlns:a16="http://schemas.microsoft.com/office/drawing/2014/main" id="{2F35064C-AC32-BB81-1B8B-E2C6849139F0}"/>
                </a:ext>
              </a:extLst>
            </p:cNvPr>
            <p:cNvGrpSpPr/>
            <p:nvPr/>
          </p:nvGrpSpPr>
          <p:grpSpPr>
            <a:xfrm>
              <a:off x="5427477" y="4017602"/>
              <a:ext cx="1000167" cy="441337"/>
              <a:chOff x="5427477" y="4017602"/>
              <a:chExt cx="1000167" cy="441337"/>
            </a:xfrm>
          </p:grpSpPr>
          <p:sp>
            <p:nvSpPr>
              <p:cNvPr id="492" name="Rechteck: abgerundete Ecken 333">
                <a:extLst>
                  <a:ext uri="{FF2B5EF4-FFF2-40B4-BE49-F238E27FC236}">
                    <a16:creationId xmlns:a16="http://schemas.microsoft.com/office/drawing/2014/main" id="{BCAF2893-477B-256B-F168-FF8B4B0B36F8}"/>
                  </a:ext>
                </a:extLst>
              </p:cNvPr>
              <p:cNvSpPr/>
              <p:nvPr/>
            </p:nvSpPr>
            <p:spPr>
              <a:xfrm>
                <a:off x="5427477" y="4017602"/>
                <a:ext cx="891828" cy="441337"/>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00" dirty="0">
                  <a:solidFill>
                    <a:srgbClr val="525252"/>
                  </a:solidFill>
                  <a:latin typeface="Bahnschrift" panose="020B0502040204020203" pitchFamily="34" charset="0"/>
                </a:endParaRPr>
              </a:p>
            </p:txBody>
          </p:sp>
          <p:sp>
            <p:nvSpPr>
              <p:cNvPr id="532" name="Rechteck 391">
                <a:extLst>
                  <a:ext uri="{FF2B5EF4-FFF2-40B4-BE49-F238E27FC236}">
                    <a16:creationId xmlns:a16="http://schemas.microsoft.com/office/drawing/2014/main" id="{A073298C-9A31-6078-540F-ECAD994737D6}"/>
                  </a:ext>
                </a:extLst>
              </p:cNvPr>
              <p:cNvSpPr/>
              <p:nvPr/>
            </p:nvSpPr>
            <p:spPr>
              <a:xfrm>
                <a:off x="5432359" y="4024547"/>
                <a:ext cx="467459" cy="18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Data</a:t>
                </a:r>
              </a:p>
            </p:txBody>
          </p:sp>
          <p:sp>
            <p:nvSpPr>
              <p:cNvPr id="533" name="Rechteck 392">
                <a:extLst>
                  <a:ext uri="{FF2B5EF4-FFF2-40B4-BE49-F238E27FC236}">
                    <a16:creationId xmlns:a16="http://schemas.microsoft.com/office/drawing/2014/main" id="{9B2A4590-432F-F6E5-4E34-196A7C64C58F}"/>
                  </a:ext>
                </a:extLst>
              </p:cNvPr>
              <p:cNvSpPr/>
              <p:nvPr/>
            </p:nvSpPr>
            <p:spPr>
              <a:xfrm>
                <a:off x="5605689" y="4204712"/>
                <a:ext cx="821955" cy="187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Transformation</a:t>
                </a:r>
              </a:p>
            </p:txBody>
          </p:sp>
        </p:grpSp>
        <p:cxnSp>
          <p:nvCxnSpPr>
            <p:cNvPr id="534" name="Gerader Verbinder 393">
              <a:extLst>
                <a:ext uri="{FF2B5EF4-FFF2-40B4-BE49-F238E27FC236}">
                  <a16:creationId xmlns:a16="http://schemas.microsoft.com/office/drawing/2014/main" id="{ED77CB6D-4D73-D349-474C-448D5C9B164D}"/>
                </a:ext>
              </a:extLst>
            </p:cNvPr>
            <p:cNvCxnSpPr>
              <a:cxnSpLocks/>
            </p:cNvCxnSpPr>
            <p:nvPr/>
          </p:nvCxnSpPr>
          <p:spPr>
            <a:xfrm>
              <a:off x="5541578" y="4221567"/>
              <a:ext cx="0" cy="78673"/>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35" name="Gerader Verbinder 394">
              <a:extLst>
                <a:ext uri="{FF2B5EF4-FFF2-40B4-BE49-F238E27FC236}">
                  <a16:creationId xmlns:a16="http://schemas.microsoft.com/office/drawing/2014/main" id="{2B79C43F-B592-D665-1E91-F4525A6DEDC0}"/>
                </a:ext>
              </a:extLst>
            </p:cNvPr>
            <p:cNvCxnSpPr>
              <a:cxnSpLocks/>
            </p:cNvCxnSpPr>
            <p:nvPr/>
          </p:nvCxnSpPr>
          <p:spPr>
            <a:xfrm flipH="1">
              <a:off x="5535817" y="4298723"/>
              <a:ext cx="130640" cy="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nvGrpSpPr>
          <p:cNvPr id="544" name="Group 543">
            <a:extLst>
              <a:ext uri="{FF2B5EF4-FFF2-40B4-BE49-F238E27FC236}">
                <a16:creationId xmlns:a16="http://schemas.microsoft.com/office/drawing/2014/main" id="{2F0F6B1D-1F15-D85B-EE3D-236911F636BF}"/>
              </a:ext>
            </a:extLst>
          </p:cNvPr>
          <p:cNvGrpSpPr/>
          <p:nvPr/>
        </p:nvGrpSpPr>
        <p:grpSpPr>
          <a:xfrm>
            <a:off x="5499109" y="2608757"/>
            <a:ext cx="839951" cy="697511"/>
            <a:chOff x="7632827" y="1721725"/>
            <a:chExt cx="839951" cy="697511"/>
          </a:xfrm>
        </p:grpSpPr>
        <p:sp>
          <p:nvSpPr>
            <p:cNvPr id="536" name="Rechteck: abgerundete Ecken 333">
              <a:extLst>
                <a:ext uri="{FF2B5EF4-FFF2-40B4-BE49-F238E27FC236}">
                  <a16:creationId xmlns:a16="http://schemas.microsoft.com/office/drawing/2014/main" id="{1280B510-C760-5003-9DA5-DCA801E6DD43}"/>
                </a:ext>
              </a:extLst>
            </p:cNvPr>
            <p:cNvSpPr/>
            <p:nvPr/>
          </p:nvSpPr>
          <p:spPr>
            <a:xfrm>
              <a:off x="7632827" y="1721725"/>
              <a:ext cx="770491" cy="697511"/>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00" dirty="0">
                <a:solidFill>
                  <a:srgbClr val="525252"/>
                </a:solidFill>
                <a:latin typeface="Bahnschrift" panose="020B0502040204020203" pitchFamily="34" charset="0"/>
              </a:endParaRPr>
            </a:p>
          </p:txBody>
        </p:sp>
        <p:grpSp>
          <p:nvGrpSpPr>
            <p:cNvPr id="537" name="Gruppieren 47">
              <a:extLst>
                <a:ext uri="{FF2B5EF4-FFF2-40B4-BE49-F238E27FC236}">
                  <a16:creationId xmlns:a16="http://schemas.microsoft.com/office/drawing/2014/main" id="{233ED5F8-A8DE-B3F2-BA9A-A354F3A1BAC7}"/>
                </a:ext>
              </a:extLst>
            </p:cNvPr>
            <p:cNvGrpSpPr/>
            <p:nvPr/>
          </p:nvGrpSpPr>
          <p:grpSpPr>
            <a:xfrm>
              <a:off x="7632828" y="1819525"/>
              <a:ext cx="839950" cy="481587"/>
              <a:chOff x="10580392" y="2171900"/>
              <a:chExt cx="931983" cy="550924"/>
            </a:xfrm>
          </p:grpSpPr>
          <p:sp>
            <p:nvSpPr>
              <p:cNvPr id="538" name="Rechteck 420">
                <a:extLst>
                  <a:ext uri="{FF2B5EF4-FFF2-40B4-BE49-F238E27FC236}">
                    <a16:creationId xmlns:a16="http://schemas.microsoft.com/office/drawing/2014/main" id="{3E099860-15BF-1714-8740-4C0D7EF869C2}"/>
                  </a:ext>
                </a:extLst>
              </p:cNvPr>
              <p:cNvSpPr/>
              <p:nvPr/>
            </p:nvSpPr>
            <p:spPr>
              <a:xfrm>
                <a:off x="10580392" y="2171900"/>
                <a:ext cx="93198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000" dirty="0">
                    <a:solidFill>
                      <a:srgbClr val="525252"/>
                    </a:solidFill>
                    <a:latin typeface="Bahnschrift" panose="020B0502040204020203" pitchFamily="34" charset="0"/>
                    <a:cs typeface="Segoe UI" panose="020B0502040204020203" pitchFamily="34" charset="0"/>
                  </a:rPr>
                  <a:t>Interaction</a:t>
                </a:r>
              </a:p>
            </p:txBody>
          </p:sp>
          <p:sp>
            <p:nvSpPr>
              <p:cNvPr id="539" name="Rechteck 421">
                <a:extLst>
                  <a:ext uri="{FF2B5EF4-FFF2-40B4-BE49-F238E27FC236}">
                    <a16:creationId xmlns:a16="http://schemas.microsoft.com/office/drawing/2014/main" id="{9C7FA85B-2FD3-6C36-FAE9-EB0FA9A35904}"/>
                  </a:ext>
                </a:extLst>
              </p:cNvPr>
              <p:cNvSpPr/>
              <p:nvPr/>
            </p:nvSpPr>
            <p:spPr>
              <a:xfrm>
                <a:off x="10771447" y="2378004"/>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Element</a:t>
                </a:r>
              </a:p>
            </p:txBody>
          </p:sp>
          <p:cxnSp>
            <p:nvCxnSpPr>
              <p:cNvPr id="540" name="Gerader Verbinder 422">
                <a:extLst>
                  <a:ext uri="{FF2B5EF4-FFF2-40B4-BE49-F238E27FC236}">
                    <a16:creationId xmlns:a16="http://schemas.microsoft.com/office/drawing/2014/main" id="{BDD33046-126E-E028-9361-201832B6CAB7}"/>
                  </a:ext>
                </a:extLst>
              </p:cNvPr>
              <p:cNvCxnSpPr>
                <a:cxnSpLocks/>
              </p:cNvCxnSpPr>
              <p:nvPr/>
            </p:nvCxnSpPr>
            <p:spPr>
              <a:xfrm>
                <a:off x="10700779" y="2397286"/>
                <a:ext cx="0" cy="23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41" name="Gerader Verbinder 423">
                <a:extLst>
                  <a:ext uri="{FF2B5EF4-FFF2-40B4-BE49-F238E27FC236}">
                    <a16:creationId xmlns:a16="http://schemas.microsoft.com/office/drawing/2014/main" id="{4FD32E50-C49F-A867-0BA0-86497867BB49}"/>
                  </a:ext>
                </a:extLst>
              </p:cNvPr>
              <p:cNvCxnSpPr>
                <a:cxnSpLocks/>
              </p:cNvCxnSpPr>
              <p:nvPr/>
            </p:nvCxnSpPr>
            <p:spPr>
              <a:xfrm rot="5400000">
                <a:off x="10766429" y="2413550"/>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42" name="Gerader Verbinder 424">
                <a:extLst>
                  <a:ext uri="{FF2B5EF4-FFF2-40B4-BE49-F238E27FC236}">
                    <a16:creationId xmlns:a16="http://schemas.microsoft.com/office/drawing/2014/main" id="{4E09C700-04A5-4705-7F80-3AEE6D6335E3}"/>
                  </a:ext>
                </a:extLst>
              </p:cNvPr>
              <p:cNvCxnSpPr>
                <a:cxnSpLocks/>
              </p:cNvCxnSpPr>
              <p:nvPr/>
            </p:nvCxnSpPr>
            <p:spPr>
              <a:xfrm rot="5400000">
                <a:off x="10774269" y="2554480"/>
                <a:ext cx="0" cy="144000"/>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sp>
            <p:nvSpPr>
              <p:cNvPr id="543" name="Rechteck 425">
                <a:extLst>
                  <a:ext uri="{FF2B5EF4-FFF2-40B4-BE49-F238E27FC236}">
                    <a16:creationId xmlns:a16="http://schemas.microsoft.com/office/drawing/2014/main" id="{2CD6BDCD-FA0C-2AFD-083A-B6D687C3996C}"/>
                  </a:ext>
                </a:extLst>
              </p:cNvPr>
              <p:cNvSpPr/>
              <p:nvPr/>
            </p:nvSpPr>
            <p:spPr>
              <a:xfrm>
                <a:off x="10771447" y="2508547"/>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700" dirty="0">
                    <a:solidFill>
                      <a:srgbClr val="525252"/>
                    </a:solidFill>
                    <a:latin typeface="Bahnschrift" panose="020B0502040204020203" pitchFamily="34" charset="0"/>
                    <a:cs typeface="Segoe UI" panose="020B0502040204020203" pitchFamily="34" charset="0"/>
                  </a:rPr>
                  <a:t>Type</a:t>
                </a:r>
              </a:p>
            </p:txBody>
          </p:sp>
        </p:grpSp>
      </p:grpSp>
      <p:grpSp>
        <p:nvGrpSpPr>
          <p:cNvPr id="15" name="Group 14">
            <a:extLst>
              <a:ext uri="{FF2B5EF4-FFF2-40B4-BE49-F238E27FC236}">
                <a16:creationId xmlns:a16="http://schemas.microsoft.com/office/drawing/2014/main" id="{99CFC8A2-FE4D-ED49-ED41-4C5ABB1DFE04}"/>
              </a:ext>
            </a:extLst>
          </p:cNvPr>
          <p:cNvGrpSpPr/>
          <p:nvPr/>
        </p:nvGrpSpPr>
        <p:grpSpPr>
          <a:xfrm>
            <a:off x="2237871" y="1673844"/>
            <a:ext cx="1276236" cy="2567337"/>
            <a:chOff x="3158967" y="1395582"/>
            <a:chExt cx="1276236" cy="2567337"/>
          </a:xfrm>
        </p:grpSpPr>
        <p:grpSp>
          <p:nvGrpSpPr>
            <p:cNvPr id="415" name="Group 414">
              <a:extLst>
                <a:ext uri="{FF2B5EF4-FFF2-40B4-BE49-F238E27FC236}">
                  <a16:creationId xmlns:a16="http://schemas.microsoft.com/office/drawing/2014/main" id="{19623CFD-AFF8-BBB3-B664-1F5F4A4DDFF3}"/>
                </a:ext>
              </a:extLst>
            </p:cNvPr>
            <p:cNvGrpSpPr/>
            <p:nvPr/>
          </p:nvGrpSpPr>
          <p:grpSpPr>
            <a:xfrm>
              <a:off x="3158967" y="1395582"/>
              <a:ext cx="1276236" cy="264718"/>
              <a:chOff x="3135978" y="908820"/>
              <a:chExt cx="1276236" cy="264718"/>
            </a:xfrm>
          </p:grpSpPr>
          <p:sp>
            <p:nvSpPr>
              <p:cNvPr id="403" name="Rectangle: Rounded Corners 402">
                <a:extLst>
                  <a:ext uri="{FF2B5EF4-FFF2-40B4-BE49-F238E27FC236}">
                    <a16:creationId xmlns:a16="http://schemas.microsoft.com/office/drawing/2014/main" id="{9CD5EE61-3E5E-9937-1C92-F50FBE69D80C}"/>
                  </a:ext>
                </a:extLst>
              </p:cNvPr>
              <p:cNvSpPr/>
              <p:nvPr/>
            </p:nvSpPr>
            <p:spPr>
              <a:xfrm>
                <a:off x="3135978" y="9088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Dashboard</a:t>
                </a:r>
                <a:endParaRPr lang="en-GB" sz="900" dirty="0">
                  <a:latin typeface="Bahnschrift" panose="020B0502040204020203" pitchFamily="34" charset="0"/>
                </a:endParaRPr>
              </a:p>
            </p:txBody>
          </p:sp>
          <p:sp>
            <p:nvSpPr>
              <p:cNvPr id="412" name="Rechteck: abgerundete Ecken 329">
                <a:extLst>
                  <a:ext uri="{FF2B5EF4-FFF2-40B4-BE49-F238E27FC236}">
                    <a16:creationId xmlns:a16="http://schemas.microsoft.com/office/drawing/2014/main" id="{661E3F8A-641A-96A3-72B3-CE3D0BEB8617}"/>
                  </a:ext>
                </a:extLst>
              </p:cNvPr>
              <p:cNvSpPr/>
              <p:nvPr/>
            </p:nvSpPr>
            <p:spPr>
              <a:xfrm>
                <a:off x="3285733" y="959154"/>
                <a:ext cx="168872" cy="146675"/>
              </a:xfrm>
              <a:prstGeom prst="roundRect">
                <a:avLst>
                  <a:gd name="adj" fmla="val 864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a:latin typeface="Bahnschrift" panose="020B0502040204020203" pitchFamily="34" charset="0"/>
                  <a:cs typeface="Segoe UI" panose="020B0502040204020203" pitchFamily="34" charset="0"/>
                </a:endParaRPr>
              </a:p>
            </p:txBody>
          </p:sp>
          <p:cxnSp>
            <p:nvCxnSpPr>
              <p:cNvPr id="413" name="Gerader Verbinder 330">
                <a:extLst>
                  <a:ext uri="{FF2B5EF4-FFF2-40B4-BE49-F238E27FC236}">
                    <a16:creationId xmlns:a16="http://schemas.microsoft.com/office/drawing/2014/main" id="{1939ECCC-33E1-B9F7-093A-D1CC79ECAADA}"/>
                  </a:ext>
                </a:extLst>
              </p:cNvPr>
              <p:cNvCxnSpPr>
                <a:cxnSpLocks/>
                <a:stCxn id="412" idx="0"/>
                <a:endCxn id="412" idx="2"/>
              </p:cNvCxnSpPr>
              <p:nvPr/>
            </p:nvCxnSpPr>
            <p:spPr>
              <a:xfrm>
                <a:off x="3370169" y="959154"/>
                <a:ext cx="0" cy="146675"/>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4" name="Gerader Verbinder 331">
                <a:extLst>
                  <a:ext uri="{FF2B5EF4-FFF2-40B4-BE49-F238E27FC236}">
                    <a16:creationId xmlns:a16="http://schemas.microsoft.com/office/drawing/2014/main" id="{1A2B77B2-8CD6-6F81-96A5-1CD05C6BAFEA}"/>
                  </a:ext>
                </a:extLst>
              </p:cNvPr>
              <p:cNvCxnSpPr>
                <a:cxnSpLocks/>
              </p:cNvCxnSpPr>
              <p:nvPr/>
            </p:nvCxnSpPr>
            <p:spPr>
              <a:xfrm rot="5400000">
                <a:off x="3408851" y="984346"/>
                <a:ext cx="0" cy="77364"/>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39" name="Group 438">
              <a:extLst>
                <a:ext uri="{FF2B5EF4-FFF2-40B4-BE49-F238E27FC236}">
                  <a16:creationId xmlns:a16="http://schemas.microsoft.com/office/drawing/2014/main" id="{A328913D-4A25-F642-2AA9-BDA30D0E8355}"/>
                </a:ext>
              </a:extLst>
            </p:cNvPr>
            <p:cNvGrpSpPr/>
            <p:nvPr/>
          </p:nvGrpSpPr>
          <p:grpSpPr>
            <a:xfrm>
              <a:off x="3158967" y="2316630"/>
              <a:ext cx="1276236" cy="264718"/>
              <a:chOff x="3019731" y="1445799"/>
              <a:chExt cx="1276236" cy="264718"/>
            </a:xfrm>
          </p:grpSpPr>
          <p:sp>
            <p:nvSpPr>
              <p:cNvPr id="417" name="Rectangle: Rounded Corners 416">
                <a:extLst>
                  <a:ext uri="{FF2B5EF4-FFF2-40B4-BE49-F238E27FC236}">
                    <a16:creationId xmlns:a16="http://schemas.microsoft.com/office/drawing/2014/main" id="{A602F2DC-C7A4-C53E-B2B5-43756768135C}"/>
                  </a:ext>
                </a:extLst>
              </p:cNvPr>
              <p:cNvSpPr/>
              <p:nvPr/>
            </p:nvSpPr>
            <p:spPr>
              <a:xfrm>
                <a:off x="3019731" y="1445799"/>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KPIs</a:t>
                </a:r>
                <a:endParaRPr lang="en-GB" sz="900" dirty="0">
                  <a:latin typeface="Bahnschrift" panose="020B0502040204020203" pitchFamily="34" charset="0"/>
                </a:endParaRPr>
              </a:p>
            </p:txBody>
          </p:sp>
          <p:grpSp>
            <p:nvGrpSpPr>
              <p:cNvPr id="410" name="Group 409">
                <a:extLst>
                  <a:ext uri="{FF2B5EF4-FFF2-40B4-BE49-F238E27FC236}">
                    <a16:creationId xmlns:a16="http://schemas.microsoft.com/office/drawing/2014/main" id="{2D777C6D-34E0-FEB4-7E26-8FF8E0837AF8}"/>
                  </a:ext>
                </a:extLst>
              </p:cNvPr>
              <p:cNvGrpSpPr/>
              <p:nvPr/>
            </p:nvGrpSpPr>
            <p:grpSpPr>
              <a:xfrm>
                <a:off x="3438367" y="1493226"/>
                <a:ext cx="106816" cy="166286"/>
                <a:chOff x="6402957" y="2584636"/>
                <a:chExt cx="106816" cy="166286"/>
              </a:xfrm>
            </p:grpSpPr>
            <p:pic>
              <p:nvPicPr>
                <p:cNvPr id="422" name="Grafik 374" descr="Wiedergabe mit einfarbiger Füllung">
                  <a:extLst>
                    <a:ext uri="{FF2B5EF4-FFF2-40B4-BE49-F238E27FC236}">
                      <a16:creationId xmlns:a16="http://schemas.microsoft.com/office/drawing/2014/main" id="{F6A1F2B9-3752-363E-829D-E51C9106BF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6408605" y="2579335"/>
                  <a:ext cx="95867" cy="106469"/>
                </a:xfrm>
                <a:prstGeom prst="rect">
                  <a:avLst/>
                </a:prstGeom>
              </p:spPr>
            </p:pic>
            <p:pic>
              <p:nvPicPr>
                <p:cNvPr id="423" name="Grafik 375" descr="Wiedergabe mit einfarbiger Füllung">
                  <a:extLst>
                    <a:ext uri="{FF2B5EF4-FFF2-40B4-BE49-F238E27FC236}">
                      <a16:creationId xmlns:a16="http://schemas.microsoft.com/office/drawing/2014/main" id="{C15290EF-512E-0B3F-1E62-C19BBC5424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V="1">
                  <a:off x="6408258" y="2649754"/>
                  <a:ext cx="95867" cy="106469"/>
                </a:xfrm>
                <a:prstGeom prst="rect">
                  <a:avLst/>
                </a:prstGeom>
              </p:spPr>
            </p:pic>
          </p:grpSp>
        </p:grpSp>
        <p:grpSp>
          <p:nvGrpSpPr>
            <p:cNvPr id="437" name="Group 436">
              <a:extLst>
                <a:ext uri="{FF2B5EF4-FFF2-40B4-BE49-F238E27FC236}">
                  <a16:creationId xmlns:a16="http://schemas.microsoft.com/office/drawing/2014/main" id="{E711DC2C-A815-8193-9F87-A9213AF932F0}"/>
                </a:ext>
              </a:extLst>
            </p:cNvPr>
            <p:cNvGrpSpPr/>
            <p:nvPr/>
          </p:nvGrpSpPr>
          <p:grpSpPr>
            <a:xfrm>
              <a:off x="3158967" y="3698201"/>
              <a:ext cx="1276236" cy="264718"/>
              <a:chOff x="3035416" y="1954920"/>
              <a:chExt cx="1276236" cy="264718"/>
            </a:xfrm>
          </p:grpSpPr>
          <p:sp>
            <p:nvSpPr>
              <p:cNvPr id="425" name="Rectangle: Rounded Corners 424">
                <a:extLst>
                  <a:ext uri="{FF2B5EF4-FFF2-40B4-BE49-F238E27FC236}">
                    <a16:creationId xmlns:a16="http://schemas.microsoft.com/office/drawing/2014/main" id="{31292C5C-CE95-E178-59FA-8DD52F1C3829}"/>
                  </a:ext>
                </a:extLst>
              </p:cNvPr>
              <p:cNvSpPr/>
              <p:nvPr/>
            </p:nvSpPr>
            <p:spPr>
              <a:xfrm>
                <a:off x="3035416" y="19549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Line Chart</a:t>
                </a:r>
                <a:endParaRPr lang="en-GB" sz="900" dirty="0">
                  <a:latin typeface="Bahnschrift" panose="020B0502040204020203" pitchFamily="34" charset="0"/>
                </a:endParaRPr>
              </a:p>
            </p:txBody>
          </p:sp>
          <p:pic>
            <p:nvPicPr>
              <p:cNvPr id="426" name="Grafik 79" descr="Periodische Grafik mit einfarbiger Füllung">
                <a:extLst>
                  <a:ext uri="{FF2B5EF4-FFF2-40B4-BE49-F238E27FC236}">
                    <a16:creationId xmlns:a16="http://schemas.microsoft.com/office/drawing/2014/main" id="{B5D99D3C-D669-3B79-34D6-38E7B60B6B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0979" y="1978280"/>
                <a:ext cx="214768" cy="214768"/>
              </a:xfrm>
              <a:prstGeom prst="rect">
                <a:avLst/>
              </a:prstGeom>
            </p:spPr>
          </p:pic>
        </p:grpSp>
        <p:grpSp>
          <p:nvGrpSpPr>
            <p:cNvPr id="424" name="Group 423">
              <a:extLst>
                <a:ext uri="{FF2B5EF4-FFF2-40B4-BE49-F238E27FC236}">
                  <a16:creationId xmlns:a16="http://schemas.microsoft.com/office/drawing/2014/main" id="{5E5D7766-26E8-E923-B65E-FD6A3B888A38}"/>
                </a:ext>
              </a:extLst>
            </p:cNvPr>
            <p:cNvGrpSpPr/>
            <p:nvPr/>
          </p:nvGrpSpPr>
          <p:grpSpPr>
            <a:xfrm>
              <a:off x="3158967" y="2777154"/>
              <a:ext cx="1276236" cy="264718"/>
              <a:chOff x="3378249" y="2937945"/>
              <a:chExt cx="1276236" cy="264718"/>
            </a:xfrm>
          </p:grpSpPr>
          <p:sp>
            <p:nvSpPr>
              <p:cNvPr id="431" name="Rectangle: Rounded Corners 430">
                <a:extLst>
                  <a:ext uri="{FF2B5EF4-FFF2-40B4-BE49-F238E27FC236}">
                    <a16:creationId xmlns:a16="http://schemas.microsoft.com/office/drawing/2014/main" id="{AED7BCF4-CF38-93B2-6F60-104439424522}"/>
                  </a:ext>
                </a:extLst>
              </p:cNvPr>
              <p:cNvSpPr/>
              <p:nvPr/>
            </p:nvSpPr>
            <p:spPr>
              <a:xfrm>
                <a:off x="3378249" y="2937945"/>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Bar Chart</a:t>
                </a:r>
                <a:endParaRPr lang="en-GB" sz="900" dirty="0">
                  <a:latin typeface="Bahnschrift" panose="020B0502040204020203" pitchFamily="34" charset="0"/>
                </a:endParaRPr>
              </a:p>
            </p:txBody>
          </p:sp>
          <p:pic>
            <p:nvPicPr>
              <p:cNvPr id="432" name="Grafik 319" descr="Balkendiagramm mit einfarbiger Füllung">
                <a:extLst>
                  <a:ext uri="{FF2B5EF4-FFF2-40B4-BE49-F238E27FC236}">
                    <a16:creationId xmlns:a16="http://schemas.microsoft.com/office/drawing/2014/main" id="{E39C7CC7-9D89-8F8D-47E8-D97E188476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05913" y="2960110"/>
                <a:ext cx="214277" cy="214277"/>
              </a:xfrm>
              <a:prstGeom prst="rect">
                <a:avLst/>
              </a:prstGeom>
            </p:spPr>
          </p:pic>
        </p:grpSp>
        <p:grpSp>
          <p:nvGrpSpPr>
            <p:cNvPr id="6" name="Group 5">
              <a:extLst>
                <a:ext uri="{FF2B5EF4-FFF2-40B4-BE49-F238E27FC236}">
                  <a16:creationId xmlns:a16="http://schemas.microsoft.com/office/drawing/2014/main" id="{1495576B-C624-2752-9722-1CFA0FB57D8C}"/>
                </a:ext>
              </a:extLst>
            </p:cNvPr>
            <p:cNvGrpSpPr/>
            <p:nvPr/>
          </p:nvGrpSpPr>
          <p:grpSpPr>
            <a:xfrm>
              <a:off x="3158967" y="3237678"/>
              <a:ext cx="1276236" cy="264718"/>
              <a:chOff x="3159916" y="3110463"/>
              <a:chExt cx="1276236" cy="264718"/>
            </a:xfrm>
          </p:grpSpPr>
          <p:sp>
            <p:nvSpPr>
              <p:cNvPr id="441" name="Rectangle: Rounded Corners 440">
                <a:extLst>
                  <a:ext uri="{FF2B5EF4-FFF2-40B4-BE49-F238E27FC236}">
                    <a16:creationId xmlns:a16="http://schemas.microsoft.com/office/drawing/2014/main" id="{D6C33CFB-08B4-2A1F-633C-37DCE3F26C1B}"/>
                  </a:ext>
                </a:extLst>
              </p:cNvPr>
              <p:cNvSpPr/>
              <p:nvPr/>
            </p:nvSpPr>
            <p:spPr>
              <a:xfrm>
                <a:off x="3159916" y="3110463"/>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Column Chart</a:t>
                </a:r>
                <a:endParaRPr lang="en-GB" sz="900" dirty="0">
                  <a:latin typeface="Bahnschrift" panose="020B0502040204020203" pitchFamily="34" charset="0"/>
                </a:endParaRPr>
              </a:p>
            </p:txBody>
          </p:sp>
          <p:pic>
            <p:nvPicPr>
              <p:cNvPr id="442" name="Grafik 319" descr="Balkendiagramm mit einfarbiger Füllung">
                <a:extLst>
                  <a:ext uri="{FF2B5EF4-FFF2-40B4-BE49-F238E27FC236}">
                    <a16:creationId xmlns:a16="http://schemas.microsoft.com/office/drawing/2014/main" id="{CD6A2467-A28A-C511-FA2E-85E4E1B938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381039" y="3132628"/>
                <a:ext cx="214277" cy="214277"/>
              </a:xfrm>
              <a:prstGeom prst="rect">
                <a:avLst/>
              </a:prstGeom>
            </p:spPr>
          </p:pic>
        </p:grpSp>
        <p:grpSp>
          <p:nvGrpSpPr>
            <p:cNvPr id="438" name="Group 437">
              <a:extLst>
                <a:ext uri="{FF2B5EF4-FFF2-40B4-BE49-F238E27FC236}">
                  <a16:creationId xmlns:a16="http://schemas.microsoft.com/office/drawing/2014/main" id="{5427A789-7F9E-E8B0-808E-4917E8DA232C}"/>
                </a:ext>
              </a:extLst>
            </p:cNvPr>
            <p:cNvGrpSpPr/>
            <p:nvPr/>
          </p:nvGrpSpPr>
          <p:grpSpPr>
            <a:xfrm>
              <a:off x="3158967" y="1856106"/>
              <a:ext cx="1276236" cy="264718"/>
              <a:chOff x="3349874" y="2435958"/>
              <a:chExt cx="1276236" cy="264718"/>
            </a:xfrm>
          </p:grpSpPr>
          <p:sp>
            <p:nvSpPr>
              <p:cNvPr id="427" name="Rectangle: Rounded Corners 426">
                <a:extLst>
                  <a:ext uri="{FF2B5EF4-FFF2-40B4-BE49-F238E27FC236}">
                    <a16:creationId xmlns:a16="http://schemas.microsoft.com/office/drawing/2014/main" id="{114F6B70-837C-E35C-5808-A2CE2427A766}"/>
                  </a:ext>
                </a:extLst>
              </p:cNvPr>
              <p:cNvSpPr/>
              <p:nvPr/>
            </p:nvSpPr>
            <p:spPr>
              <a:xfrm>
                <a:off x="3349874" y="2435958"/>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Filter</a:t>
                </a:r>
                <a:endParaRPr lang="en-GB" sz="900" dirty="0">
                  <a:latin typeface="Bahnschrift" panose="020B0502040204020203" pitchFamily="34" charset="0"/>
                </a:endParaRPr>
              </a:p>
            </p:txBody>
          </p:sp>
          <p:pic>
            <p:nvPicPr>
              <p:cNvPr id="429" name="Grafik 315" descr="Filter mit einfarbiger Füllung">
                <a:extLst>
                  <a:ext uri="{FF2B5EF4-FFF2-40B4-BE49-F238E27FC236}">
                    <a16:creationId xmlns:a16="http://schemas.microsoft.com/office/drawing/2014/main" id="{F7A7E1AF-CFA1-31F8-7934-6AF8E90AEE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73534" y="2469938"/>
                <a:ext cx="214276" cy="214277"/>
              </a:xfrm>
              <a:prstGeom prst="rect">
                <a:avLst/>
              </a:prstGeom>
            </p:spPr>
          </p:pic>
        </p:grpSp>
      </p:grpSp>
      <p:grpSp>
        <p:nvGrpSpPr>
          <p:cNvPr id="2" name="Group 1">
            <a:extLst>
              <a:ext uri="{FF2B5EF4-FFF2-40B4-BE49-F238E27FC236}">
                <a16:creationId xmlns:a16="http://schemas.microsoft.com/office/drawing/2014/main" id="{6D7869D9-833B-1431-760A-30214D8C0E7A}"/>
              </a:ext>
            </a:extLst>
          </p:cNvPr>
          <p:cNvGrpSpPr/>
          <p:nvPr/>
        </p:nvGrpSpPr>
        <p:grpSpPr>
          <a:xfrm>
            <a:off x="1986951" y="2294589"/>
            <a:ext cx="242784" cy="1842095"/>
            <a:chOff x="1944089" y="1908827"/>
            <a:chExt cx="242784" cy="1842095"/>
          </a:xfrm>
        </p:grpSpPr>
        <p:cxnSp>
          <p:nvCxnSpPr>
            <p:cNvPr id="547" name="Connector: Elbow 546">
              <a:extLst>
                <a:ext uri="{FF2B5EF4-FFF2-40B4-BE49-F238E27FC236}">
                  <a16:creationId xmlns:a16="http://schemas.microsoft.com/office/drawing/2014/main" id="{9A3CD799-5B2D-90DE-0243-343FFCFDF60E}"/>
                </a:ext>
              </a:extLst>
            </p:cNvPr>
            <p:cNvCxnSpPr>
              <a:cxnSpLocks/>
            </p:cNvCxnSpPr>
            <p:nvPr/>
          </p:nvCxnSpPr>
          <p:spPr>
            <a:xfrm rot="10800000" flipV="1">
              <a:off x="2166037" y="1908827"/>
              <a:ext cx="12700" cy="1842095"/>
            </a:xfrm>
            <a:prstGeom prst="bentConnector3">
              <a:avLst>
                <a:gd name="adj1" fmla="val 1800000"/>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cxnSp>
          <p:nvCxnSpPr>
            <p:cNvPr id="555" name="Straight Arrow Connector 554">
              <a:extLst>
                <a:ext uri="{FF2B5EF4-FFF2-40B4-BE49-F238E27FC236}">
                  <a16:creationId xmlns:a16="http://schemas.microsoft.com/office/drawing/2014/main" id="{EE729240-D35D-3958-386D-2DE35FB6D26A}"/>
                </a:ext>
              </a:extLst>
            </p:cNvPr>
            <p:cNvCxnSpPr>
              <a:cxnSpLocks/>
            </p:cNvCxnSpPr>
            <p:nvPr/>
          </p:nvCxnSpPr>
          <p:spPr>
            <a:xfrm>
              <a:off x="1958576" y="3283401"/>
              <a:ext cx="228297" cy="3056"/>
            </a:xfrm>
            <a:prstGeom prst="straightConnector1">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cxnSp>
          <p:nvCxnSpPr>
            <p:cNvPr id="556" name="Straight Arrow Connector 555">
              <a:extLst>
                <a:ext uri="{FF2B5EF4-FFF2-40B4-BE49-F238E27FC236}">
                  <a16:creationId xmlns:a16="http://schemas.microsoft.com/office/drawing/2014/main" id="{DD9AE83B-0B3D-3EF7-6596-5C170230B439}"/>
                </a:ext>
              </a:extLst>
            </p:cNvPr>
            <p:cNvCxnSpPr/>
            <p:nvPr/>
          </p:nvCxnSpPr>
          <p:spPr>
            <a:xfrm>
              <a:off x="1944089" y="2817626"/>
              <a:ext cx="228297" cy="3056"/>
            </a:xfrm>
            <a:prstGeom prst="straightConnector1">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cxnSp>
          <p:nvCxnSpPr>
            <p:cNvPr id="558" name="Connector: Elbow 557">
              <a:extLst>
                <a:ext uri="{FF2B5EF4-FFF2-40B4-BE49-F238E27FC236}">
                  <a16:creationId xmlns:a16="http://schemas.microsoft.com/office/drawing/2014/main" id="{BEC621EA-E78F-C868-BE6D-6BCD48F0BC5D}"/>
                </a:ext>
              </a:extLst>
            </p:cNvPr>
            <p:cNvCxnSpPr>
              <a:cxnSpLocks/>
            </p:cNvCxnSpPr>
            <p:nvPr/>
          </p:nvCxnSpPr>
          <p:spPr>
            <a:xfrm rot="10800000" flipV="1">
              <a:off x="2166037" y="1908828"/>
              <a:ext cx="12700" cy="460524"/>
            </a:xfrm>
            <a:prstGeom prst="bentConnector3">
              <a:avLst>
                <a:gd name="adj1" fmla="val 1800000"/>
              </a:avLst>
            </a:prstGeom>
            <a:ln w="12700">
              <a:solidFill>
                <a:srgbClr val="525252"/>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Rectangle: Rounded Corners 76">
            <a:extLst>
              <a:ext uri="{FF2B5EF4-FFF2-40B4-BE49-F238E27FC236}">
                <a16:creationId xmlns:a16="http://schemas.microsoft.com/office/drawing/2014/main" id="{2FC7A2C7-CC1C-8DE6-4434-48F5B2101741}"/>
              </a:ext>
            </a:extLst>
          </p:cNvPr>
          <p:cNvSpPr/>
          <p:nvPr/>
        </p:nvSpPr>
        <p:spPr>
          <a:xfrm>
            <a:off x="3663862" y="1210946"/>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Components</a:t>
            </a:r>
            <a:endParaRPr lang="en-GB" sz="1100" dirty="0">
              <a:latin typeface="Bahnschrift" panose="020B0502040204020203" pitchFamily="34" charset="0"/>
            </a:endParaRPr>
          </a:p>
        </p:txBody>
      </p:sp>
      <p:sp>
        <p:nvSpPr>
          <p:cNvPr id="78" name="Rectangle: Rounded Corners 77">
            <a:extLst>
              <a:ext uri="{FF2B5EF4-FFF2-40B4-BE49-F238E27FC236}">
                <a16:creationId xmlns:a16="http://schemas.microsoft.com/office/drawing/2014/main" id="{D47FEECF-7FD2-15F4-FEBF-387DC89A0722}"/>
              </a:ext>
            </a:extLst>
          </p:cNvPr>
          <p:cNvSpPr/>
          <p:nvPr/>
        </p:nvSpPr>
        <p:spPr>
          <a:xfrm>
            <a:off x="5114423" y="1671956"/>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Interactions</a:t>
            </a:r>
            <a:endParaRPr lang="en-GB" sz="1100" dirty="0">
              <a:latin typeface="Bahnschrift" panose="020B0502040204020203" pitchFamily="34" charset="0"/>
            </a:endParaRPr>
          </a:p>
        </p:txBody>
      </p:sp>
      <p:sp>
        <p:nvSpPr>
          <p:cNvPr id="79" name="Rectangle: Rounded Corners 78">
            <a:extLst>
              <a:ext uri="{FF2B5EF4-FFF2-40B4-BE49-F238E27FC236}">
                <a16:creationId xmlns:a16="http://schemas.microsoft.com/office/drawing/2014/main" id="{1D0145E9-F4B3-1D1B-9151-80406D8BC52D}"/>
              </a:ext>
            </a:extLst>
          </p:cNvPr>
          <p:cNvSpPr/>
          <p:nvPr/>
        </p:nvSpPr>
        <p:spPr>
          <a:xfrm>
            <a:off x="6611552" y="2131030"/>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Data Model</a:t>
            </a:r>
            <a:endParaRPr lang="en-GB" sz="1100" dirty="0">
              <a:latin typeface="Bahnschrift" panose="020B0502040204020203" pitchFamily="34" charset="0"/>
            </a:endParaRPr>
          </a:p>
        </p:txBody>
      </p:sp>
      <p:sp>
        <p:nvSpPr>
          <p:cNvPr id="3" name="Rectangle 2">
            <a:extLst>
              <a:ext uri="{FF2B5EF4-FFF2-40B4-BE49-F238E27FC236}">
                <a16:creationId xmlns:a16="http://schemas.microsoft.com/office/drawing/2014/main" id="{55B2E6A2-ADDA-064E-62C9-BDEB03D9C98D}"/>
              </a:ext>
            </a:extLst>
          </p:cNvPr>
          <p:cNvSpPr/>
          <p:nvPr/>
        </p:nvSpPr>
        <p:spPr>
          <a:xfrm>
            <a:off x="2208898" y="1671957"/>
            <a:ext cx="3118282" cy="262143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9101E7C5-CEFB-57D8-88BB-A8CF3B317237}"/>
              </a:ext>
            </a:extLst>
          </p:cNvPr>
          <p:cNvSpPr/>
          <p:nvPr/>
        </p:nvSpPr>
        <p:spPr>
          <a:xfrm>
            <a:off x="5422245" y="2555185"/>
            <a:ext cx="926801" cy="8166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0A1AAAFD-946B-B626-6C10-5254937E1AB7}"/>
              </a:ext>
            </a:extLst>
          </p:cNvPr>
          <p:cNvSpPr/>
          <p:nvPr/>
        </p:nvSpPr>
        <p:spPr>
          <a:xfrm>
            <a:off x="1886294" y="2252169"/>
            <a:ext cx="298969" cy="204122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01089D06-1D93-50AD-9EF1-23099E967B7A}"/>
              </a:ext>
            </a:extLst>
          </p:cNvPr>
          <p:cNvSpPr/>
          <p:nvPr/>
        </p:nvSpPr>
        <p:spPr>
          <a:xfrm>
            <a:off x="6446186" y="2657577"/>
            <a:ext cx="1025238" cy="5902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4027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par>
                          <p:cTn id="13" fill="hold">
                            <p:stCondLst>
                              <p:cond delay="500"/>
                            </p:stCondLst>
                            <p:childTnLst>
                              <p:par>
                                <p:cTn id="14" presetID="10" presetClass="exit" presetSubtype="0" fill="hold" grpId="1" nodeType="after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childTnLst>
                          </p:cTn>
                        </p:par>
                        <p:par>
                          <p:cTn id="30" fill="hold">
                            <p:stCondLst>
                              <p:cond delay="500"/>
                            </p:stCondLst>
                            <p:childTnLst>
                              <p:par>
                                <p:cTn id="31" presetID="10" presetClass="exit" presetSubtype="0" fill="hold" grpId="1" nodeType="afterEffect">
                                  <p:stCondLst>
                                    <p:cond delay="0"/>
                                  </p:stCondLst>
                                  <p:childTnLst>
                                    <p:animEffect transition="out" filter="fade">
                                      <p:cBhvr>
                                        <p:cTn id="32" dur="500"/>
                                        <p:tgtEl>
                                          <p:spTgt spid="76"/>
                                        </p:tgtEl>
                                      </p:cBhvr>
                                    </p:animEffect>
                                    <p:set>
                                      <p:cBhvr>
                                        <p:cTn id="33" dur="1" fill="hold">
                                          <p:stCondLst>
                                            <p:cond delay="499"/>
                                          </p:stCondLst>
                                        </p:cTn>
                                        <p:tgtEl>
                                          <p:spTgt spid="76"/>
                                        </p:tgtEl>
                                        <p:attrNameLst>
                                          <p:attrName>style.visibility</p:attrName>
                                        </p:attrNameLst>
                                      </p:cBhvr>
                                      <p:to>
                                        <p:strVal val="hidden"/>
                                      </p:to>
                                    </p:set>
                                  </p:childTnLst>
                                </p:cTn>
                              </p:par>
                            </p:childTnLst>
                          </p:cTn>
                        </p:par>
                        <p:par>
                          <p:cTn id="34" fill="hold">
                            <p:stCondLst>
                              <p:cond delay="1000"/>
                            </p:stCondLst>
                            <p:childTnLst>
                              <p:par>
                                <p:cTn id="35" presetID="10" presetClass="exit" presetSubtype="0" fill="hold" grpId="1" nodeType="afterEffect">
                                  <p:stCondLst>
                                    <p:cond delay="0"/>
                                  </p:stCondLst>
                                  <p:childTnLst>
                                    <p:animEffect transition="out" filter="fade">
                                      <p:cBhvr>
                                        <p:cTn id="36" dur="500"/>
                                        <p:tgtEl>
                                          <p:spTgt spid="80"/>
                                        </p:tgtEl>
                                      </p:cBhvr>
                                    </p:animEffect>
                                    <p:set>
                                      <p:cBhvr>
                                        <p:cTn id="37" dur="1" fill="hold">
                                          <p:stCondLst>
                                            <p:cond delay="499"/>
                                          </p:stCondLst>
                                        </p:cTn>
                                        <p:tgtEl>
                                          <p:spTgt spid="8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childTnLst>
                          </p:cTn>
                        </p:par>
                        <p:par>
                          <p:cTn id="48" fill="hold">
                            <p:stCondLst>
                              <p:cond delay="500"/>
                            </p:stCondLst>
                            <p:childTnLst>
                              <p:par>
                                <p:cTn id="49" presetID="10" presetClass="exit" presetSubtype="0" fill="hold" grpId="1" nodeType="afterEffect">
                                  <p:stCondLst>
                                    <p:cond delay="0"/>
                                  </p:stCondLst>
                                  <p:childTnLst>
                                    <p:animEffect transition="out" filter="fade">
                                      <p:cBhvr>
                                        <p:cTn id="50" dur="500"/>
                                        <p:tgtEl>
                                          <p:spTgt spid="81"/>
                                        </p:tgtEl>
                                      </p:cBhvr>
                                    </p:animEffect>
                                    <p:set>
                                      <p:cBhvr>
                                        <p:cTn id="51"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3" grpId="0" animBg="1"/>
      <p:bldP spid="3" grpId="1" animBg="1"/>
      <p:bldP spid="76" grpId="0" animBg="1"/>
      <p:bldP spid="76" grpId="1" animBg="1"/>
      <p:bldP spid="80" grpId="0" animBg="1"/>
      <p:bldP spid="80" grpId="1" animBg="1"/>
      <p:bldP spid="81" grpId="0" animBg="1"/>
      <p:bldP spid="8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31" name="Picture 30">
            <a:extLst>
              <a:ext uri="{FF2B5EF4-FFF2-40B4-BE49-F238E27FC236}">
                <a16:creationId xmlns:a16="http://schemas.microsoft.com/office/drawing/2014/main" id="{2D95A6C0-D6EB-B1F0-FC49-96B94656E218}"/>
              </a:ext>
            </a:extLst>
          </p:cNvPr>
          <p:cNvPicPr>
            <a:picLocks noChangeAspect="1"/>
          </p:cNvPicPr>
          <p:nvPr/>
        </p:nvPicPr>
        <p:blipFill>
          <a:blip r:embed="rId4"/>
          <a:stretch>
            <a:fillRect/>
          </a:stretch>
        </p:blipFill>
        <p:spPr>
          <a:xfrm>
            <a:off x="6036321" y="1231864"/>
            <a:ext cx="2920985" cy="1400153"/>
          </a:xfrm>
          <a:prstGeom prst="rect">
            <a:avLst/>
          </a:prstGeom>
          <a:noFill/>
          <a:ln>
            <a:noFill/>
          </a:ln>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1D99BDF8-98FB-58B0-6507-0BDB463CE3B7}"/>
              </a:ext>
            </a:extLst>
          </p:cNvPr>
          <p:cNvPicPr>
            <a:picLocks noChangeAspect="1"/>
          </p:cNvPicPr>
          <p:nvPr/>
        </p:nvPicPr>
        <p:blipFill>
          <a:blip r:embed="rId5"/>
          <a:stretch>
            <a:fillRect/>
          </a:stretch>
        </p:blipFill>
        <p:spPr>
          <a:xfrm>
            <a:off x="6036321" y="2691180"/>
            <a:ext cx="2902115" cy="1660860"/>
          </a:xfrm>
          <a:prstGeom prst="rect">
            <a:avLst/>
          </a:prstGeom>
          <a:noFill/>
          <a:ln>
            <a:noFill/>
          </a:ln>
          <a:effectLst>
            <a:outerShdw blurRad="50800" dist="38100" dir="2700000" algn="tl" rotWithShape="0">
              <a:prstClr val="black">
                <a:alpha val="40000"/>
              </a:prstClr>
            </a:outerShdw>
          </a:effectLst>
        </p:spPr>
      </p:pic>
      <p:cxnSp>
        <p:nvCxnSpPr>
          <p:cNvPr id="5" name="Connector: Elbow 4">
            <a:extLst>
              <a:ext uri="{FF2B5EF4-FFF2-40B4-BE49-F238E27FC236}">
                <a16:creationId xmlns:a16="http://schemas.microsoft.com/office/drawing/2014/main" id="{634AE9E1-2334-201A-0A44-50BADBB20E21}"/>
              </a:ext>
            </a:extLst>
          </p:cNvPr>
          <p:cNvCxnSpPr>
            <a:cxnSpLocks/>
            <a:stCxn id="570" idx="1"/>
            <a:endCxn id="571" idx="0"/>
          </p:cNvCxnSpPr>
          <p:nvPr/>
        </p:nvCxnSpPr>
        <p:spPr>
          <a:xfrm rot="10800000" flipV="1">
            <a:off x="1115953" y="2127178"/>
            <a:ext cx="1520949" cy="510862"/>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38FDD59-4355-7876-0786-E01D33EC526D}"/>
              </a:ext>
            </a:extLst>
          </p:cNvPr>
          <p:cNvCxnSpPr>
            <a:cxnSpLocks/>
            <a:stCxn id="571" idx="2"/>
            <a:endCxn id="569" idx="2"/>
          </p:cNvCxnSpPr>
          <p:nvPr/>
        </p:nvCxnSpPr>
        <p:spPr>
          <a:xfrm rot="16200000" flipH="1">
            <a:off x="2022481" y="2155665"/>
            <a:ext cx="339802" cy="2152860"/>
          </a:xfrm>
          <a:prstGeom prst="bentConnector3">
            <a:avLst>
              <a:gd name="adj1" fmla="val 167274"/>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Unpacking the Usage Loop</a:t>
            </a:r>
            <a:endParaRPr sz="1200" b="0" dirty="0"/>
          </a:p>
        </p:txBody>
      </p:sp>
      <p:sp>
        <p:nvSpPr>
          <p:cNvPr id="569" name="Rectangle: Rounded Corners 568">
            <a:extLst>
              <a:ext uri="{FF2B5EF4-FFF2-40B4-BE49-F238E27FC236}">
                <a16:creationId xmlns:a16="http://schemas.microsoft.com/office/drawing/2014/main" id="{8F5DF2C9-9BF4-E4A3-19D9-D057A1AD137C}"/>
              </a:ext>
            </a:extLst>
          </p:cNvPr>
          <p:cNvSpPr/>
          <p:nvPr/>
        </p:nvSpPr>
        <p:spPr>
          <a:xfrm>
            <a:off x="2630694" y="2977842"/>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Components</a:t>
            </a:r>
            <a:endParaRPr lang="en-GB" sz="1100" dirty="0">
              <a:latin typeface="Bahnschrift" panose="020B0502040204020203" pitchFamily="34" charset="0"/>
            </a:endParaRPr>
          </a:p>
        </p:txBody>
      </p:sp>
      <p:sp>
        <p:nvSpPr>
          <p:cNvPr id="570" name="Rectangle: Rounded Corners 569">
            <a:extLst>
              <a:ext uri="{FF2B5EF4-FFF2-40B4-BE49-F238E27FC236}">
                <a16:creationId xmlns:a16="http://schemas.microsoft.com/office/drawing/2014/main" id="{AB22E835-7BCF-A6F6-6DCE-43FCCE9E07BE}"/>
              </a:ext>
            </a:extLst>
          </p:cNvPr>
          <p:cNvSpPr/>
          <p:nvPr/>
        </p:nvSpPr>
        <p:spPr>
          <a:xfrm>
            <a:off x="2636901" y="1924136"/>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Interactions</a:t>
            </a:r>
            <a:endParaRPr lang="en-GB" sz="1100" dirty="0">
              <a:latin typeface="Bahnschrift" panose="020B0502040204020203" pitchFamily="34" charset="0"/>
            </a:endParaRPr>
          </a:p>
        </p:txBody>
      </p:sp>
      <p:sp>
        <p:nvSpPr>
          <p:cNvPr id="571" name="Rectangle: Rounded Corners 570">
            <a:extLst>
              <a:ext uri="{FF2B5EF4-FFF2-40B4-BE49-F238E27FC236}">
                <a16:creationId xmlns:a16="http://schemas.microsoft.com/office/drawing/2014/main" id="{6FD42D5D-AA71-CFA0-D05C-96C7FC1B0F9E}"/>
              </a:ext>
            </a:extLst>
          </p:cNvPr>
          <p:cNvSpPr/>
          <p:nvPr/>
        </p:nvSpPr>
        <p:spPr>
          <a:xfrm>
            <a:off x="477834" y="2638040"/>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Data Model</a:t>
            </a:r>
            <a:endParaRPr lang="en-GB" sz="1100" dirty="0">
              <a:latin typeface="Bahnschrift" panose="020B0502040204020203" pitchFamily="34" charset="0"/>
            </a:endParaRPr>
          </a:p>
        </p:txBody>
      </p:sp>
      <p:sp>
        <p:nvSpPr>
          <p:cNvPr id="20" name="TextBox 19">
            <a:extLst>
              <a:ext uri="{FF2B5EF4-FFF2-40B4-BE49-F238E27FC236}">
                <a16:creationId xmlns:a16="http://schemas.microsoft.com/office/drawing/2014/main" id="{16E3866C-4E2A-850E-1F9A-C3B620F535E6}"/>
              </a:ext>
            </a:extLst>
          </p:cNvPr>
          <p:cNvSpPr txBox="1"/>
          <p:nvPr/>
        </p:nvSpPr>
        <p:spPr>
          <a:xfrm>
            <a:off x="3262605" y="2471617"/>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53" name="TextBox 52">
            <a:extLst>
              <a:ext uri="{FF2B5EF4-FFF2-40B4-BE49-F238E27FC236}">
                <a16:creationId xmlns:a16="http://schemas.microsoft.com/office/drawing/2014/main" id="{77BB9925-7C16-7603-D760-0837397C5006}"/>
              </a:ext>
            </a:extLst>
          </p:cNvPr>
          <p:cNvSpPr txBox="1"/>
          <p:nvPr/>
        </p:nvSpPr>
        <p:spPr>
          <a:xfrm>
            <a:off x="1663215" y="1820738"/>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56" name="TextBox 55">
            <a:extLst>
              <a:ext uri="{FF2B5EF4-FFF2-40B4-BE49-F238E27FC236}">
                <a16:creationId xmlns:a16="http://schemas.microsoft.com/office/drawing/2014/main" id="{7D5B24EF-F7B7-E9D7-387D-DA32CEDE988C}"/>
              </a:ext>
            </a:extLst>
          </p:cNvPr>
          <p:cNvSpPr txBox="1"/>
          <p:nvPr/>
        </p:nvSpPr>
        <p:spPr>
          <a:xfrm>
            <a:off x="1663215" y="3649736"/>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update</a:t>
            </a:r>
            <a:endParaRPr lang="en-GB" sz="1100" dirty="0">
              <a:solidFill>
                <a:srgbClr val="9D9D9D"/>
              </a:solidFill>
              <a:latin typeface="Bahnschrift" panose="020B0502040204020203" pitchFamily="34" charset="0"/>
            </a:endParaRPr>
          </a:p>
        </p:txBody>
      </p:sp>
      <p:sp>
        <p:nvSpPr>
          <p:cNvPr id="65" name="TextBox 64">
            <a:extLst>
              <a:ext uri="{FF2B5EF4-FFF2-40B4-BE49-F238E27FC236}">
                <a16:creationId xmlns:a16="http://schemas.microsoft.com/office/drawing/2014/main" id="{7482DA9B-0F6A-31E8-E0A2-C371FC928006}"/>
              </a:ext>
            </a:extLst>
          </p:cNvPr>
          <p:cNvSpPr txBox="1"/>
          <p:nvPr/>
        </p:nvSpPr>
        <p:spPr>
          <a:xfrm>
            <a:off x="4324474" y="3265594"/>
            <a:ext cx="1069726"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presented to</a:t>
            </a:r>
            <a:endParaRPr lang="en-GB" sz="1100" dirty="0">
              <a:solidFill>
                <a:srgbClr val="9D9D9D"/>
              </a:solidFill>
              <a:latin typeface="Bahnschrift" panose="020B0502040204020203" pitchFamily="34" charset="0"/>
            </a:endParaRPr>
          </a:p>
        </p:txBody>
      </p:sp>
      <p:sp>
        <p:nvSpPr>
          <p:cNvPr id="21" name="TextBox 20">
            <a:extLst>
              <a:ext uri="{FF2B5EF4-FFF2-40B4-BE49-F238E27FC236}">
                <a16:creationId xmlns:a16="http://schemas.microsoft.com/office/drawing/2014/main" id="{47D8F8F8-2EBC-B1EB-1A45-D6981CB9D879}"/>
              </a:ext>
            </a:extLst>
          </p:cNvPr>
          <p:cNvSpPr txBox="1"/>
          <p:nvPr/>
        </p:nvSpPr>
        <p:spPr>
          <a:xfrm>
            <a:off x="4241721" y="2448117"/>
            <a:ext cx="885371" cy="461665"/>
          </a:xfrm>
          <a:prstGeom prst="rect">
            <a:avLst/>
          </a:prstGeom>
          <a:noFill/>
        </p:spPr>
        <p:txBody>
          <a:bodyPr wrap="square" rtlCol="0">
            <a:spAutoFit/>
          </a:bodyPr>
          <a:lstStyle/>
          <a:p>
            <a:r>
              <a:rPr lang="en-US" sz="1200" dirty="0">
                <a:solidFill>
                  <a:schemeClr val="bg1">
                    <a:lumMod val="50000"/>
                  </a:schemeClr>
                </a:solidFill>
                <a:latin typeface="Bahnschrift" panose="020B0502040204020203" pitchFamily="34" charset="0"/>
              </a:rPr>
              <a:t>Usage Loop</a:t>
            </a:r>
            <a:endParaRPr lang="en-GB" sz="1200" dirty="0">
              <a:solidFill>
                <a:schemeClr val="bg1">
                  <a:lumMod val="50000"/>
                </a:schemeClr>
              </a:solidFill>
              <a:latin typeface="Bahnschrift" panose="020B0502040204020203" pitchFamily="34" charset="0"/>
            </a:endParaRPr>
          </a:p>
        </p:txBody>
      </p:sp>
      <p:cxnSp>
        <p:nvCxnSpPr>
          <p:cNvPr id="3" name="Connector: Elbow 2">
            <a:extLst>
              <a:ext uri="{FF2B5EF4-FFF2-40B4-BE49-F238E27FC236}">
                <a16:creationId xmlns:a16="http://schemas.microsoft.com/office/drawing/2014/main" id="{C5636D9B-DBC6-4B32-EE61-98D6A7307236}"/>
              </a:ext>
            </a:extLst>
          </p:cNvPr>
          <p:cNvCxnSpPr>
            <a:cxnSpLocks/>
            <a:endCxn id="26" idx="2"/>
          </p:cNvCxnSpPr>
          <p:nvPr/>
        </p:nvCxnSpPr>
        <p:spPr>
          <a:xfrm flipV="1">
            <a:off x="3906930" y="2977842"/>
            <a:ext cx="1514742" cy="25447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471E50B-0E61-312D-D2CB-89B4B3786B47}"/>
              </a:ext>
            </a:extLst>
          </p:cNvPr>
          <p:cNvSpPr txBox="1"/>
          <p:nvPr/>
        </p:nvSpPr>
        <p:spPr>
          <a:xfrm>
            <a:off x="4324474" y="1880713"/>
            <a:ext cx="1069726"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uses</a:t>
            </a:r>
            <a:endParaRPr lang="en-GB" sz="1100" dirty="0">
              <a:solidFill>
                <a:srgbClr val="9D9D9D"/>
              </a:solidFill>
              <a:latin typeface="Bahnschrift" panose="020B0502040204020203" pitchFamily="34" charset="0"/>
            </a:endParaRPr>
          </a:p>
        </p:txBody>
      </p:sp>
      <p:pic>
        <p:nvPicPr>
          <p:cNvPr id="26" name="Picture 25" descr="Icon&#10;&#10;Description automatically generated">
            <a:extLst>
              <a:ext uri="{FF2B5EF4-FFF2-40B4-BE49-F238E27FC236}">
                <a16:creationId xmlns:a16="http://schemas.microsoft.com/office/drawing/2014/main" id="{3D9DC459-C6D1-DDB2-653F-C31D8AD82216}"/>
              </a:ext>
            </a:extLst>
          </p:cNvPr>
          <p:cNvPicPr>
            <a:picLocks noChangeAspect="1"/>
          </p:cNvPicPr>
          <p:nvPr/>
        </p:nvPicPr>
        <p:blipFill>
          <a:blip r:embed="rId6"/>
          <a:stretch>
            <a:fillRect/>
          </a:stretch>
        </p:blipFill>
        <p:spPr>
          <a:xfrm>
            <a:off x="5057142" y="2176534"/>
            <a:ext cx="729059" cy="801308"/>
          </a:xfrm>
          <a:prstGeom prst="rect">
            <a:avLst/>
          </a:prstGeom>
        </p:spPr>
      </p:pic>
      <p:cxnSp>
        <p:nvCxnSpPr>
          <p:cNvPr id="8" name="Connector: Elbow 7">
            <a:extLst>
              <a:ext uri="{FF2B5EF4-FFF2-40B4-BE49-F238E27FC236}">
                <a16:creationId xmlns:a16="http://schemas.microsoft.com/office/drawing/2014/main" id="{090F42D0-7941-1175-DDE9-A669BE3B6E18}"/>
              </a:ext>
            </a:extLst>
          </p:cNvPr>
          <p:cNvCxnSpPr>
            <a:cxnSpLocks/>
            <a:stCxn id="26" idx="0"/>
            <a:endCxn id="570" idx="3"/>
          </p:cNvCxnSpPr>
          <p:nvPr/>
        </p:nvCxnSpPr>
        <p:spPr>
          <a:xfrm rot="16200000" flipV="1">
            <a:off x="4636520" y="1391381"/>
            <a:ext cx="49356" cy="1520949"/>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48056A6-2464-3CC3-B608-C480243D5F5E}"/>
              </a:ext>
            </a:extLst>
          </p:cNvPr>
          <p:cNvCxnSpPr>
            <a:stCxn id="570" idx="2"/>
            <a:endCxn id="569" idx="0"/>
          </p:cNvCxnSpPr>
          <p:nvPr/>
        </p:nvCxnSpPr>
        <p:spPr>
          <a:xfrm>
            <a:off x="3268812" y="2330219"/>
            <a:ext cx="0" cy="647623"/>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E6840A79-7DE9-3128-FAF4-62B601774506}"/>
              </a:ext>
            </a:extLst>
          </p:cNvPr>
          <p:cNvPicPr>
            <a:picLocks noChangeAspect="1"/>
          </p:cNvPicPr>
          <p:nvPr/>
        </p:nvPicPr>
        <p:blipFill>
          <a:blip r:embed="rId7"/>
          <a:stretch>
            <a:fillRect/>
          </a:stretch>
        </p:blipFill>
        <p:spPr>
          <a:xfrm>
            <a:off x="4947077" y="412102"/>
            <a:ext cx="962486" cy="1509956"/>
          </a:xfrm>
          <a:prstGeom prst="rect">
            <a:avLst/>
          </a:prstGeom>
          <a:noFill/>
          <a:ln>
            <a:noFill/>
          </a:ln>
          <a:effectLst>
            <a:outerShdw blurRad="508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74CC97B3-4A86-23A7-4C11-6DA28E8D5674}"/>
              </a:ext>
            </a:extLst>
          </p:cNvPr>
          <p:cNvSpPr/>
          <p:nvPr/>
        </p:nvSpPr>
        <p:spPr>
          <a:xfrm>
            <a:off x="7615241" y="1356625"/>
            <a:ext cx="1041559" cy="12753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001CAF98-DCA8-4808-C74C-9450B922D04E}"/>
              </a:ext>
            </a:extLst>
          </p:cNvPr>
          <p:cNvPicPr>
            <a:picLocks noChangeAspect="1"/>
          </p:cNvPicPr>
          <p:nvPr/>
        </p:nvPicPr>
        <p:blipFill>
          <a:blip r:embed="rId8"/>
          <a:stretch>
            <a:fillRect/>
          </a:stretch>
        </p:blipFill>
        <p:spPr>
          <a:xfrm>
            <a:off x="78060" y="4042810"/>
            <a:ext cx="3724795" cy="485843"/>
          </a:xfrm>
          <a:prstGeom prst="rect">
            <a:avLst/>
          </a:prstGeom>
          <a:noFill/>
          <a:ln>
            <a:noFill/>
          </a:ln>
          <a:effectLst>
            <a:outerShdw blurRad="50800" dist="38100" dir="2700000" algn="tl" rotWithShape="0">
              <a:prstClr val="black">
                <a:alpha val="40000"/>
              </a:prstClr>
            </a:outerShdw>
          </a:effectLst>
        </p:spPr>
      </p:pic>
      <p:sp>
        <p:nvSpPr>
          <p:cNvPr id="44" name="Rectangle 43">
            <a:extLst>
              <a:ext uri="{FF2B5EF4-FFF2-40B4-BE49-F238E27FC236}">
                <a16:creationId xmlns:a16="http://schemas.microsoft.com/office/drawing/2014/main" id="{20FA0BFE-C9FD-B9A9-F806-53A8D4063F50}"/>
              </a:ext>
            </a:extLst>
          </p:cNvPr>
          <p:cNvSpPr/>
          <p:nvPr/>
        </p:nvSpPr>
        <p:spPr>
          <a:xfrm>
            <a:off x="8656800" y="1356626"/>
            <a:ext cx="300506" cy="35061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42113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500"/>
                            </p:stCondLst>
                            <p:childTnLst>
                              <p:par>
                                <p:cTn id="22" presetID="1" presetClass="exit" presetSubtype="0" fill="hold" grpId="1" nodeType="afterEffect">
                                  <p:stCondLst>
                                    <p:cond delay="0"/>
                                  </p:stCondLst>
                                  <p:childTnLst>
                                    <p:set>
                                      <p:cBhvr>
                                        <p:cTn id="23" dur="1" fill="hold">
                                          <p:stCondLst>
                                            <p:cond delay="0"/>
                                          </p:stCondLst>
                                        </p:cTn>
                                        <p:tgtEl>
                                          <p:spTgt spid="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42" presetClass="path" presetSubtype="0" accel="50000" decel="50000" fill="hold" grpId="0" nodeType="withEffect">
                                  <p:stCondLst>
                                    <p:cond delay="0"/>
                                  </p:stCondLst>
                                  <p:childTnLst>
                                    <p:animMotion origin="layout" path="M 3.05556E-6 -4.32099E-6 L -0.00087 0.31976 " pathEditMode="relative" rAng="0" ptsTypes="AA">
                                      <p:cBhvr>
                                        <p:cTn id="67" dur="2000" fill="hold"/>
                                        <p:tgtEl>
                                          <p:spTgt spid="25"/>
                                        </p:tgtEl>
                                        <p:attrNameLst>
                                          <p:attrName>ppt_x</p:attrName>
                                          <p:attrName>ppt_y</p:attrName>
                                        </p:attrNameLst>
                                      </p:cBhvr>
                                      <p:rCtr x="-52" y="15988"/>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par>
                                <p:cTn id="73" presetID="10"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3" grpId="0"/>
      <p:bldP spid="56" grpId="0"/>
      <p:bldP spid="65" grpId="0"/>
      <p:bldP spid="21" grpId="0"/>
      <p:bldP spid="66" grpId="0"/>
      <p:bldP spid="25" grpId="0" animBg="1"/>
      <p:bldP spid="25"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cxnSp>
        <p:nvCxnSpPr>
          <p:cNvPr id="5" name="Connector: Elbow 4">
            <a:extLst>
              <a:ext uri="{FF2B5EF4-FFF2-40B4-BE49-F238E27FC236}">
                <a16:creationId xmlns:a16="http://schemas.microsoft.com/office/drawing/2014/main" id="{634AE9E1-2334-201A-0A44-50BADBB20E21}"/>
              </a:ext>
            </a:extLst>
          </p:cNvPr>
          <p:cNvCxnSpPr>
            <a:cxnSpLocks/>
            <a:stCxn id="570" idx="1"/>
            <a:endCxn id="571" idx="0"/>
          </p:cNvCxnSpPr>
          <p:nvPr/>
        </p:nvCxnSpPr>
        <p:spPr>
          <a:xfrm rot="10800000" flipV="1">
            <a:off x="2144653" y="2131236"/>
            <a:ext cx="1520949" cy="510862"/>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38FDD59-4355-7876-0786-E01D33EC526D}"/>
              </a:ext>
            </a:extLst>
          </p:cNvPr>
          <p:cNvCxnSpPr>
            <a:cxnSpLocks/>
            <a:stCxn id="571" idx="2"/>
            <a:endCxn id="569" idx="2"/>
          </p:cNvCxnSpPr>
          <p:nvPr/>
        </p:nvCxnSpPr>
        <p:spPr>
          <a:xfrm rot="16200000" flipH="1">
            <a:off x="3051181" y="2159723"/>
            <a:ext cx="339802" cy="2152860"/>
          </a:xfrm>
          <a:prstGeom prst="bentConnector3">
            <a:avLst>
              <a:gd name="adj1" fmla="val 167274"/>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Usage Loop</a:t>
            </a:r>
            <a:endParaRPr sz="1200" b="0" dirty="0"/>
          </a:p>
        </p:txBody>
      </p:sp>
      <p:sp>
        <p:nvSpPr>
          <p:cNvPr id="569" name="Rectangle: Rounded Corners 568">
            <a:extLst>
              <a:ext uri="{FF2B5EF4-FFF2-40B4-BE49-F238E27FC236}">
                <a16:creationId xmlns:a16="http://schemas.microsoft.com/office/drawing/2014/main" id="{8F5DF2C9-9BF4-E4A3-19D9-D057A1AD137C}"/>
              </a:ext>
            </a:extLst>
          </p:cNvPr>
          <p:cNvSpPr/>
          <p:nvPr/>
        </p:nvSpPr>
        <p:spPr>
          <a:xfrm>
            <a:off x="3659394" y="2981900"/>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Components</a:t>
            </a:r>
            <a:endParaRPr lang="en-GB" sz="1100" dirty="0">
              <a:latin typeface="Bahnschrift" panose="020B0502040204020203" pitchFamily="34" charset="0"/>
            </a:endParaRPr>
          </a:p>
        </p:txBody>
      </p:sp>
      <p:sp>
        <p:nvSpPr>
          <p:cNvPr id="570" name="Rectangle: Rounded Corners 569">
            <a:extLst>
              <a:ext uri="{FF2B5EF4-FFF2-40B4-BE49-F238E27FC236}">
                <a16:creationId xmlns:a16="http://schemas.microsoft.com/office/drawing/2014/main" id="{AB22E835-7BCF-A6F6-6DCE-43FCCE9E07BE}"/>
              </a:ext>
            </a:extLst>
          </p:cNvPr>
          <p:cNvSpPr/>
          <p:nvPr/>
        </p:nvSpPr>
        <p:spPr>
          <a:xfrm>
            <a:off x="3665601" y="1928194"/>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Interactions</a:t>
            </a:r>
            <a:endParaRPr lang="en-GB" sz="1100" dirty="0">
              <a:latin typeface="Bahnschrift" panose="020B0502040204020203" pitchFamily="34" charset="0"/>
            </a:endParaRPr>
          </a:p>
        </p:txBody>
      </p:sp>
      <p:sp>
        <p:nvSpPr>
          <p:cNvPr id="571" name="Rectangle: Rounded Corners 570">
            <a:extLst>
              <a:ext uri="{FF2B5EF4-FFF2-40B4-BE49-F238E27FC236}">
                <a16:creationId xmlns:a16="http://schemas.microsoft.com/office/drawing/2014/main" id="{6FD42D5D-AA71-CFA0-D05C-96C7FC1B0F9E}"/>
              </a:ext>
            </a:extLst>
          </p:cNvPr>
          <p:cNvSpPr/>
          <p:nvPr/>
        </p:nvSpPr>
        <p:spPr>
          <a:xfrm>
            <a:off x="1506534" y="2642098"/>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Data Model</a:t>
            </a:r>
            <a:endParaRPr lang="en-GB" sz="1100" dirty="0">
              <a:latin typeface="Bahnschrift" panose="020B0502040204020203" pitchFamily="34" charset="0"/>
            </a:endParaRPr>
          </a:p>
        </p:txBody>
      </p:sp>
      <p:sp>
        <p:nvSpPr>
          <p:cNvPr id="20" name="TextBox 19">
            <a:extLst>
              <a:ext uri="{FF2B5EF4-FFF2-40B4-BE49-F238E27FC236}">
                <a16:creationId xmlns:a16="http://schemas.microsoft.com/office/drawing/2014/main" id="{16E3866C-4E2A-850E-1F9A-C3B620F535E6}"/>
              </a:ext>
            </a:extLst>
          </p:cNvPr>
          <p:cNvSpPr txBox="1"/>
          <p:nvPr/>
        </p:nvSpPr>
        <p:spPr>
          <a:xfrm>
            <a:off x="4291305" y="2475675"/>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53" name="TextBox 52">
            <a:extLst>
              <a:ext uri="{FF2B5EF4-FFF2-40B4-BE49-F238E27FC236}">
                <a16:creationId xmlns:a16="http://schemas.microsoft.com/office/drawing/2014/main" id="{77BB9925-7C16-7603-D760-0837397C5006}"/>
              </a:ext>
            </a:extLst>
          </p:cNvPr>
          <p:cNvSpPr txBox="1"/>
          <p:nvPr/>
        </p:nvSpPr>
        <p:spPr>
          <a:xfrm>
            <a:off x="2691915" y="1824796"/>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56" name="TextBox 55">
            <a:extLst>
              <a:ext uri="{FF2B5EF4-FFF2-40B4-BE49-F238E27FC236}">
                <a16:creationId xmlns:a16="http://schemas.microsoft.com/office/drawing/2014/main" id="{7D5B24EF-F7B7-E9D7-387D-DA32CEDE988C}"/>
              </a:ext>
            </a:extLst>
          </p:cNvPr>
          <p:cNvSpPr txBox="1"/>
          <p:nvPr/>
        </p:nvSpPr>
        <p:spPr>
          <a:xfrm>
            <a:off x="2691915" y="3653794"/>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update</a:t>
            </a:r>
            <a:endParaRPr lang="en-GB" sz="1100" dirty="0">
              <a:solidFill>
                <a:srgbClr val="9D9D9D"/>
              </a:solidFill>
              <a:latin typeface="Bahnschrift" panose="020B0502040204020203" pitchFamily="34" charset="0"/>
            </a:endParaRPr>
          </a:p>
        </p:txBody>
      </p:sp>
      <p:sp>
        <p:nvSpPr>
          <p:cNvPr id="65" name="TextBox 64">
            <a:extLst>
              <a:ext uri="{FF2B5EF4-FFF2-40B4-BE49-F238E27FC236}">
                <a16:creationId xmlns:a16="http://schemas.microsoft.com/office/drawing/2014/main" id="{7482DA9B-0F6A-31E8-E0A2-C371FC928006}"/>
              </a:ext>
            </a:extLst>
          </p:cNvPr>
          <p:cNvSpPr txBox="1"/>
          <p:nvPr/>
        </p:nvSpPr>
        <p:spPr>
          <a:xfrm>
            <a:off x="5353174" y="3269652"/>
            <a:ext cx="1069726"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presented to</a:t>
            </a:r>
            <a:endParaRPr lang="en-GB" sz="1100" dirty="0">
              <a:solidFill>
                <a:srgbClr val="9D9D9D"/>
              </a:solidFill>
              <a:latin typeface="Bahnschrift" panose="020B0502040204020203" pitchFamily="34" charset="0"/>
            </a:endParaRPr>
          </a:p>
        </p:txBody>
      </p:sp>
      <p:sp>
        <p:nvSpPr>
          <p:cNvPr id="21" name="TextBox 20">
            <a:extLst>
              <a:ext uri="{FF2B5EF4-FFF2-40B4-BE49-F238E27FC236}">
                <a16:creationId xmlns:a16="http://schemas.microsoft.com/office/drawing/2014/main" id="{47D8F8F8-2EBC-B1EB-1A45-D6981CB9D879}"/>
              </a:ext>
            </a:extLst>
          </p:cNvPr>
          <p:cNvSpPr txBox="1"/>
          <p:nvPr/>
        </p:nvSpPr>
        <p:spPr>
          <a:xfrm>
            <a:off x="5270421" y="2452175"/>
            <a:ext cx="885371" cy="461665"/>
          </a:xfrm>
          <a:prstGeom prst="rect">
            <a:avLst/>
          </a:prstGeom>
          <a:noFill/>
        </p:spPr>
        <p:txBody>
          <a:bodyPr wrap="square" rtlCol="0">
            <a:spAutoFit/>
          </a:bodyPr>
          <a:lstStyle/>
          <a:p>
            <a:r>
              <a:rPr lang="en-US" sz="1200" dirty="0">
                <a:solidFill>
                  <a:schemeClr val="bg1">
                    <a:lumMod val="50000"/>
                  </a:schemeClr>
                </a:solidFill>
                <a:latin typeface="Bahnschrift" panose="020B0502040204020203" pitchFamily="34" charset="0"/>
              </a:rPr>
              <a:t>Usage Loop</a:t>
            </a:r>
            <a:endParaRPr lang="en-GB" sz="1200" dirty="0">
              <a:solidFill>
                <a:schemeClr val="bg1">
                  <a:lumMod val="50000"/>
                </a:schemeClr>
              </a:solidFill>
              <a:latin typeface="Bahnschrift" panose="020B0502040204020203" pitchFamily="34" charset="0"/>
            </a:endParaRPr>
          </a:p>
        </p:txBody>
      </p:sp>
      <p:cxnSp>
        <p:nvCxnSpPr>
          <p:cNvPr id="3" name="Connector: Elbow 2">
            <a:extLst>
              <a:ext uri="{FF2B5EF4-FFF2-40B4-BE49-F238E27FC236}">
                <a16:creationId xmlns:a16="http://schemas.microsoft.com/office/drawing/2014/main" id="{C5636D9B-DBC6-4B32-EE61-98D6A7307236}"/>
              </a:ext>
            </a:extLst>
          </p:cNvPr>
          <p:cNvCxnSpPr>
            <a:cxnSpLocks/>
            <a:endCxn id="26" idx="2"/>
          </p:cNvCxnSpPr>
          <p:nvPr/>
        </p:nvCxnSpPr>
        <p:spPr>
          <a:xfrm flipV="1">
            <a:off x="4935630" y="2981900"/>
            <a:ext cx="1514742" cy="25447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471E50B-0E61-312D-D2CB-89B4B3786B47}"/>
              </a:ext>
            </a:extLst>
          </p:cNvPr>
          <p:cNvSpPr txBox="1"/>
          <p:nvPr/>
        </p:nvSpPr>
        <p:spPr>
          <a:xfrm>
            <a:off x="5353174" y="1884771"/>
            <a:ext cx="1069726"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uses</a:t>
            </a:r>
            <a:endParaRPr lang="en-GB" sz="1100" dirty="0">
              <a:solidFill>
                <a:srgbClr val="9D9D9D"/>
              </a:solidFill>
              <a:latin typeface="Bahnschrift" panose="020B0502040204020203" pitchFamily="34" charset="0"/>
            </a:endParaRPr>
          </a:p>
        </p:txBody>
      </p:sp>
      <p:pic>
        <p:nvPicPr>
          <p:cNvPr id="26" name="Picture 25" descr="Icon&#10;&#10;Description automatically generated">
            <a:extLst>
              <a:ext uri="{FF2B5EF4-FFF2-40B4-BE49-F238E27FC236}">
                <a16:creationId xmlns:a16="http://schemas.microsoft.com/office/drawing/2014/main" id="{3D9DC459-C6D1-DDB2-653F-C31D8AD82216}"/>
              </a:ext>
            </a:extLst>
          </p:cNvPr>
          <p:cNvPicPr>
            <a:picLocks noChangeAspect="1"/>
          </p:cNvPicPr>
          <p:nvPr/>
        </p:nvPicPr>
        <p:blipFill>
          <a:blip r:embed="rId4"/>
          <a:stretch>
            <a:fillRect/>
          </a:stretch>
        </p:blipFill>
        <p:spPr>
          <a:xfrm>
            <a:off x="6085842" y="2180592"/>
            <a:ext cx="729059" cy="801308"/>
          </a:xfrm>
          <a:prstGeom prst="rect">
            <a:avLst/>
          </a:prstGeom>
        </p:spPr>
      </p:pic>
      <p:cxnSp>
        <p:nvCxnSpPr>
          <p:cNvPr id="8" name="Connector: Elbow 7">
            <a:extLst>
              <a:ext uri="{FF2B5EF4-FFF2-40B4-BE49-F238E27FC236}">
                <a16:creationId xmlns:a16="http://schemas.microsoft.com/office/drawing/2014/main" id="{090F42D0-7941-1175-DDE9-A669BE3B6E18}"/>
              </a:ext>
            </a:extLst>
          </p:cNvPr>
          <p:cNvCxnSpPr>
            <a:cxnSpLocks/>
            <a:stCxn id="26" idx="0"/>
            <a:endCxn id="570" idx="3"/>
          </p:cNvCxnSpPr>
          <p:nvPr/>
        </p:nvCxnSpPr>
        <p:spPr>
          <a:xfrm rot="16200000" flipV="1">
            <a:off x="5665220" y="1395439"/>
            <a:ext cx="49356" cy="1520949"/>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48056A6-2464-3CC3-B608-C480243D5F5E}"/>
              </a:ext>
            </a:extLst>
          </p:cNvPr>
          <p:cNvCxnSpPr>
            <a:stCxn id="570" idx="2"/>
            <a:endCxn id="569" idx="0"/>
          </p:cNvCxnSpPr>
          <p:nvPr/>
        </p:nvCxnSpPr>
        <p:spPr>
          <a:xfrm>
            <a:off x="4297512" y="2334277"/>
            <a:ext cx="0" cy="647623"/>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03827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dirty="0"/>
          </a:p>
        </p:txBody>
      </p:sp>
      <p:sp>
        <p:nvSpPr>
          <p:cNvPr id="632" name="Google Shape;632;p7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Process Model</a:t>
            </a:r>
            <a:endParaRPr sz="2000" dirty="0"/>
          </a:p>
        </p:txBody>
      </p:sp>
      <p:sp>
        <p:nvSpPr>
          <p:cNvPr id="8" name="Rectangle 7">
            <a:extLst>
              <a:ext uri="{FF2B5EF4-FFF2-40B4-BE49-F238E27FC236}">
                <a16:creationId xmlns:a16="http://schemas.microsoft.com/office/drawing/2014/main" id="{BE858EEE-4828-474F-2F8F-DA999C785830}"/>
              </a:ext>
            </a:extLst>
          </p:cNvPr>
          <p:cNvSpPr/>
          <p:nvPr/>
        </p:nvSpPr>
        <p:spPr>
          <a:xfrm>
            <a:off x="3446072" y="1056936"/>
            <a:ext cx="108000" cy="3960000"/>
          </a:xfrm>
          <a:prstGeom prst="rect">
            <a:avLst/>
          </a:prstGeom>
          <a:solidFill>
            <a:srgbClr val="58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con&#10;&#10;Description automatically generated">
            <a:extLst>
              <a:ext uri="{FF2B5EF4-FFF2-40B4-BE49-F238E27FC236}">
                <a16:creationId xmlns:a16="http://schemas.microsoft.com/office/drawing/2014/main" id="{D8E2E567-B155-8DEC-98C8-622EE2FC5FD7}"/>
              </a:ext>
            </a:extLst>
          </p:cNvPr>
          <p:cNvPicPr>
            <a:picLocks noChangeAspect="1"/>
          </p:cNvPicPr>
          <p:nvPr/>
        </p:nvPicPr>
        <p:blipFill>
          <a:blip r:embed="rId3"/>
          <a:stretch>
            <a:fillRect/>
          </a:stretch>
        </p:blipFill>
        <p:spPr>
          <a:xfrm>
            <a:off x="4061240" y="592605"/>
            <a:ext cx="2880000" cy="637234"/>
          </a:xfrm>
          <a:prstGeom prst="rect">
            <a:avLst/>
          </a:prstGeom>
        </p:spPr>
      </p:pic>
      <p:sp>
        <p:nvSpPr>
          <p:cNvPr id="55" name="Rectangle 54">
            <a:extLst>
              <a:ext uri="{FF2B5EF4-FFF2-40B4-BE49-F238E27FC236}">
                <a16:creationId xmlns:a16="http://schemas.microsoft.com/office/drawing/2014/main" id="{2DCDAA24-7C4C-B6F7-6B53-A899577E9F6D}"/>
              </a:ext>
            </a:extLst>
          </p:cNvPr>
          <p:cNvSpPr/>
          <p:nvPr/>
        </p:nvSpPr>
        <p:spPr>
          <a:xfrm>
            <a:off x="3124803" y="1028370"/>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91AD3FB-0C45-B496-5966-5020C3DAF2F3}"/>
              </a:ext>
            </a:extLst>
          </p:cNvPr>
          <p:cNvSpPr/>
          <p:nvPr/>
        </p:nvSpPr>
        <p:spPr>
          <a:xfrm>
            <a:off x="3446072" y="2593670"/>
            <a:ext cx="120032" cy="2423109"/>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9AA2342-A8A2-87E7-2487-7D28441D089F}"/>
              </a:ext>
            </a:extLst>
          </p:cNvPr>
          <p:cNvSpPr/>
          <p:nvPr/>
        </p:nvSpPr>
        <p:spPr>
          <a:xfrm>
            <a:off x="3124803" y="1774427"/>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F4C22C6-962D-EDB8-8033-4868AE6A8FEA}"/>
              </a:ext>
            </a:extLst>
          </p:cNvPr>
          <p:cNvSpPr/>
          <p:nvPr/>
        </p:nvSpPr>
        <p:spPr>
          <a:xfrm>
            <a:off x="3124803" y="3254285"/>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C11D974-EDBF-E645-74C7-482C1D1D4F72}"/>
              </a:ext>
            </a:extLst>
          </p:cNvPr>
          <p:cNvSpPr/>
          <p:nvPr/>
        </p:nvSpPr>
        <p:spPr>
          <a:xfrm>
            <a:off x="3124803" y="3994214"/>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F0246CA-7131-25FC-6811-A2585F6097C8}"/>
              </a:ext>
            </a:extLst>
          </p:cNvPr>
          <p:cNvSpPr/>
          <p:nvPr/>
        </p:nvSpPr>
        <p:spPr>
          <a:xfrm>
            <a:off x="3124803" y="4734143"/>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C55CF92-2C58-B074-8FFD-394BA556C1F2}"/>
              </a:ext>
            </a:extLst>
          </p:cNvPr>
          <p:cNvSpPr/>
          <p:nvPr/>
        </p:nvSpPr>
        <p:spPr>
          <a:xfrm>
            <a:off x="3124803" y="2550356"/>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BA870A9A-9E48-5746-360F-BF918E90F148}"/>
              </a:ext>
            </a:extLst>
          </p:cNvPr>
          <p:cNvPicPr>
            <a:picLocks noChangeAspect="1"/>
          </p:cNvPicPr>
          <p:nvPr/>
        </p:nvPicPr>
        <p:blipFill>
          <a:blip r:embed="rId4"/>
          <a:stretch>
            <a:fillRect/>
          </a:stretch>
        </p:blipFill>
        <p:spPr>
          <a:xfrm>
            <a:off x="4061135" y="1331003"/>
            <a:ext cx="2880000" cy="637234"/>
          </a:xfrm>
          <a:prstGeom prst="rect">
            <a:avLst/>
          </a:prstGeom>
        </p:spPr>
      </p:pic>
      <p:sp>
        <p:nvSpPr>
          <p:cNvPr id="22" name="TextBox 21">
            <a:extLst>
              <a:ext uri="{FF2B5EF4-FFF2-40B4-BE49-F238E27FC236}">
                <a16:creationId xmlns:a16="http://schemas.microsoft.com/office/drawing/2014/main" id="{B136A3F8-65F4-7262-DAEE-889E246686C4}"/>
              </a:ext>
            </a:extLst>
          </p:cNvPr>
          <p:cNvSpPr txBox="1"/>
          <p:nvPr/>
        </p:nvSpPr>
        <p:spPr>
          <a:xfrm>
            <a:off x="1443039" y="882413"/>
            <a:ext cx="1676944"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Usage Loop</a:t>
            </a:r>
            <a:endParaRPr lang="en-GB" dirty="0">
              <a:solidFill>
                <a:srgbClr val="589CFF"/>
              </a:solidFill>
              <a:latin typeface="Montserrat" panose="00000500000000000000" pitchFamily="2" charset="0"/>
            </a:endParaRPr>
          </a:p>
        </p:txBody>
      </p:sp>
      <p:sp>
        <p:nvSpPr>
          <p:cNvPr id="23" name="TextBox 22">
            <a:extLst>
              <a:ext uri="{FF2B5EF4-FFF2-40B4-BE49-F238E27FC236}">
                <a16:creationId xmlns:a16="http://schemas.microsoft.com/office/drawing/2014/main" id="{1E78A35D-B49C-3AAD-754D-E44228D89294}"/>
              </a:ext>
            </a:extLst>
          </p:cNvPr>
          <p:cNvSpPr txBox="1"/>
          <p:nvPr/>
        </p:nvSpPr>
        <p:spPr>
          <a:xfrm>
            <a:off x="1300164" y="1616615"/>
            <a:ext cx="18198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Onboarding Loop</a:t>
            </a:r>
            <a:endParaRPr lang="en-GB" dirty="0"/>
          </a:p>
        </p:txBody>
      </p:sp>
      <p:sp>
        <p:nvSpPr>
          <p:cNvPr id="24" name="TextBox 23">
            <a:extLst>
              <a:ext uri="{FF2B5EF4-FFF2-40B4-BE49-F238E27FC236}">
                <a16:creationId xmlns:a16="http://schemas.microsoft.com/office/drawing/2014/main" id="{B691C72A-E902-87D3-9DE8-171E0CDFE6B6}"/>
              </a:ext>
            </a:extLst>
          </p:cNvPr>
          <p:cNvSpPr txBox="1"/>
          <p:nvPr/>
        </p:nvSpPr>
        <p:spPr>
          <a:xfrm>
            <a:off x="957264" y="2350817"/>
            <a:ext cx="2162719"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Interaction b/w Loops</a:t>
            </a:r>
            <a:endParaRPr lang="en-GB" dirty="0">
              <a:solidFill>
                <a:srgbClr val="D1C4B9"/>
              </a:solidFill>
              <a:latin typeface="Montserrat" panose="00000500000000000000" pitchFamily="2" charset="0"/>
            </a:endParaRPr>
          </a:p>
        </p:txBody>
      </p:sp>
      <p:sp>
        <p:nvSpPr>
          <p:cNvPr id="25" name="TextBox 24">
            <a:extLst>
              <a:ext uri="{FF2B5EF4-FFF2-40B4-BE49-F238E27FC236}">
                <a16:creationId xmlns:a16="http://schemas.microsoft.com/office/drawing/2014/main" id="{538385D0-8AD2-3B33-72C7-A84EFA6CD072}"/>
              </a:ext>
            </a:extLst>
          </p:cNvPr>
          <p:cNvSpPr txBox="1"/>
          <p:nvPr/>
        </p:nvSpPr>
        <p:spPr>
          <a:xfrm>
            <a:off x="1942449" y="3085019"/>
            <a:ext cx="1177534"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Examples</a:t>
            </a:r>
            <a:endParaRPr lang="en-GB" dirty="0">
              <a:solidFill>
                <a:srgbClr val="D1C4B9"/>
              </a:solidFill>
              <a:latin typeface="Montserrat" panose="00000500000000000000" pitchFamily="2" charset="0"/>
            </a:endParaRPr>
          </a:p>
        </p:txBody>
      </p:sp>
      <p:sp>
        <p:nvSpPr>
          <p:cNvPr id="26" name="TextBox 25">
            <a:extLst>
              <a:ext uri="{FF2B5EF4-FFF2-40B4-BE49-F238E27FC236}">
                <a16:creationId xmlns:a16="http://schemas.microsoft.com/office/drawing/2014/main" id="{3D480FDB-AD71-4ADF-46CB-3D44F62800F4}"/>
              </a:ext>
            </a:extLst>
          </p:cNvPr>
          <p:cNvSpPr txBox="1"/>
          <p:nvPr/>
        </p:nvSpPr>
        <p:spPr>
          <a:xfrm>
            <a:off x="1300164" y="3819221"/>
            <a:ext cx="1819819"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Actionable Advice</a:t>
            </a:r>
            <a:endParaRPr lang="en-GB" dirty="0">
              <a:solidFill>
                <a:srgbClr val="D1C4B9"/>
              </a:solidFill>
              <a:latin typeface="Montserrat" panose="00000500000000000000" pitchFamily="2" charset="0"/>
            </a:endParaRPr>
          </a:p>
        </p:txBody>
      </p:sp>
      <p:sp>
        <p:nvSpPr>
          <p:cNvPr id="27" name="TextBox 26">
            <a:extLst>
              <a:ext uri="{FF2B5EF4-FFF2-40B4-BE49-F238E27FC236}">
                <a16:creationId xmlns:a16="http://schemas.microsoft.com/office/drawing/2014/main" id="{0C264EAC-EE05-93E3-04C0-7122061386CE}"/>
              </a:ext>
            </a:extLst>
          </p:cNvPr>
          <p:cNvSpPr txBox="1"/>
          <p:nvPr/>
        </p:nvSpPr>
        <p:spPr>
          <a:xfrm>
            <a:off x="1771651" y="4553422"/>
            <a:ext cx="1348332"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Future Work</a:t>
            </a:r>
            <a:endParaRPr lang="en-GB" dirty="0">
              <a:solidFill>
                <a:srgbClr val="D1C4B9"/>
              </a:solidFill>
              <a:latin typeface="Montserrat" panose="00000500000000000000" pitchFamily="2" charset="0"/>
            </a:endParaRPr>
          </a:p>
        </p:txBody>
      </p:sp>
    </p:spTree>
    <p:extLst>
      <p:ext uri="{BB962C8B-B14F-4D97-AF65-F5344CB8AC3E}">
        <p14:creationId xmlns:p14="http://schemas.microsoft.com/office/powerpoint/2010/main" val="200446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2" name="Rectangle 1">
            <a:extLst>
              <a:ext uri="{FF2B5EF4-FFF2-40B4-BE49-F238E27FC236}">
                <a16:creationId xmlns:a16="http://schemas.microsoft.com/office/drawing/2014/main" id="{375C0AE1-E95C-7DD3-28FA-AA71B029B6A0}"/>
              </a:ext>
            </a:extLst>
          </p:cNvPr>
          <p:cNvSpPr/>
          <p:nvPr/>
        </p:nvSpPr>
        <p:spPr>
          <a:xfrm>
            <a:off x="1098144" y="1841285"/>
            <a:ext cx="3081965" cy="2093593"/>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Connector: Elbow 4">
            <a:extLst>
              <a:ext uri="{FF2B5EF4-FFF2-40B4-BE49-F238E27FC236}">
                <a16:creationId xmlns:a16="http://schemas.microsoft.com/office/drawing/2014/main" id="{71A2BA3B-5294-9C90-87FD-2891E77A31E6}"/>
              </a:ext>
            </a:extLst>
          </p:cNvPr>
          <p:cNvCxnSpPr>
            <a:cxnSpLocks/>
            <a:stCxn id="2" idx="0"/>
            <a:endCxn id="37" idx="0"/>
          </p:cNvCxnSpPr>
          <p:nvPr/>
        </p:nvCxnSpPr>
        <p:spPr>
          <a:xfrm rot="16200000" flipH="1">
            <a:off x="4546457" y="-66045"/>
            <a:ext cx="723706" cy="4538366"/>
          </a:xfrm>
          <a:prstGeom prst="bentConnector3">
            <a:avLst>
              <a:gd name="adj1" fmla="val -31587"/>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CF26E8B-91B5-2EAD-C6EF-9AC925142DA2}"/>
              </a:ext>
            </a:extLst>
          </p:cNvPr>
          <p:cNvSpPr txBox="1"/>
          <p:nvPr/>
        </p:nvSpPr>
        <p:spPr>
          <a:xfrm>
            <a:off x="4572000" y="1328975"/>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Elements of the </a:t>
            </a:r>
            <a:r>
              <a:rPr lang="en-US" dirty="0"/>
              <a:t>Onboarding </a:t>
            </a:r>
            <a:r>
              <a:rPr lang="en-US" sz="2000" dirty="0"/>
              <a:t>Loop</a:t>
            </a:r>
            <a:endParaRPr sz="1200" b="0" dirty="0"/>
          </a:p>
        </p:txBody>
      </p:sp>
      <p:sp>
        <p:nvSpPr>
          <p:cNvPr id="37" name="Rectangle: Rounded Corners 36">
            <a:extLst>
              <a:ext uri="{FF2B5EF4-FFF2-40B4-BE49-F238E27FC236}">
                <a16:creationId xmlns:a16="http://schemas.microsoft.com/office/drawing/2014/main" id="{1CF0E300-8390-B6BD-8DD3-4EEB409CFCA3}"/>
              </a:ext>
            </a:extLst>
          </p:cNvPr>
          <p:cNvSpPr/>
          <p:nvPr/>
        </p:nvSpPr>
        <p:spPr>
          <a:xfrm>
            <a:off x="6545582" y="2564991"/>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cxnSp>
        <p:nvCxnSpPr>
          <p:cNvPr id="51" name="Connector: Elbow 50">
            <a:extLst>
              <a:ext uri="{FF2B5EF4-FFF2-40B4-BE49-F238E27FC236}">
                <a16:creationId xmlns:a16="http://schemas.microsoft.com/office/drawing/2014/main" id="{8E7D1A55-9274-1151-5200-37881C99C649}"/>
              </a:ext>
            </a:extLst>
          </p:cNvPr>
          <p:cNvCxnSpPr>
            <a:cxnSpLocks/>
            <a:stCxn id="57" idx="2"/>
            <a:endCxn id="54" idx="2"/>
          </p:cNvCxnSpPr>
          <p:nvPr/>
        </p:nvCxnSpPr>
        <p:spPr>
          <a:xfrm rot="16200000" flipH="1">
            <a:off x="2387700" y="2504170"/>
            <a:ext cx="346611" cy="1575713"/>
          </a:xfrm>
          <a:prstGeom prst="bentConnector3">
            <a:avLst>
              <a:gd name="adj1" fmla="val 165953"/>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pic>
        <p:nvPicPr>
          <p:cNvPr id="52" name="Picture 51" descr="Icon&#10;&#10;Description automatically generated">
            <a:extLst>
              <a:ext uri="{FF2B5EF4-FFF2-40B4-BE49-F238E27FC236}">
                <a16:creationId xmlns:a16="http://schemas.microsoft.com/office/drawing/2014/main" id="{88B0C049-289C-D253-BB8E-9BBCDC048224}"/>
              </a:ext>
            </a:extLst>
          </p:cNvPr>
          <p:cNvPicPr>
            <a:picLocks noChangeAspect="1"/>
          </p:cNvPicPr>
          <p:nvPr/>
        </p:nvPicPr>
        <p:blipFill>
          <a:blip r:embed="rId4"/>
          <a:stretch>
            <a:fillRect/>
          </a:stretch>
        </p:blipFill>
        <p:spPr>
          <a:xfrm>
            <a:off x="4526760" y="2267567"/>
            <a:ext cx="730417" cy="802800"/>
          </a:xfrm>
          <a:prstGeom prst="rect">
            <a:avLst/>
          </a:prstGeom>
        </p:spPr>
      </p:pic>
      <p:sp>
        <p:nvSpPr>
          <p:cNvPr id="54" name="Rectangle: Rounded Corners 53">
            <a:extLst>
              <a:ext uri="{FF2B5EF4-FFF2-40B4-BE49-F238E27FC236}">
                <a16:creationId xmlns:a16="http://schemas.microsoft.com/office/drawing/2014/main" id="{0AF99744-7A37-9B4E-6FE0-08858ECE7BE1}"/>
              </a:ext>
            </a:extLst>
          </p:cNvPr>
          <p:cNvSpPr/>
          <p:nvPr/>
        </p:nvSpPr>
        <p:spPr>
          <a:xfrm>
            <a:off x="2710744" y="3041179"/>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Components</a:t>
            </a:r>
            <a:endParaRPr lang="en-GB" sz="1100" dirty="0">
              <a:latin typeface="Bahnschrift" panose="020B0502040204020203" pitchFamily="34" charset="0"/>
            </a:endParaRPr>
          </a:p>
        </p:txBody>
      </p:sp>
      <p:sp>
        <p:nvSpPr>
          <p:cNvPr id="55" name="Rectangle: Rounded Corners 54">
            <a:extLst>
              <a:ext uri="{FF2B5EF4-FFF2-40B4-BE49-F238E27FC236}">
                <a16:creationId xmlns:a16="http://schemas.microsoft.com/office/drawing/2014/main" id="{EB672662-75E6-FF63-A485-5187354E4F9B}"/>
              </a:ext>
            </a:extLst>
          </p:cNvPr>
          <p:cNvSpPr/>
          <p:nvPr/>
        </p:nvSpPr>
        <p:spPr>
          <a:xfrm>
            <a:off x="2716951" y="2000492"/>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Interactions</a:t>
            </a:r>
            <a:endParaRPr lang="en-GB" sz="1100" dirty="0">
              <a:latin typeface="Bahnschrift" panose="020B0502040204020203" pitchFamily="34" charset="0"/>
            </a:endParaRPr>
          </a:p>
        </p:txBody>
      </p:sp>
      <p:sp>
        <p:nvSpPr>
          <p:cNvPr id="57" name="Rectangle: Rounded Corners 56">
            <a:extLst>
              <a:ext uri="{FF2B5EF4-FFF2-40B4-BE49-F238E27FC236}">
                <a16:creationId xmlns:a16="http://schemas.microsoft.com/office/drawing/2014/main" id="{2BD9336B-9FE2-9572-5526-C15B424B9849}"/>
              </a:ext>
            </a:extLst>
          </p:cNvPr>
          <p:cNvSpPr/>
          <p:nvPr/>
        </p:nvSpPr>
        <p:spPr>
          <a:xfrm>
            <a:off x="1135031" y="2694568"/>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Data Model</a:t>
            </a:r>
            <a:endParaRPr lang="en-GB" sz="1100" dirty="0">
              <a:latin typeface="Bahnschrift" panose="020B0502040204020203" pitchFamily="34" charset="0"/>
            </a:endParaRPr>
          </a:p>
        </p:txBody>
      </p:sp>
      <p:sp>
        <p:nvSpPr>
          <p:cNvPr id="58" name="TextBox 57">
            <a:extLst>
              <a:ext uri="{FF2B5EF4-FFF2-40B4-BE49-F238E27FC236}">
                <a16:creationId xmlns:a16="http://schemas.microsoft.com/office/drawing/2014/main" id="{BEC3C290-108E-17D5-17E6-09B810664A08}"/>
              </a:ext>
            </a:extLst>
          </p:cNvPr>
          <p:cNvSpPr txBox="1"/>
          <p:nvPr/>
        </p:nvSpPr>
        <p:spPr>
          <a:xfrm>
            <a:off x="2506584" y="2576197"/>
            <a:ext cx="885371" cy="230832"/>
          </a:xfrm>
          <a:prstGeom prst="rect">
            <a:avLst/>
          </a:prstGeom>
          <a:noFill/>
        </p:spPr>
        <p:txBody>
          <a:bodyPr wrap="square" rtlCol="0">
            <a:spAutoFit/>
          </a:bodyPr>
          <a:lstStyle/>
          <a:p>
            <a:r>
              <a:rPr lang="en-US" sz="900" dirty="0">
                <a:solidFill>
                  <a:srgbClr val="9D9D9D"/>
                </a:solidFill>
                <a:latin typeface="Bahnschrift" panose="020B0502040204020203" pitchFamily="34" charset="0"/>
              </a:rPr>
              <a:t>manipulate</a:t>
            </a:r>
            <a:endParaRPr lang="en-GB" sz="900" dirty="0">
              <a:solidFill>
                <a:srgbClr val="9D9D9D"/>
              </a:solidFill>
              <a:latin typeface="Bahnschrift" panose="020B0502040204020203" pitchFamily="34" charset="0"/>
            </a:endParaRPr>
          </a:p>
        </p:txBody>
      </p:sp>
      <p:sp>
        <p:nvSpPr>
          <p:cNvPr id="59" name="TextBox 58">
            <a:extLst>
              <a:ext uri="{FF2B5EF4-FFF2-40B4-BE49-F238E27FC236}">
                <a16:creationId xmlns:a16="http://schemas.microsoft.com/office/drawing/2014/main" id="{4FFE0602-6E2F-DC62-076B-3665DCCCDDB3}"/>
              </a:ext>
            </a:extLst>
          </p:cNvPr>
          <p:cNvSpPr txBox="1"/>
          <p:nvPr/>
        </p:nvSpPr>
        <p:spPr>
          <a:xfrm>
            <a:off x="1874502" y="1941923"/>
            <a:ext cx="885371" cy="230832"/>
          </a:xfrm>
          <a:prstGeom prst="rect">
            <a:avLst/>
          </a:prstGeom>
          <a:noFill/>
        </p:spPr>
        <p:txBody>
          <a:bodyPr wrap="square" rtlCol="0">
            <a:spAutoFit/>
          </a:bodyPr>
          <a:lstStyle/>
          <a:p>
            <a:r>
              <a:rPr lang="en-US" sz="900" dirty="0">
                <a:solidFill>
                  <a:srgbClr val="9D9D9D"/>
                </a:solidFill>
                <a:latin typeface="Bahnschrift" panose="020B0502040204020203" pitchFamily="34" charset="0"/>
              </a:rPr>
              <a:t>manipulate</a:t>
            </a:r>
            <a:endParaRPr lang="en-GB" sz="900" dirty="0">
              <a:solidFill>
                <a:srgbClr val="9D9D9D"/>
              </a:solidFill>
              <a:latin typeface="Bahnschrift" panose="020B0502040204020203" pitchFamily="34" charset="0"/>
            </a:endParaRPr>
          </a:p>
        </p:txBody>
      </p:sp>
      <p:sp>
        <p:nvSpPr>
          <p:cNvPr id="60" name="TextBox 59">
            <a:extLst>
              <a:ext uri="{FF2B5EF4-FFF2-40B4-BE49-F238E27FC236}">
                <a16:creationId xmlns:a16="http://schemas.microsoft.com/office/drawing/2014/main" id="{6D31855F-BF9E-4E34-9930-2F93D646D7B3}"/>
              </a:ext>
            </a:extLst>
          </p:cNvPr>
          <p:cNvSpPr txBox="1"/>
          <p:nvPr/>
        </p:nvSpPr>
        <p:spPr>
          <a:xfrm>
            <a:off x="1939815" y="3674344"/>
            <a:ext cx="885371" cy="230832"/>
          </a:xfrm>
          <a:prstGeom prst="rect">
            <a:avLst/>
          </a:prstGeom>
          <a:noFill/>
        </p:spPr>
        <p:txBody>
          <a:bodyPr wrap="square" rtlCol="0">
            <a:spAutoFit/>
          </a:bodyPr>
          <a:lstStyle/>
          <a:p>
            <a:r>
              <a:rPr lang="en-US" sz="900" dirty="0">
                <a:solidFill>
                  <a:srgbClr val="9D9D9D"/>
                </a:solidFill>
                <a:latin typeface="Bahnschrift" panose="020B0502040204020203" pitchFamily="34" charset="0"/>
              </a:rPr>
              <a:t>update</a:t>
            </a:r>
            <a:endParaRPr lang="en-GB" sz="900" dirty="0">
              <a:solidFill>
                <a:srgbClr val="9D9D9D"/>
              </a:solidFill>
              <a:latin typeface="Bahnschrift" panose="020B0502040204020203" pitchFamily="34" charset="0"/>
            </a:endParaRPr>
          </a:p>
        </p:txBody>
      </p:sp>
      <p:sp>
        <p:nvSpPr>
          <p:cNvPr id="61" name="TextBox 60">
            <a:extLst>
              <a:ext uri="{FF2B5EF4-FFF2-40B4-BE49-F238E27FC236}">
                <a16:creationId xmlns:a16="http://schemas.microsoft.com/office/drawing/2014/main" id="{32984891-7FD6-FEBE-18F5-93324F19BD98}"/>
              </a:ext>
            </a:extLst>
          </p:cNvPr>
          <p:cNvSpPr txBox="1"/>
          <p:nvPr/>
        </p:nvSpPr>
        <p:spPr>
          <a:xfrm>
            <a:off x="4173138" y="3271400"/>
            <a:ext cx="1069726" cy="230832"/>
          </a:xfrm>
          <a:prstGeom prst="rect">
            <a:avLst/>
          </a:prstGeom>
          <a:noFill/>
        </p:spPr>
        <p:txBody>
          <a:bodyPr wrap="square" rtlCol="0">
            <a:spAutoFit/>
          </a:bodyPr>
          <a:lstStyle/>
          <a:p>
            <a:r>
              <a:rPr lang="en-US" sz="900" dirty="0">
                <a:solidFill>
                  <a:srgbClr val="9D9D9D"/>
                </a:solidFill>
                <a:latin typeface="Bahnschrift" panose="020B0502040204020203" pitchFamily="34" charset="0"/>
              </a:rPr>
              <a:t>presented to</a:t>
            </a:r>
            <a:endParaRPr lang="en-GB" sz="900" dirty="0">
              <a:solidFill>
                <a:srgbClr val="9D9D9D"/>
              </a:solidFill>
              <a:latin typeface="Bahnschrift" panose="020B0502040204020203" pitchFamily="34" charset="0"/>
            </a:endParaRPr>
          </a:p>
        </p:txBody>
      </p:sp>
      <p:sp>
        <p:nvSpPr>
          <p:cNvPr id="62" name="TextBox 61">
            <a:extLst>
              <a:ext uri="{FF2B5EF4-FFF2-40B4-BE49-F238E27FC236}">
                <a16:creationId xmlns:a16="http://schemas.microsoft.com/office/drawing/2014/main" id="{EDBF7E55-BE7D-A597-6D7D-AABF97767C64}"/>
              </a:ext>
            </a:extLst>
          </p:cNvPr>
          <p:cNvSpPr txBox="1"/>
          <p:nvPr/>
        </p:nvSpPr>
        <p:spPr>
          <a:xfrm>
            <a:off x="4277157" y="1956580"/>
            <a:ext cx="1069726" cy="230832"/>
          </a:xfrm>
          <a:prstGeom prst="rect">
            <a:avLst/>
          </a:prstGeom>
          <a:noFill/>
        </p:spPr>
        <p:txBody>
          <a:bodyPr wrap="square" rtlCol="0">
            <a:spAutoFit/>
          </a:bodyPr>
          <a:lstStyle/>
          <a:p>
            <a:r>
              <a:rPr lang="en-US" sz="900" dirty="0">
                <a:solidFill>
                  <a:srgbClr val="9D9D9D"/>
                </a:solidFill>
                <a:latin typeface="Bahnschrift" panose="020B0502040204020203" pitchFamily="34" charset="0"/>
              </a:rPr>
              <a:t>uses</a:t>
            </a:r>
            <a:endParaRPr lang="en-GB" sz="900" dirty="0">
              <a:solidFill>
                <a:srgbClr val="9D9D9D"/>
              </a:solidFill>
              <a:latin typeface="Bahnschrift" panose="020B0502040204020203" pitchFamily="34" charset="0"/>
            </a:endParaRPr>
          </a:p>
        </p:txBody>
      </p:sp>
      <p:cxnSp>
        <p:nvCxnSpPr>
          <p:cNvPr id="63" name="Connector: Elbow 62">
            <a:extLst>
              <a:ext uri="{FF2B5EF4-FFF2-40B4-BE49-F238E27FC236}">
                <a16:creationId xmlns:a16="http://schemas.microsoft.com/office/drawing/2014/main" id="{6AB1BC40-BFB7-9B30-8FB4-101A53F344DA}"/>
              </a:ext>
            </a:extLst>
          </p:cNvPr>
          <p:cNvCxnSpPr>
            <a:cxnSpLocks/>
            <a:stCxn id="55" idx="1"/>
            <a:endCxn id="57" idx="0"/>
          </p:cNvCxnSpPr>
          <p:nvPr/>
        </p:nvCxnSpPr>
        <p:spPr>
          <a:xfrm rot="10800000" flipV="1">
            <a:off x="1773149" y="2203534"/>
            <a:ext cx="943802" cy="491034"/>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EB54656-234A-FDFE-A9BC-79CFD5E2CE76}"/>
              </a:ext>
            </a:extLst>
          </p:cNvPr>
          <p:cNvSpPr txBox="1"/>
          <p:nvPr/>
        </p:nvSpPr>
        <p:spPr>
          <a:xfrm>
            <a:off x="3441235" y="2612342"/>
            <a:ext cx="885371" cy="246221"/>
          </a:xfrm>
          <a:prstGeom prst="rect">
            <a:avLst/>
          </a:prstGeom>
          <a:noFill/>
        </p:spPr>
        <p:txBody>
          <a:bodyPr wrap="square" rtlCol="0">
            <a:spAutoFit/>
          </a:bodyPr>
          <a:lstStyle/>
          <a:p>
            <a:r>
              <a:rPr lang="en-US" sz="1000" dirty="0">
                <a:solidFill>
                  <a:schemeClr val="bg1">
                    <a:lumMod val="50000"/>
                  </a:schemeClr>
                </a:solidFill>
                <a:latin typeface="Bahnschrift" panose="020B0502040204020203" pitchFamily="34" charset="0"/>
              </a:rPr>
              <a:t>Usage Loop</a:t>
            </a:r>
            <a:endParaRPr lang="en-GB" sz="1000" dirty="0">
              <a:solidFill>
                <a:schemeClr val="bg1">
                  <a:lumMod val="50000"/>
                </a:schemeClr>
              </a:solidFill>
              <a:latin typeface="Bahnschrift" panose="020B0502040204020203" pitchFamily="34" charset="0"/>
            </a:endParaRPr>
          </a:p>
        </p:txBody>
      </p:sp>
      <p:cxnSp>
        <p:nvCxnSpPr>
          <p:cNvPr id="67" name="Connector: Elbow 66">
            <a:extLst>
              <a:ext uri="{FF2B5EF4-FFF2-40B4-BE49-F238E27FC236}">
                <a16:creationId xmlns:a16="http://schemas.microsoft.com/office/drawing/2014/main" id="{7DCAA214-9C14-105C-F4F7-C504FBE82A1B}"/>
              </a:ext>
            </a:extLst>
          </p:cNvPr>
          <p:cNvCxnSpPr>
            <a:cxnSpLocks/>
            <a:stCxn id="54" idx="3"/>
            <a:endCxn id="52" idx="2"/>
          </p:cNvCxnSpPr>
          <p:nvPr/>
        </p:nvCxnSpPr>
        <p:spPr>
          <a:xfrm flipV="1">
            <a:off x="3986980" y="3070367"/>
            <a:ext cx="904989" cy="182889"/>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2DF68E8-E1C5-7A2F-4893-47ABFD9FEE5B}"/>
              </a:ext>
            </a:extLst>
          </p:cNvPr>
          <p:cNvCxnSpPr>
            <a:cxnSpLocks/>
            <a:stCxn id="52" idx="0"/>
            <a:endCxn id="55" idx="3"/>
          </p:cNvCxnSpPr>
          <p:nvPr/>
        </p:nvCxnSpPr>
        <p:spPr>
          <a:xfrm rot="16200000" flipV="1">
            <a:off x="4404355" y="1779953"/>
            <a:ext cx="64033" cy="91119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8D2DAA1-2091-DC8F-BA8C-055CC1A67585}"/>
              </a:ext>
            </a:extLst>
          </p:cNvPr>
          <p:cNvCxnSpPr>
            <a:stCxn id="55" idx="2"/>
            <a:endCxn id="54" idx="0"/>
          </p:cNvCxnSpPr>
          <p:nvPr/>
        </p:nvCxnSpPr>
        <p:spPr>
          <a:xfrm>
            <a:off x="3348862" y="2406575"/>
            <a:ext cx="0" cy="634604"/>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815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p:bldP spid="37" grpId="0" animBg="1"/>
      <p:bldP spid="54" grpId="0" animBg="1"/>
      <p:bldP spid="55" grpId="0" animBg="1"/>
      <p:bldP spid="57" grpId="0" animBg="1"/>
      <p:bldP spid="58" grpId="0"/>
      <p:bldP spid="59" grpId="0"/>
      <p:bldP spid="60" grpId="0"/>
      <p:bldP spid="61" grpId="0"/>
      <p:bldP spid="62" grpId="0"/>
      <p:bldP spid="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Unpacking the Onboarding Loop</a:t>
            </a:r>
            <a:endParaRPr sz="1200" b="0" dirty="0"/>
          </a:p>
        </p:txBody>
      </p:sp>
      <p:grpSp>
        <p:nvGrpSpPr>
          <p:cNvPr id="80" name="Group 79">
            <a:extLst>
              <a:ext uri="{FF2B5EF4-FFF2-40B4-BE49-F238E27FC236}">
                <a16:creationId xmlns:a16="http://schemas.microsoft.com/office/drawing/2014/main" id="{06E9DF17-26C6-9CFD-051F-9BF204B60CA9}"/>
              </a:ext>
            </a:extLst>
          </p:cNvPr>
          <p:cNvGrpSpPr/>
          <p:nvPr/>
        </p:nvGrpSpPr>
        <p:grpSpPr>
          <a:xfrm>
            <a:off x="7547564" y="2003868"/>
            <a:ext cx="1276236" cy="264718"/>
            <a:chOff x="3019731" y="1445799"/>
            <a:chExt cx="1276236" cy="264718"/>
          </a:xfrm>
        </p:grpSpPr>
        <p:sp>
          <p:nvSpPr>
            <p:cNvPr id="93" name="Rectangle: Rounded Corners 92">
              <a:extLst>
                <a:ext uri="{FF2B5EF4-FFF2-40B4-BE49-F238E27FC236}">
                  <a16:creationId xmlns:a16="http://schemas.microsoft.com/office/drawing/2014/main" id="{8FC109A5-A87F-86B7-7C21-87958E8FD86A}"/>
                </a:ext>
              </a:extLst>
            </p:cNvPr>
            <p:cNvSpPr/>
            <p:nvPr/>
          </p:nvSpPr>
          <p:spPr>
            <a:xfrm>
              <a:off x="3019731" y="1445799"/>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KPIs</a:t>
              </a:r>
              <a:endParaRPr lang="en-GB" sz="900" dirty="0">
                <a:latin typeface="Bahnschrift" panose="020B0502040204020203" pitchFamily="34" charset="0"/>
              </a:endParaRPr>
            </a:p>
          </p:txBody>
        </p:sp>
        <p:grpSp>
          <p:nvGrpSpPr>
            <p:cNvPr id="94" name="Group 93">
              <a:extLst>
                <a:ext uri="{FF2B5EF4-FFF2-40B4-BE49-F238E27FC236}">
                  <a16:creationId xmlns:a16="http://schemas.microsoft.com/office/drawing/2014/main" id="{4AA2721A-8056-FED6-89DB-02D0A646AE6A}"/>
                </a:ext>
              </a:extLst>
            </p:cNvPr>
            <p:cNvGrpSpPr/>
            <p:nvPr/>
          </p:nvGrpSpPr>
          <p:grpSpPr>
            <a:xfrm>
              <a:off x="3438367" y="1493226"/>
              <a:ext cx="106816" cy="166286"/>
              <a:chOff x="6402957" y="2584636"/>
              <a:chExt cx="106816" cy="166286"/>
            </a:xfrm>
          </p:grpSpPr>
          <p:pic>
            <p:nvPicPr>
              <p:cNvPr id="95" name="Grafik 374" descr="Wiedergabe mit einfarbiger Füllung">
                <a:extLst>
                  <a:ext uri="{FF2B5EF4-FFF2-40B4-BE49-F238E27FC236}">
                    <a16:creationId xmlns:a16="http://schemas.microsoft.com/office/drawing/2014/main" id="{21A23B08-5922-E025-09D8-2AF7666E1C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6408605" y="2579335"/>
                <a:ext cx="95867" cy="106469"/>
              </a:xfrm>
              <a:prstGeom prst="rect">
                <a:avLst/>
              </a:prstGeom>
            </p:spPr>
          </p:pic>
          <p:pic>
            <p:nvPicPr>
              <p:cNvPr id="96" name="Grafik 375" descr="Wiedergabe mit einfarbiger Füllung">
                <a:extLst>
                  <a:ext uri="{FF2B5EF4-FFF2-40B4-BE49-F238E27FC236}">
                    <a16:creationId xmlns:a16="http://schemas.microsoft.com/office/drawing/2014/main" id="{8FDD143A-17EC-DE24-5CB6-7DC2730285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V="1">
                <a:off x="6408258" y="2649754"/>
                <a:ext cx="95867" cy="106469"/>
              </a:xfrm>
              <a:prstGeom prst="rect">
                <a:avLst/>
              </a:prstGeom>
            </p:spPr>
          </p:pic>
        </p:grpSp>
      </p:grpSp>
      <p:grpSp>
        <p:nvGrpSpPr>
          <p:cNvPr id="81" name="Group 80">
            <a:extLst>
              <a:ext uri="{FF2B5EF4-FFF2-40B4-BE49-F238E27FC236}">
                <a16:creationId xmlns:a16="http://schemas.microsoft.com/office/drawing/2014/main" id="{4E2805A5-9254-8C7A-C8ED-7C3CBFA50660}"/>
              </a:ext>
            </a:extLst>
          </p:cNvPr>
          <p:cNvGrpSpPr/>
          <p:nvPr/>
        </p:nvGrpSpPr>
        <p:grpSpPr>
          <a:xfrm>
            <a:off x="7547564" y="4139377"/>
            <a:ext cx="1276236" cy="264718"/>
            <a:chOff x="3035416" y="1954920"/>
            <a:chExt cx="1276236" cy="264718"/>
          </a:xfrm>
        </p:grpSpPr>
        <p:sp>
          <p:nvSpPr>
            <p:cNvPr id="91" name="Rectangle: Rounded Corners 90">
              <a:extLst>
                <a:ext uri="{FF2B5EF4-FFF2-40B4-BE49-F238E27FC236}">
                  <a16:creationId xmlns:a16="http://schemas.microsoft.com/office/drawing/2014/main" id="{41125411-B5CB-8C92-CE37-5611BBF974C0}"/>
                </a:ext>
              </a:extLst>
            </p:cNvPr>
            <p:cNvSpPr/>
            <p:nvPr/>
          </p:nvSpPr>
          <p:spPr>
            <a:xfrm>
              <a:off x="3035416" y="19549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Line Chart</a:t>
              </a:r>
              <a:endParaRPr lang="en-GB" sz="900" dirty="0">
                <a:latin typeface="Bahnschrift" panose="020B0502040204020203" pitchFamily="34" charset="0"/>
              </a:endParaRPr>
            </a:p>
          </p:txBody>
        </p:sp>
        <p:pic>
          <p:nvPicPr>
            <p:cNvPr id="92" name="Grafik 79" descr="Periodische Grafik mit einfarbiger Füllung">
              <a:extLst>
                <a:ext uri="{FF2B5EF4-FFF2-40B4-BE49-F238E27FC236}">
                  <a16:creationId xmlns:a16="http://schemas.microsoft.com/office/drawing/2014/main" id="{7136D21F-B325-4D08-EC01-B6710C0F01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0979" y="1978280"/>
              <a:ext cx="214768" cy="214768"/>
            </a:xfrm>
            <a:prstGeom prst="rect">
              <a:avLst/>
            </a:prstGeom>
          </p:spPr>
        </p:pic>
      </p:grpSp>
      <p:grpSp>
        <p:nvGrpSpPr>
          <p:cNvPr id="82" name="Group 81">
            <a:extLst>
              <a:ext uri="{FF2B5EF4-FFF2-40B4-BE49-F238E27FC236}">
                <a16:creationId xmlns:a16="http://schemas.microsoft.com/office/drawing/2014/main" id="{4D103387-9DE4-7C2F-FF7B-7A17856EC16A}"/>
              </a:ext>
            </a:extLst>
          </p:cNvPr>
          <p:cNvGrpSpPr/>
          <p:nvPr/>
        </p:nvGrpSpPr>
        <p:grpSpPr>
          <a:xfrm>
            <a:off x="7547564" y="3287816"/>
            <a:ext cx="1276236" cy="264718"/>
            <a:chOff x="3378249" y="2937945"/>
            <a:chExt cx="1276236" cy="264718"/>
          </a:xfrm>
        </p:grpSpPr>
        <p:sp>
          <p:nvSpPr>
            <p:cNvPr id="89" name="Rectangle: Rounded Corners 88">
              <a:extLst>
                <a:ext uri="{FF2B5EF4-FFF2-40B4-BE49-F238E27FC236}">
                  <a16:creationId xmlns:a16="http://schemas.microsoft.com/office/drawing/2014/main" id="{AFC802EF-ABFB-6CEB-8CA0-40C06D7A45C9}"/>
                </a:ext>
              </a:extLst>
            </p:cNvPr>
            <p:cNvSpPr/>
            <p:nvPr/>
          </p:nvSpPr>
          <p:spPr>
            <a:xfrm>
              <a:off x="3378249" y="2937945"/>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Bar Chart</a:t>
              </a:r>
              <a:endParaRPr lang="en-GB" sz="900" dirty="0">
                <a:latin typeface="Bahnschrift" panose="020B0502040204020203" pitchFamily="34" charset="0"/>
              </a:endParaRPr>
            </a:p>
          </p:txBody>
        </p:sp>
        <p:pic>
          <p:nvPicPr>
            <p:cNvPr id="90" name="Grafik 319" descr="Balkendiagramm mit einfarbiger Füllung">
              <a:extLst>
                <a:ext uri="{FF2B5EF4-FFF2-40B4-BE49-F238E27FC236}">
                  <a16:creationId xmlns:a16="http://schemas.microsoft.com/office/drawing/2014/main" id="{99ADA90A-B78E-C239-F806-F855709D80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05913" y="2960110"/>
              <a:ext cx="214277" cy="214277"/>
            </a:xfrm>
            <a:prstGeom prst="rect">
              <a:avLst/>
            </a:prstGeom>
          </p:spPr>
        </p:pic>
      </p:grpSp>
      <p:grpSp>
        <p:nvGrpSpPr>
          <p:cNvPr id="83" name="Group 82">
            <a:extLst>
              <a:ext uri="{FF2B5EF4-FFF2-40B4-BE49-F238E27FC236}">
                <a16:creationId xmlns:a16="http://schemas.microsoft.com/office/drawing/2014/main" id="{EDAC0A26-BFD6-C6FC-64D6-F30790EBC32F}"/>
              </a:ext>
            </a:extLst>
          </p:cNvPr>
          <p:cNvGrpSpPr/>
          <p:nvPr/>
        </p:nvGrpSpPr>
        <p:grpSpPr>
          <a:xfrm>
            <a:off x="7547564" y="3713596"/>
            <a:ext cx="1276236" cy="264718"/>
            <a:chOff x="3159916" y="3110463"/>
            <a:chExt cx="1276236" cy="264718"/>
          </a:xfrm>
        </p:grpSpPr>
        <p:sp>
          <p:nvSpPr>
            <p:cNvPr id="87" name="Rectangle: Rounded Corners 86">
              <a:extLst>
                <a:ext uri="{FF2B5EF4-FFF2-40B4-BE49-F238E27FC236}">
                  <a16:creationId xmlns:a16="http://schemas.microsoft.com/office/drawing/2014/main" id="{AAE578A2-B7FC-7DD0-7137-937DC3982E64}"/>
                </a:ext>
              </a:extLst>
            </p:cNvPr>
            <p:cNvSpPr/>
            <p:nvPr/>
          </p:nvSpPr>
          <p:spPr>
            <a:xfrm>
              <a:off x="3159916" y="3110463"/>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Column Chart</a:t>
              </a:r>
              <a:endParaRPr lang="en-GB" sz="900" dirty="0">
                <a:latin typeface="Bahnschrift" panose="020B0502040204020203" pitchFamily="34" charset="0"/>
              </a:endParaRPr>
            </a:p>
          </p:txBody>
        </p:sp>
        <p:pic>
          <p:nvPicPr>
            <p:cNvPr id="88" name="Grafik 319" descr="Balkendiagramm mit einfarbiger Füllung">
              <a:extLst>
                <a:ext uri="{FF2B5EF4-FFF2-40B4-BE49-F238E27FC236}">
                  <a16:creationId xmlns:a16="http://schemas.microsoft.com/office/drawing/2014/main" id="{FDC072D5-6084-97AC-DF78-6C80BBB42F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381039" y="3132628"/>
              <a:ext cx="214277" cy="214277"/>
            </a:xfrm>
            <a:prstGeom prst="rect">
              <a:avLst/>
            </a:prstGeom>
          </p:spPr>
        </p:pic>
      </p:grpSp>
      <p:grpSp>
        <p:nvGrpSpPr>
          <p:cNvPr id="23" name="Group 22">
            <a:extLst>
              <a:ext uri="{FF2B5EF4-FFF2-40B4-BE49-F238E27FC236}">
                <a16:creationId xmlns:a16="http://schemas.microsoft.com/office/drawing/2014/main" id="{C853FAAB-D560-454D-C0B3-0770475E1A05}"/>
              </a:ext>
            </a:extLst>
          </p:cNvPr>
          <p:cNvGrpSpPr/>
          <p:nvPr/>
        </p:nvGrpSpPr>
        <p:grpSpPr>
          <a:xfrm>
            <a:off x="7547564" y="2429648"/>
            <a:ext cx="1276236" cy="697106"/>
            <a:chOff x="6969202" y="2678538"/>
            <a:chExt cx="1276236" cy="697106"/>
          </a:xfrm>
        </p:grpSpPr>
        <p:grpSp>
          <p:nvGrpSpPr>
            <p:cNvPr id="21" name="Group 20">
              <a:extLst>
                <a:ext uri="{FF2B5EF4-FFF2-40B4-BE49-F238E27FC236}">
                  <a16:creationId xmlns:a16="http://schemas.microsoft.com/office/drawing/2014/main" id="{082CBEBE-FFA2-F515-C49E-B7FC704AEA08}"/>
                </a:ext>
              </a:extLst>
            </p:cNvPr>
            <p:cNvGrpSpPr/>
            <p:nvPr/>
          </p:nvGrpSpPr>
          <p:grpSpPr>
            <a:xfrm>
              <a:off x="6981335" y="2933498"/>
              <a:ext cx="1263822" cy="442146"/>
              <a:chOff x="6981334" y="2933498"/>
              <a:chExt cx="1277031" cy="442146"/>
            </a:xfrm>
          </p:grpSpPr>
          <p:sp>
            <p:nvSpPr>
              <p:cNvPr id="109" name="Rechteck: abgerundete Ecken 333">
                <a:extLst>
                  <a:ext uri="{FF2B5EF4-FFF2-40B4-BE49-F238E27FC236}">
                    <a16:creationId xmlns:a16="http://schemas.microsoft.com/office/drawing/2014/main" id="{2A1C0A76-DF1D-8A5F-454D-8A678D2D408F}"/>
                  </a:ext>
                </a:extLst>
              </p:cNvPr>
              <p:cNvSpPr/>
              <p:nvPr/>
            </p:nvSpPr>
            <p:spPr>
              <a:xfrm>
                <a:off x="6981334" y="2933498"/>
                <a:ext cx="1277031" cy="442146"/>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grpSp>
            <p:nvGrpSpPr>
              <p:cNvPr id="110" name="Gruppieren 47">
                <a:extLst>
                  <a:ext uri="{FF2B5EF4-FFF2-40B4-BE49-F238E27FC236}">
                    <a16:creationId xmlns:a16="http://schemas.microsoft.com/office/drawing/2014/main" id="{78E0FD55-A1B5-6BCE-6749-C95063134484}"/>
                  </a:ext>
                </a:extLst>
              </p:cNvPr>
              <p:cNvGrpSpPr/>
              <p:nvPr/>
            </p:nvGrpSpPr>
            <p:grpSpPr>
              <a:xfrm>
                <a:off x="7177102" y="2952192"/>
                <a:ext cx="968083" cy="391172"/>
                <a:chOff x="10580392" y="2171903"/>
                <a:chExt cx="931983" cy="420378"/>
              </a:xfrm>
            </p:grpSpPr>
            <p:sp>
              <p:nvSpPr>
                <p:cNvPr id="111" name="Rechteck 420">
                  <a:extLst>
                    <a:ext uri="{FF2B5EF4-FFF2-40B4-BE49-F238E27FC236}">
                      <a16:creationId xmlns:a16="http://schemas.microsoft.com/office/drawing/2014/main" id="{E91D832A-EE57-2B48-0F43-A06533462162}"/>
                    </a:ext>
                  </a:extLst>
                </p:cNvPr>
                <p:cNvSpPr/>
                <p:nvPr/>
              </p:nvSpPr>
              <p:spPr>
                <a:xfrm>
                  <a:off x="10580392" y="2171903"/>
                  <a:ext cx="93198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00" dirty="0">
                      <a:solidFill>
                        <a:srgbClr val="525252"/>
                      </a:solidFill>
                      <a:latin typeface="Bahnschrift" panose="020B0502040204020203" pitchFamily="34" charset="0"/>
                      <a:cs typeface="Segoe UI" panose="020B0502040204020203" pitchFamily="34" charset="0"/>
                    </a:rPr>
                    <a:t>Interaction</a:t>
                  </a:r>
                </a:p>
              </p:txBody>
            </p:sp>
            <p:sp>
              <p:nvSpPr>
                <p:cNvPr id="112" name="Rechteck 421">
                  <a:extLst>
                    <a:ext uri="{FF2B5EF4-FFF2-40B4-BE49-F238E27FC236}">
                      <a16:creationId xmlns:a16="http://schemas.microsoft.com/office/drawing/2014/main" id="{C0ADFEEA-37E1-7839-8B0E-1CDD1F19AD6B}"/>
                    </a:ext>
                  </a:extLst>
                </p:cNvPr>
                <p:cNvSpPr/>
                <p:nvPr/>
              </p:nvSpPr>
              <p:spPr>
                <a:xfrm>
                  <a:off x="10771447" y="2378004"/>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600" dirty="0">
                      <a:solidFill>
                        <a:srgbClr val="525252"/>
                      </a:solidFill>
                      <a:latin typeface="Bahnschrift" panose="020B0502040204020203" pitchFamily="34" charset="0"/>
                      <a:cs typeface="Segoe UI" panose="020B0502040204020203" pitchFamily="34" charset="0"/>
                    </a:rPr>
                    <a:t> </a:t>
                  </a:r>
                  <a:r>
                    <a:rPr lang="de-AT" sz="900" dirty="0">
                      <a:solidFill>
                        <a:srgbClr val="525252"/>
                      </a:solidFill>
                      <a:latin typeface="Bahnschrift" panose="020B0502040204020203" pitchFamily="34" charset="0"/>
                      <a:cs typeface="Segoe UI" panose="020B0502040204020203" pitchFamily="34" charset="0"/>
                    </a:rPr>
                    <a:t>Type</a:t>
                  </a:r>
                </a:p>
              </p:txBody>
            </p:sp>
            <p:cxnSp>
              <p:nvCxnSpPr>
                <p:cNvPr id="113" name="Gerader Verbinder 422">
                  <a:extLst>
                    <a:ext uri="{FF2B5EF4-FFF2-40B4-BE49-F238E27FC236}">
                      <a16:creationId xmlns:a16="http://schemas.microsoft.com/office/drawing/2014/main" id="{7AAC9882-25EF-3E3A-9A0B-83EEAE74A0A6}"/>
                    </a:ext>
                  </a:extLst>
                </p:cNvPr>
                <p:cNvCxnSpPr>
                  <a:cxnSpLocks/>
                </p:cNvCxnSpPr>
                <p:nvPr/>
              </p:nvCxnSpPr>
              <p:spPr>
                <a:xfrm>
                  <a:off x="10700779" y="2397286"/>
                  <a:ext cx="0" cy="87857"/>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14" name="Gerader Verbinder 423">
                  <a:extLst>
                    <a:ext uri="{FF2B5EF4-FFF2-40B4-BE49-F238E27FC236}">
                      <a16:creationId xmlns:a16="http://schemas.microsoft.com/office/drawing/2014/main" id="{BD964E31-EF4B-4FAA-C1C4-9C56131720D4}"/>
                    </a:ext>
                  </a:extLst>
                </p:cNvPr>
                <p:cNvCxnSpPr>
                  <a:cxnSpLocks/>
                </p:cNvCxnSpPr>
                <p:nvPr/>
              </p:nvCxnSpPr>
              <p:spPr>
                <a:xfrm flipH="1" flipV="1">
                  <a:off x="10694429" y="2485551"/>
                  <a:ext cx="99465" cy="2"/>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a:extLst>
                <a:ext uri="{FF2B5EF4-FFF2-40B4-BE49-F238E27FC236}">
                  <a16:creationId xmlns:a16="http://schemas.microsoft.com/office/drawing/2014/main" id="{3F78DEAF-8539-DFAE-1C4C-0BE55E99B763}"/>
                </a:ext>
              </a:extLst>
            </p:cNvPr>
            <p:cNvGrpSpPr/>
            <p:nvPr/>
          </p:nvGrpSpPr>
          <p:grpSpPr>
            <a:xfrm>
              <a:off x="6969202" y="2678538"/>
              <a:ext cx="1276236" cy="264718"/>
              <a:chOff x="3349874" y="2435958"/>
              <a:chExt cx="1276236" cy="264718"/>
            </a:xfrm>
          </p:grpSpPr>
          <p:sp>
            <p:nvSpPr>
              <p:cNvPr id="85" name="Rectangle: Rounded Corners 84">
                <a:extLst>
                  <a:ext uri="{FF2B5EF4-FFF2-40B4-BE49-F238E27FC236}">
                    <a16:creationId xmlns:a16="http://schemas.microsoft.com/office/drawing/2014/main" id="{D5FFB5A4-B40D-0A5A-3151-F679FA10786B}"/>
                  </a:ext>
                </a:extLst>
              </p:cNvPr>
              <p:cNvSpPr/>
              <p:nvPr/>
            </p:nvSpPr>
            <p:spPr>
              <a:xfrm>
                <a:off x="3349874" y="2435958"/>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Filter</a:t>
                </a:r>
                <a:endParaRPr lang="en-GB" sz="900" dirty="0">
                  <a:latin typeface="Bahnschrift" panose="020B0502040204020203" pitchFamily="34" charset="0"/>
                </a:endParaRPr>
              </a:p>
            </p:txBody>
          </p:sp>
          <p:pic>
            <p:nvPicPr>
              <p:cNvPr id="86" name="Grafik 315" descr="Filter mit einfarbiger Füllung">
                <a:extLst>
                  <a:ext uri="{FF2B5EF4-FFF2-40B4-BE49-F238E27FC236}">
                    <a16:creationId xmlns:a16="http://schemas.microsoft.com/office/drawing/2014/main" id="{4A0D3019-9A2B-D944-0F99-4D8EC48912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73534" y="2469938"/>
                <a:ext cx="214276" cy="214277"/>
              </a:xfrm>
              <a:prstGeom prst="rect">
                <a:avLst/>
              </a:prstGeom>
            </p:spPr>
          </p:pic>
        </p:grpSp>
      </p:grpSp>
      <p:grpSp>
        <p:nvGrpSpPr>
          <p:cNvPr id="18" name="Group 17">
            <a:extLst>
              <a:ext uri="{FF2B5EF4-FFF2-40B4-BE49-F238E27FC236}">
                <a16:creationId xmlns:a16="http://schemas.microsoft.com/office/drawing/2014/main" id="{68BE5F18-A581-F8FF-4E0C-2E8157E78A8B}"/>
              </a:ext>
            </a:extLst>
          </p:cNvPr>
          <p:cNvGrpSpPr/>
          <p:nvPr/>
        </p:nvGrpSpPr>
        <p:grpSpPr>
          <a:xfrm>
            <a:off x="7547564" y="1301107"/>
            <a:ext cx="1276236" cy="541699"/>
            <a:chOff x="6973175" y="1589183"/>
            <a:chExt cx="1276236" cy="541699"/>
          </a:xfrm>
        </p:grpSpPr>
        <p:grpSp>
          <p:nvGrpSpPr>
            <p:cNvPr id="79" name="Group 78">
              <a:extLst>
                <a:ext uri="{FF2B5EF4-FFF2-40B4-BE49-F238E27FC236}">
                  <a16:creationId xmlns:a16="http://schemas.microsoft.com/office/drawing/2014/main" id="{879E380F-1BCE-72D3-1387-760658A7A2D3}"/>
                </a:ext>
              </a:extLst>
            </p:cNvPr>
            <p:cNvGrpSpPr/>
            <p:nvPr/>
          </p:nvGrpSpPr>
          <p:grpSpPr>
            <a:xfrm>
              <a:off x="6973175" y="1589183"/>
              <a:ext cx="1276236" cy="264718"/>
              <a:chOff x="3135978" y="908820"/>
              <a:chExt cx="1276236" cy="264718"/>
            </a:xfrm>
          </p:grpSpPr>
          <p:sp>
            <p:nvSpPr>
              <p:cNvPr id="97" name="Rectangle: Rounded Corners 96">
                <a:extLst>
                  <a:ext uri="{FF2B5EF4-FFF2-40B4-BE49-F238E27FC236}">
                    <a16:creationId xmlns:a16="http://schemas.microsoft.com/office/drawing/2014/main" id="{47758DE6-F761-7FB0-2CD1-8CCC76348682}"/>
                  </a:ext>
                </a:extLst>
              </p:cNvPr>
              <p:cNvSpPr/>
              <p:nvPr/>
            </p:nvSpPr>
            <p:spPr>
              <a:xfrm>
                <a:off x="3135978" y="9088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Dashboard</a:t>
                </a:r>
                <a:endParaRPr lang="en-GB" sz="900" dirty="0">
                  <a:latin typeface="Bahnschrift" panose="020B0502040204020203" pitchFamily="34" charset="0"/>
                </a:endParaRPr>
              </a:p>
            </p:txBody>
          </p:sp>
          <p:sp>
            <p:nvSpPr>
              <p:cNvPr id="98" name="Rechteck: abgerundete Ecken 329">
                <a:extLst>
                  <a:ext uri="{FF2B5EF4-FFF2-40B4-BE49-F238E27FC236}">
                    <a16:creationId xmlns:a16="http://schemas.microsoft.com/office/drawing/2014/main" id="{420D0CC4-278F-4E12-F896-1EC3E5E99056}"/>
                  </a:ext>
                </a:extLst>
              </p:cNvPr>
              <p:cNvSpPr/>
              <p:nvPr/>
            </p:nvSpPr>
            <p:spPr>
              <a:xfrm>
                <a:off x="3285733" y="959154"/>
                <a:ext cx="168872" cy="146675"/>
              </a:xfrm>
              <a:prstGeom prst="roundRect">
                <a:avLst>
                  <a:gd name="adj" fmla="val 864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a:latin typeface="Bahnschrift" panose="020B0502040204020203" pitchFamily="34" charset="0"/>
                  <a:cs typeface="Segoe UI" panose="020B0502040204020203" pitchFamily="34" charset="0"/>
                </a:endParaRPr>
              </a:p>
            </p:txBody>
          </p:sp>
          <p:cxnSp>
            <p:nvCxnSpPr>
              <p:cNvPr id="99" name="Gerader Verbinder 330">
                <a:extLst>
                  <a:ext uri="{FF2B5EF4-FFF2-40B4-BE49-F238E27FC236}">
                    <a16:creationId xmlns:a16="http://schemas.microsoft.com/office/drawing/2014/main" id="{9B551270-B7DD-CE29-6C5A-4D1E9846EA5E}"/>
                  </a:ext>
                </a:extLst>
              </p:cNvPr>
              <p:cNvCxnSpPr>
                <a:cxnSpLocks/>
                <a:stCxn id="98" idx="0"/>
                <a:endCxn id="98" idx="2"/>
              </p:cNvCxnSpPr>
              <p:nvPr/>
            </p:nvCxnSpPr>
            <p:spPr>
              <a:xfrm>
                <a:off x="3370169" y="959154"/>
                <a:ext cx="0" cy="146675"/>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0" name="Gerader Verbinder 331">
                <a:extLst>
                  <a:ext uri="{FF2B5EF4-FFF2-40B4-BE49-F238E27FC236}">
                    <a16:creationId xmlns:a16="http://schemas.microsoft.com/office/drawing/2014/main" id="{BDA1A704-FC33-D65A-ABD5-4EA32975D3BA}"/>
                  </a:ext>
                </a:extLst>
              </p:cNvPr>
              <p:cNvCxnSpPr>
                <a:cxnSpLocks/>
              </p:cNvCxnSpPr>
              <p:nvPr/>
            </p:nvCxnSpPr>
            <p:spPr>
              <a:xfrm rot="5400000">
                <a:off x="3408851" y="984346"/>
                <a:ext cx="0" cy="77364"/>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8" name="Group 117">
              <a:extLst>
                <a:ext uri="{FF2B5EF4-FFF2-40B4-BE49-F238E27FC236}">
                  <a16:creationId xmlns:a16="http://schemas.microsoft.com/office/drawing/2014/main" id="{1B8CF1F1-6BDF-A4EE-F505-E39DB9D92D5F}"/>
                </a:ext>
              </a:extLst>
            </p:cNvPr>
            <p:cNvGrpSpPr/>
            <p:nvPr/>
          </p:nvGrpSpPr>
          <p:grpSpPr>
            <a:xfrm>
              <a:off x="6981334" y="1866164"/>
              <a:ext cx="1264104" cy="264718"/>
              <a:chOff x="5427477" y="4017602"/>
              <a:chExt cx="891828" cy="441337"/>
            </a:xfrm>
          </p:grpSpPr>
          <p:sp>
            <p:nvSpPr>
              <p:cNvPr id="121" name="Rechteck: abgerundete Ecken 333">
                <a:extLst>
                  <a:ext uri="{FF2B5EF4-FFF2-40B4-BE49-F238E27FC236}">
                    <a16:creationId xmlns:a16="http://schemas.microsoft.com/office/drawing/2014/main" id="{F92AC1D4-C3B3-7067-8041-20D6E810D213}"/>
                  </a:ext>
                </a:extLst>
              </p:cNvPr>
              <p:cNvSpPr/>
              <p:nvPr/>
            </p:nvSpPr>
            <p:spPr>
              <a:xfrm>
                <a:off x="5427477" y="4017602"/>
                <a:ext cx="891828" cy="441337"/>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sp>
            <p:nvSpPr>
              <p:cNvPr id="122" name="Rechteck 391">
                <a:extLst>
                  <a:ext uri="{FF2B5EF4-FFF2-40B4-BE49-F238E27FC236}">
                    <a16:creationId xmlns:a16="http://schemas.microsoft.com/office/drawing/2014/main" id="{30417834-060F-D683-33C7-34EF0E242886}"/>
                  </a:ext>
                </a:extLst>
              </p:cNvPr>
              <p:cNvSpPr/>
              <p:nvPr/>
            </p:nvSpPr>
            <p:spPr>
              <a:xfrm>
                <a:off x="5595677" y="4073258"/>
                <a:ext cx="467459" cy="187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rgbClr val="525252"/>
                    </a:solidFill>
                    <a:latin typeface="Bahnschrift" panose="020B0502040204020203" pitchFamily="34" charset="0"/>
                    <a:cs typeface="Segoe UI" panose="020B0502040204020203" pitchFamily="34" charset="0"/>
                  </a:rPr>
                  <a:t>Data</a:t>
                </a:r>
              </a:p>
            </p:txBody>
          </p:sp>
        </p:grpSp>
      </p:grpSp>
      <p:sp>
        <p:nvSpPr>
          <p:cNvPr id="54" name="Rectangle 53">
            <a:extLst>
              <a:ext uri="{FF2B5EF4-FFF2-40B4-BE49-F238E27FC236}">
                <a16:creationId xmlns:a16="http://schemas.microsoft.com/office/drawing/2014/main" id="{5BD01D74-2E29-A70D-BFA0-2F825F3072BA}"/>
              </a:ext>
            </a:extLst>
          </p:cNvPr>
          <p:cNvSpPr/>
          <p:nvPr/>
        </p:nvSpPr>
        <p:spPr>
          <a:xfrm>
            <a:off x="746156" y="2665852"/>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Connector: Elbow 55">
            <a:extLst>
              <a:ext uri="{FF2B5EF4-FFF2-40B4-BE49-F238E27FC236}">
                <a16:creationId xmlns:a16="http://schemas.microsoft.com/office/drawing/2014/main" id="{B40F74E5-A23F-1542-9484-6180E050F100}"/>
              </a:ext>
            </a:extLst>
          </p:cNvPr>
          <p:cNvCxnSpPr>
            <a:cxnSpLocks/>
            <a:stCxn id="54" idx="0"/>
          </p:cNvCxnSpPr>
          <p:nvPr/>
        </p:nvCxnSpPr>
        <p:spPr>
          <a:xfrm rot="16200000" flipH="1">
            <a:off x="3909832" y="209408"/>
            <a:ext cx="128056" cy="5040945"/>
          </a:xfrm>
          <a:prstGeom prst="bentConnector3">
            <a:avLst>
              <a:gd name="adj1" fmla="val -976258"/>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40B2110-ED26-E282-68E8-D3C0C9C72113}"/>
              </a:ext>
            </a:extLst>
          </p:cNvPr>
          <p:cNvSpPr txBox="1"/>
          <p:nvPr/>
        </p:nvSpPr>
        <p:spPr>
          <a:xfrm>
            <a:off x="3686629" y="1099041"/>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58" name="Rectangle: Rounded Corners 57">
            <a:extLst>
              <a:ext uri="{FF2B5EF4-FFF2-40B4-BE49-F238E27FC236}">
                <a16:creationId xmlns:a16="http://schemas.microsoft.com/office/drawing/2014/main" id="{35DD57D6-52D0-85C1-DF38-363338B0EB08}"/>
              </a:ext>
            </a:extLst>
          </p:cNvPr>
          <p:cNvSpPr/>
          <p:nvPr/>
        </p:nvSpPr>
        <p:spPr>
          <a:xfrm>
            <a:off x="5862420" y="2793906"/>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pic>
        <p:nvPicPr>
          <p:cNvPr id="59" name="Picture 58" descr="Icon&#10;&#10;Description automatically generated">
            <a:extLst>
              <a:ext uri="{FF2B5EF4-FFF2-40B4-BE49-F238E27FC236}">
                <a16:creationId xmlns:a16="http://schemas.microsoft.com/office/drawing/2014/main" id="{5E0BD1FB-0313-CB82-C3D1-B048FFAE8E89}"/>
              </a:ext>
            </a:extLst>
          </p:cNvPr>
          <p:cNvPicPr>
            <a:picLocks noChangeAspect="1"/>
          </p:cNvPicPr>
          <p:nvPr/>
        </p:nvPicPr>
        <p:blipFill>
          <a:blip r:embed="rId12"/>
          <a:stretch>
            <a:fillRect/>
          </a:stretch>
        </p:blipFill>
        <p:spPr>
          <a:xfrm>
            <a:off x="3058206" y="2479260"/>
            <a:ext cx="730417" cy="802800"/>
          </a:xfrm>
          <a:prstGeom prst="rect">
            <a:avLst/>
          </a:prstGeom>
        </p:spPr>
      </p:pic>
      <p:sp>
        <p:nvSpPr>
          <p:cNvPr id="60" name="Rectangle: Rounded Corners 59">
            <a:extLst>
              <a:ext uri="{FF2B5EF4-FFF2-40B4-BE49-F238E27FC236}">
                <a16:creationId xmlns:a16="http://schemas.microsoft.com/office/drawing/2014/main" id="{5F073413-3D25-85E3-D8CC-8E0157FDFECD}"/>
              </a:ext>
            </a:extLst>
          </p:cNvPr>
          <p:cNvSpPr/>
          <p:nvPr/>
        </p:nvSpPr>
        <p:spPr>
          <a:xfrm>
            <a:off x="835417" y="2789499"/>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61" name="Freeform: Shape 60">
            <a:extLst>
              <a:ext uri="{FF2B5EF4-FFF2-40B4-BE49-F238E27FC236}">
                <a16:creationId xmlns:a16="http://schemas.microsoft.com/office/drawing/2014/main" id="{5C6527FD-82AE-2002-B6DF-C0522DC48C42}"/>
              </a:ext>
            </a:extLst>
          </p:cNvPr>
          <p:cNvSpPr/>
          <p:nvPr/>
        </p:nvSpPr>
        <p:spPr>
          <a:xfrm>
            <a:off x="2149228" y="270871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E6D07D58-25E8-F5AC-7EDF-D268AC673A5D}"/>
              </a:ext>
            </a:extLst>
          </p:cNvPr>
          <p:cNvSpPr/>
          <p:nvPr/>
        </p:nvSpPr>
        <p:spPr>
          <a:xfrm rot="10601662">
            <a:off x="2149228" y="300952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CFBFDA5-E284-0F97-F77D-607CEFC8C367}"/>
              </a:ext>
            </a:extLst>
          </p:cNvPr>
          <p:cNvSpPr txBox="1"/>
          <p:nvPr/>
        </p:nvSpPr>
        <p:spPr>
          <a:xfrm>
            <a:off x="2300128" y="2836808"/>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2973490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124" name="Rechteck: abgerundete Ecken 333">
            <a:extLst>
              <a:ext uri="{FF2B5EF4-FFF2-40B4-BE49-F238E27FC236}">
                <a16:creationId xmlns:a16="http://schemas.microsoft.com/office/drawing/2014/main" id="{84972ADC-0658-5FE4-6430-27A887B1EFA7}"/>
              </a:ext>
            </a:extLst>
          </p:cNvPr>
          <p:cNvSpPr/>
          <p:nvPr/>
        </p:nvSpPr>
        <p:spPr>
          <a:xfrm>
            <a:off x="5882255" y="3195582"/>
            <a:ext cx="1224152" cy="558118"/>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rgbClr val="525252"/>
                </a:solidFill>
                <a:latin typeface="Bahnschrift" panose="020B0502040204020203" pitchFamily="34" charset="0"/>
              </a:rPr>
              <a:t>Dashboard Info</a:t>
            </a:r>
            <a:br>
              <a:rPr lang="de-AT" sz="1100" dirty="0">
                <a:solidFill>
                  <a:srgbClr val="525252"/>
                </a:solidFill>
                <a:latin typeface="Bahnschrift" panose="020B0502040204020203" pitchFamily="34" charset="0"/>
              </a:rPr>
            </a:br>
            <a:r>
              <a:rPr lang="de-AT" sz="1100" b="1" dirty="0">
                <a:solidFill>
                  <a:srgbClr val="525252"/>
                </a:solidFill>
                <a:latin typeface="Bahnschrift" panose="020B0502040204020203" pitchFamily="34" charset="0"/>
              </a:rPr>
              <a:t>Narrative</a:t>
            </a:r>
          </a:p>
        </p:txBody>
      </p:sp>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Unpacking the Onboarding Loop</a:t>
            </a:r>
            <a:endParaRPr sz="1200" b="0" dirty="0"/>
          </a:p>
        </p:txBody>
      </p:sp>
      <p:grpSp>
        <p:nvGrpSpPr>
          <p:cNvPr id="57" name="Group 56">
            <a:extLst>
              <a:ext uri="{FF2B5EF4-FFF2-40B4-BE49-F238E27FC236}">
                <a16:creationId xmlns:a16="http://schemas.microsoft.com/office/drawing/2014/main" id="{0EE2AB65-567F-942F-E4FD-6DC897213E3F}"/>
              </a:ext>
            </a:extLst>
          </p:cNvPr>
          <p:cNvGrpSpPr/>
          <p:nvPr/>
        </p:nvGrpSpPr>
        <p:grpSpPr>
          <a:xfrm>
            <a:off x="7527584" y="2862036"/>
            <a:ext cx="1276236" cy="264718"/>
            <a:chOff x="3019731" y="1445799"/>
            <a:chExt cx="1276236" cy="264718"/>
          </a:xfrm>
        </p:grpSpPr>
        <p:sp>
          <p:nvSpPr>
            <p:cNvPr id="58" name="Rectangle: Rounded Corners 57">
              <a:extLst>
                <a:ext uri="{FF2B5EF4-FFF2-40B4-BE49-F238E27FC236}">
                  <a16:creationId xmlns:a16="http://schemas.microsoft.com/office/drawing/2014/main" id="{7CEDC495-CA3B-DB41-4E2D-C245423F75C8}"/>
                </a:ext>
              </a:extLst>
            </p:cNvPr>
            <p:cNvSpPr/>
            <p:nvPr/>
          </p:nvSpPr>
          <p:spPr>
            <a:xfrm>
              <a:off x="3019731" y="1445799"/>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KPIs</a:t>
              </a:r>
              <a:endParaRPr lang="en-GB" sz="900" dirty="0">
                <a:latin typeface="Bahnschrift" panose="020B0502040204020203" pitchFamily="34" charset="0"/>
              </a:endParaRPr>
            </a:p>
          </p:txBody>
        </p:sp>
        <p:grpSp>
          <p:nvGrpSpPr>
            <p:cNvPr id="59" name="Group 58">
              <a:extLst>
                <a:ext uri="{FF2B5EF4-FFF2-40B4-BE49-F238E27FC236}">
                  <a16:creationId xmlns:a16="http://schemas.microsoft.com/office/drawing/2014/main" id="{7FF0BFFA-1397-70B8-1FC9-6F173CA95A05}"/>
                </a:ext>
              </a:extLst>
            </p:cNvPr>
            <p:cNvGrpSpPr/>
            <p:nvPr/>
          </p:nvGrpSpPr>
          <p:grpSpPr>
            <a:xfrm>
              <a:off x="3438367" y="1493226"/>
              <a:ext cx="106816" cy="166286"/>
              <a:chOff x="6402957" y="2584636"/>
              <a:chExt cx="106816" cy="166286"/>
            </a:xfrm>
          </p:grpSpPr>
          <p:pic>
            <p:nvPicPr>
              <p:cNvPr id="60" name="Grafik 374" descr="Wiedergabe mit einfarbiger Füllung">
                <a:extLst>
                  <a:ext uri="{FF2B5EF4-FFF2-40B4-BE49-F238E27FC236}">
                    <a16:creationId xmlns:a16="http://schemas.microsoft.com/office/drawing/2014/main" id="{F7EBB9A7-D6DD-1D09-CC09-BF9E2E22D9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6408605" y="2579335"/>
                <a:ext cx="95867" cy="106469"/>
              </a:xfrm>
              <a:prstGeom prst="rect">
                <a:avLst/>
              </a:prstGeom>
            </p:spPr>
          </p:pic>
          <p:pic>
            <p:nvPicPr>
              <p:cNvPr id="61" name="Grafik 375" descr="Wiedergabe mit einfarbiger Füllung">
                <a:extLst>
                  <a:ext uri="{FF2B5EF4-FFF2-40B4-BE49-F238E27FC236}">
                    <a16:creationId xmlns:a16="http://schemas.microsoft.com/office/drawing/2014/main" id="{75626D9A-76F8-9B05-A8E0-3738A20A80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V="1">
                <a:off x="6408258" y="2649754"/>
                <a:ext cx="95867" cy="106469"/>
              </a:xfrm>
              <a:prstGeom prst="rect">
                <a:avLst/>
              </a:prstGeom>
            </p:spPr>
          </p:pic>
        </p:grpSp>
      </p:grpSp>
      <p:grpSp>
        <p:nvGrpSpPr>
          <p:cNvPr id="62" name="Group 61">
            <a:extLst>
              <a:ext uri="{FF2B5EF4-FFF2-40B4-BE49-F238E27FC236}">
                <a16:creationId xmlns:a16="http://schemas.microsoft.com/office/drawing/2014/main" id="{B915A779-F420-B180-6609-04BD55283D03}"/>
              </a:ext>
            </a:extLst>
          </p:cNvPr>
          <p:cNvGrpSpPr/>
          <p:nvPr/>
        </p:nvGrpSpPr>
        <p:grpSpPr>
          <a:xfrm>
            <a:off x="7527584" y="4139377"/>
            <a:ext cx="1276236" cy="264718"/>
            <a:chOff x="3035416" y="1954920"/>
            <a:chExt cx="1276236" cy="264718"/>
          </a:xfrm>
        </p:grpSpPr>
        <p:sp>
          <p:nvSpPr>
            <p:cNvPr id="63" name="Rectangle: Rounded Corners 62">
              <a:extLst>
                <a:ext uri="{FF2B5EF4-FFF2-40B4-BE49-F238E27FC236}">
                  <a16:creationId xmlns:a16="http://schemas.microsoft.com/office/drawing/2014/main" id="{211C419D-C756-5BAD-E295-10F6668E6FE6}"/>
                </a:ext>
              </a:extLst>
            </p:cNvPr>
            <p:cNvSpPr/>
            <p:nvPr/>
          </p:nvSpPr>
          <p:spPr>
            <a:xfrm>
              <a:off x="3035416" y="19549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Line Chart</a:t>
              </a:r>
              <a:endParaRPr lang="en-GB" sz="900" dirty="0">
                <a:latin typeface="Bahnschrift" panose="020B0502040204020203" pitchFamily="34" charset="0"/>
              </a:endParaRPr>
            </a:p>
          </p:txBody>
        </p:sp>
        <p:pic>
          <p:nvPicPr>
            <p:cNvPr id="64" name="Grafik 79" descr="Periodische Grafik mit einfarbiger Füllung">
              <a:extLst>
                <a:ext uri="{FF2B5EF4-FFF2-40B4-BE49-F238E27FC236}">
                  <a16:creationId xmlns:a16="http://schemas.microsoft.com/office/drawing/2014/main" id="{3A160F78-A008-71F4-BE87-7650DB6CF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0979" y="1978280"/>
              <a:ext cx="214768" cy="214768"/>
            </a:xfrm>
            <a:prstGeom prst="rect">
              <a:avLst/>
            </a:prstGeom>
          </p:spPr>
        </p:pic>
      </p:grpSp>
      <p:grpSp>
        <p:nvGrpSpPr>
          <p:cNvPr id="65" name="Group 64">
            <a:extLst>
              <a:ext uri="{FF2B5EF4-FFF2-40B4-BE49-F238E27FC236}">
                <a16:creationId xmlns:a16="http://schemas.microsoft.com/office/drawing/2014/main" id="{C2FEBEBC-C7A0-E517-67ED-6A91EDEA190A}"/>
              </a:ext>
            </a:extLst>
          </p:cNvPr>
          <p:cNvGrpSpPr/>
          <p:nvPr/>
        </p:nvGrpSpPr>
        <p:grpSpPr>
          <a:xfrm>
            <a:off x="7527584" y="3713596"/>
            <a:ext cx="1276236" cy="264718"/>
            <a:chOff x="3378249" y="2937945"/>
            <a:chExt cx="1276236" cy="264718"/>
          </a:xfrm>
        </p:grpSpPr>
        <p:sp>
          <p:nvSpPr>
            <p:cNvPr id="66" name="Rectangle: Rounded Corners 65">
              <a:extLst>
                <a:ext uri="{FF2B5EF4-FFF2-40B4-BE49-F238E27FC236}">
                  <a16:creationId xmlns:a16="http://schemas.microsoft.com/office/drawing/2014/main" id="{F7D20A66-1F5A-12D6-D871-0957FFFF73DB}"/>
                </a:ext>
              </a:extLst>
            </p:cNvPr>
            <p:cNvSpPr/>
            <p:nvPr/>
          </p:nvSpPr>
          <p:spPr>
            <a:xfrm>
              <a:off x="3378249" y="2937945"/>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Bar Chart</a:t>
              </a:r>
              <a:endParaRPr lang="en-GB" sz="900" dirty="0">
                <a:latin typeface="Bahnschrift" panose="020B0502040204020203" pitchFamily="34" charset="0"/>
              </a:endParaRPr>
            </a:p>
          </p:txBody>
        </p:sp>
        <p:pic>
          <p:nvPicPr>
            <p:cNvPr id="67" name="Grafik 319" descr="Balkendiagramm mit einfarbiger Füllung">
              <a:extLst>
                <a:ext uri="{FF2B5EF4-FFF2-40B4-BE49-F238E27FC236}">
                  <a16:creationId xmlns:a16="http://schemas.microsoft.com/office/drawing/2014/main" id="{738E02C5-EF67-6C68-9AB2-632463EFAD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05913" y="2960110"/>
              <a:ext cx="214277" cy="214277"/>
            </a:xfrm>
            <a:prstGeom prst="rect">
              <a:avLst/>
            </a:prstGeom>
          </p:spPr>
        </p:pic>
      </p:grpSp>
      <p:grpSp>
        <p:nvGrpSpPr>
          <p:cNvPr id="68" name="Group 67">
            <a:extLst>
              <a:ext uri="{FF2B5EF4-FFF2-40B4-BE49-F238E27FC236}">
                <a16:creationId xmlns:a16="http://schemas.microsoft.com/office/drawing/2014/main" id="{A013BD95-0218-B868-853F-19736F174641}"/>
              </a:ext>
            </a:extLst>
          </p:cNvPr>
          <p:cNvGrpSpPr/>
          <p:nvPr/>
        </p:nvGrpSpPr>
        <p:grpSpPr>
          <a:xfrm>
            <a:off x="7527584" y="3287816"/>
            <a:ext cx="1276236" cy="264718"/>
            <a:chOff x="3159916" y="3110463"/>
            <a:chExt cx="1276236" cy="264718"/>
          </a:xfrm>
        </p:grpSpPr>
        <p:sp>
          <p:nvSpPr>
            <p:cNvPr id="69" name="Rectangle: Rounded Corners 68">
              <a:extLst>
                <a:ext uri="{FF2B5EF4-FFF2-40B4-BE49-F238E27FC236}">
                  <a16:creationId xmlns:a16="http://schemas.microsoft.com/office/drawing/2014/main" id="{E53AEA5E-708E-85C7-6840-ED81EE24BD77}"/>
                </a:ext>
              </a:extLst>
            </p:cNvPr>
            <p:cNvSpPr/>
            <p:nvPr/>
          </p:nvSpPr>
          <p:spPr>
            <a:xfrm>
              <a:off x="3159916" y="3110463"/>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Column Chart</a:t>
              </a:r>
              <a:endParaRPr lang="en-GB" sz="900" dirty="0">
                <a:latin typeface="Bahnschrift" panose="020B0502040204020203" pitchFamily="34" charset="0"/>
              </a:endParaRPr>
            </a:p>
          </p:txBody>
        </p:sp>
        <p:pic>
          <p:nvPicPr>
            <p:cNvPr id="70" name="Grafik 319" descr="Balkendiagramm mit einfarbiger Füllung">
              <a:extLst>
                <a:ext uri="{FF2B5EF4-FFF2-40B4-BE49-F238E27FC236}">
                  <a16:creationId xmlns:a16="http://schemas.microsoft.com/office/drawing/2014/main" id="{F228A706-EC75-B275-3663-71BD07646D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3381039" y="3132628"/>
              <a:ext cx="214277" cy="214277"/>
            </a:xfrm>
            <a:prstGeom prst="rect">
              <a:avLst/>
            </a:prstGeom>
          </p:spPr>
        </p:pic>
      </p:grpSp>
      <p:grpSp>
        <p:nvGrpSpPr>
          <p:cNvPr id="71" name="Group 70">
            <a:extLst>
              <a:ext uri="{FF2B5EF4-FFF2-40B4-BE49-F238E27FC236}">
                <a16:creationId xmlns:a16="http://schemas.microsoft.com/office/drawing/2014/main" id="{F26608B1-804E-AA1A-84A6-A84977F3F835}"/>
              </a:ext>
            </a:extLst>
          </p:cNvPr>
          <p:cNvGrpSpPr/>
          <p:nvPr/>
        </p:nvGrpSpPr>
        <p:grpSpPr>
          <a:xfrm>
            <a:off x="7527584" y="2003868"/>
            <a:ext cx="1276236" cy="697106"/>
            <a:chOff x="6969202" y="2678538"/>
            <a:chExt cx="1276236" cy="697106"/>
          </a:xfrm>
        </p:grpSpPr>
        <p:grpSp>
          <p:nvGrpSpPr>
            <p:cNvPr id="72" name="Group 71">
              <a:extLst>
                <a:ext uri="{FF2B5EF4-FFF2-40B4-BE49-F238E27FC236}">
                  <a16:creationId xmlns:a16="http://schemas.microsoft.com/office/drawing/2014/main" id="{7DD55797-4610-51FD-737C-51851E6A7206}"/>
                </a:ext>
              </a:extLst>
            </p:cNvPr>
            <p:cNvGrpSpPr/>
            <p:nvPr/>
          </p:nvGrpSpPr>
          <p:grpSpPr>
            <a:xfrm>
              <a:off x="6981335" y="2933498"/>
              <a:ext cx="1263822" cy="442146"/>
              <a:chOff x="6981334" y="2933498"/>
              <a:chExt cx="1277031" cy="442146"/>
            </a:xfrm>
          </p:grpSpPr>
          <p:sp>
            <p:nvSpPr>
              <p:cNvPr id="76" name="Rechteck: abgerundete Ecken 333">
                <a:extLst>
                  <a:ext uri="{FF2B5EF4-FFF2-40B4-BE49-F238E27FC236}">
                    <a16:creationId xmlns:a16="http://schemas.microsoft.com/office/drawing/2014/main" id="{8A8BA47E-6F28-8BAF-6FD2-015FFFA293C7}"/>
                  </a:ext>
                </a:extLst>
              </p:cNvPr>
              <p:cNvSpPr/>
              <p:nvPr/>
            </p:nvSpPr>
            <p:spPr>
              <a:xfrm>
                <a:off x="6981334" y="2933498"/>
                <a:ext cx="1277031" cy="442146"/>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grpSp>
            <p:nvGrpSpPr>
              <p:cNvPr id="77" name="Gruppieren 47">
                <a:extLst>
                  <a:ext uri="{FF2B5EF4-FFF2-40B4-BE49-F238E27FC236}">
                    <a16:creationId xmlns:a16="http://schemas.microsoft.com/office/drawing/2014/main" id="{8DC0BBA7-3914-EF29-B92F-028F34000D64}"/>
                  </a:ext>
                </a:extLst>
              </p:cNvPr>
              <p:cNvGrpSpPr/>
              <p:nvPr/>
            </p:nvGrpSpPr>
            <p:grpSpPr>
              <a:xfrm>
                <a:off x="7177102" y="2952192"/>
                <a:ext cx="968083" cy="391172"/>
                <a:chOff x="10580392" y="2171903"/>
                <a:chExt cx="931983" cy="420378"/>
              </a:xfrm>
            </p:grpSpPr>
            <p:sp>
              <p:nvSpPr>
                <p:cNvPr id="78" name="Rechteck 420">
                  <a:extLst>
                    <a:ext uri="{FF2B5EF4-FFF2-40B4-BE49-F238E27FC236}">
                      <a16:creationId xmlns:a16="http://schemas.microsoft.com/office/drawing/2014/main" id="{88D008E3-2FC7-7CEE-147C-B55AE10FD050}"/>
                    </a:ext>
                  </a:extLst>
                </p:cNvPr>
                <p:cNvSpPr/>
                <p:nvPr/>
              </p:nvSpPr>
              <p:spPr>
                <a:xfrm>
                  <a:off x="10580392" y="2171903"/>
                  <a:ext cx="93198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00" dirty="0">
                      <a:solidFill>
                        <a:srgbClr val="525252"/>
                      </a:solidFill>
                      <a:latin typeface="Bahnschrift" panose="020B0502040204020203" pitchFamily="34" charset="0"/>
                      <a:cs typeface="Segoe UI" panose="020B0502040204020203" pitchFamily="34" charset="0"/>
                    </a:rPr>
                    <a:t>Interaction</a:t>
                  </a:r>
                </a:p>
              </p:txBody>
            </p:sp>
            <p:sp>
              <p:nvSpPr>
                <p:cNvPr id="83" name="Rechteck 421">
                  <a:extLst>
                    <a:ext uri="{FF2B5EF4-FFF2-40B4-BE49-F238E27FC236}">
                      <a16:creationId xmlns:a16="http://schemas.microsoft.com/office/drawing/2014/main" id="{4FAB2295-09AD-29B7-DA64-523B9D24A4DC}"/>
                    </a:ext>
                  </a:extLst>
                </p:cNvPr>
                <p:cNvSpPr/>
                <p:nvPr/>
              </p:nvSpPr>
              <p:spPr>
                <a:xfrm>
                  <a:off x="10771447" y="2378004"/>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600" dirty="0">
                      <a:solidFill>
                        <a:srgbClr val="525252"/>
                      </a:solidFill>
                      <a:latin typeface="Bahnschrift" panose="020B0502040204020203" pitchFamily="34" charset="0"/>
                      <a:cs typeface="Segoe UI" panose="020B0502040204020203" pitchFamily="34" charset="0"/>
                    </a:rPr>
                    <a:t> </a:t>
                  </a:r>
                  <a:r>
                    <a:rPr lang="de-AT" sz="900" dirty="0">
                      <a:solidFill>
                        <a:srgbClr val="525252"/>
                      </a:solidFill>
                      <a:latin typeface="Bahnschrift" panose="020B0502040204020203" pitchFamily="34" charset="0"/>
                      <a:cs typeface="Segoe UI" panose="020B0502040204020203" pitchFamily="34" charset="0"/>
                    </a:rPr>
                    <a:t>Type</a:t>
                  </a:r>
                </a:p>
              </p:txBody>
            </p:sp>
            <p:cxnSp>
              <p:nvCxnSpPr>
                <p:cNvPr id="87" name="Gerader Verbinder 422">
                  <a:extLst>
                    <a:ext uri="{FF2B5EF4-FFF2-40B4-BE49-F238E27FC236}">
                      <a16:creationId xmlns:a16="http://schemas.microsoft.com/office/drawing/2014/main" id="{E60DCAE8-78BA-1E25-9C9B-AD0B29036E1E}"/>
                    </a:ext>
                  </a:extLst>
                </p:cNvPr>
                <p:cNvCxnSpPr>
                  <a:cxnSpLocks/>
                </p:cNvCxnSpPr>
                <p:nvPr/>
              </p:nvCxnSpPr>
              <p:spPr>
                <a:xfrm>
                  <a:off x="10700779" y="2397286"/>
                  <a:ext cx="0" cy="87857"/>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88" name="Gerader Verbinder 423">
                  <a:extLst>
                    <a:ext uri="{FF2B5EF4-FFF2-40B4-BE49-F238E27FC236}">
                      <a16:creationId xmlns:a16="http://schemas.microsoft.com/office/drawing/2014/main" id="{ADF7529A-E9B5-F7BD-422E-FBDE259EDD03}"/>
                    </a:ext>
                  </a:extLst>
                </p:cNvPr>
                <p:cNvCxnSpPr>
                  <a:cxnSpLocks/>
                </p:cNvCxnSpPr>
                <p:nvPr/>
              </p:nvCxnSpPr>
              <p:spPr>
                <a:xfrm flipH="1" flipV="1">
                  <a:off x="10694429" y="2485551"/>
                  <a:ext cx="99465" cy="2"/>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a:extLst>
                <a:ext uri="{FF2B5EF4-FFF2-40B4-BE49-F238E27FC236}">
                  <a16:creationId xmlns:a16="http://schemas.microsoft.com/office/drawing/2014/main" id="{39FAD400-6A21-4919-4DF3-7A10162D3940}"/>
                </a:ext>
              </a:extLst>
            </p:cNvPr>
            <p:cNvGrpSpPr/>
            <p:nvPr/>
          </p:nvGrpSpPr>
          <p:grpSpPr>
            <a:xfrm>
              <a:off x="6969202" y="2678538"/>
              <a:ext cx="1276236" cy="264718"/>
              <a:chOff x="3349874" y="2435958"/>
              <a:chExt cx="1276236" cy="264718"/>
            </a:xfrm>
          </p:grpSpPr>
          <p:sp>
            <p:nvSpPr>
              <p:cNvPr id="74" name="Rectangle: Rounded Corners 73">
                <a:extLst>
                  <a:ext uri="{FF2B5EF4-FFF2-40B4-BE49-F238E27FC236}">
                    <a16:creationId xmlns:a16="http://schemas.microsoft.com/office/drawing/2014/main" id="{FE2D33F6-41ED-DA14-4679-F0A58A428297}"/>
                  </a:ext>
                </a:extLst>
              </p:cNvPr>
              <p:cNvSpPr/>
              <p:nvPr/>
            </p:nvSpPr>
            <p:spPr>
              <a:xfrm>
                <a:off x="3349874" y="2435958"/>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Filter</a:t>
                </a:r>
                <a:endParaRPr lang="en-GB" sz="900" dirty="0">
                  <a:latin typeface="Bahnschrift" panose="020B0502040204020203" pitchFamily="34" charset="0"/>
                </a:endParaRPr>
              </a:p>
            </p:txBody>
          </p:sp>
          <p:pic>
            <p:nvPicPr>
              <p:cNvPr id="75" name="Grafik 315" descr="Filter mit einfarbiger Füllung">
                <a:extLst>
                  <a:ext uri="{FF2B5EF4-FFF2-40B4-BE49-F238E27FC236}">
                    <a16:creationId xmlns:a16="http://schemas.microsoft.com/office/drawing/2014/main" id="{E6EA5CA4-60BB-513E-0168-4ECE9F1FF0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73534" y="2469938"/>
                <a:ext cx="214276" cy="214277"/>
              </a:xfrm>
              <a:prstGeom prst="rect">
                <a:avLst/>
              </a:prstGeom>
            </p:spPr>
          </p:pic>
        </p:grpSp>
      </p:grpSp>
      <p:grpSp>
        <p:nvGrpSpPr>
          <p:cNvPr id="101" name="Group 100">
            <a:extLst>
              <a:ext uri="{FF2B5EF4-FFF2-40B4-BE49-F238E27FC236}">
                <a16:creationId xmlns:a16="http://schemas.microsoft.com/office/drawing/2014/main" id="{8E4F4410-F5B8-9874-99C2-1AA7D6D30B2C}"/>
              </a:ext>
            </a:extLst>
          </p:cNvPr>
          <p:cNvGrpSpPr/>
          <p:nvPr/>
        </p:nvGrpSpPr>
        <p:grpSpPr>
          <a:xfrm>
            <a:off x="7527584" y="1301107"/>
            <a:ext cx="1276236" cy="541699"/>
            <a:chOff x="6973175" y="1589183"/>
            <a:chExt cx="1276236" cy="541699"/>
          </a:xfrm>
        </p:grpSpPr>
        <p:grpSp>
          <p:nvGrpSpPr>
            <p:cNvPr id="102" name="Group 101">
              <a:extLst>
                <a:ext uri="{FF2B5EF4-FFF2-40B4-BE49-F238E27FC236}">
                  <a16:creationId xmlns:a16="http://schemas.microsoft.com/office/drawing/2014/main" id="{B4286A59-759B-531C-9543-A8904010698A}"/>
                </a:ext>
              </a:extLst>
            </p:cNvPr>
            <p:cNvGrpSpPr/>
            <p:nvPr/>
          </p:nvGrpSpPr>
          <p:grpSpPr>
            <a:xfrm>
              <a:off x="6973175" y="1589183"/>
              <a:ext cx="1276236" cy="264718"/>
              <a:chOff x="3135978" y="908820"/>
              <a:chExt cx="1276236" cy="264718"/>
            </a:xfrm>
          </p:grpSpPr>
          <p:sp>
            <p:nvSpPr>
              <p:cNvPr id="106" name="Rectangle: Rounded Corners 105">
                <a:extLst>
                  <a:ext uri="{FF2B5EF4-FFF2-40B4-BE49-F238E27FC236}">
                    <a16:creationId xmlns:a16="http://schemas.microsoft.com/office/drawing/2014/main" id="{131947CE-572C-C928-1225-EA4EDFA25E52}"/>
                  </a:ext>
                </a:extLst>
              </p:cNvPr>
              <p:cNvSpPr/>
              <p:nvPr/>
            </p:nvSpPr>
            <p:spPr>
              <a:xfrm>
                <a:off x="3135978" y="9088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Dashboard</a:t>
                </a:r>
                <a:endParaRPr lang="en-GB" sz="900" dirty="0">
                  <a:latin typeface="Bahnschrift" panose="020B0502040204020203" pitchFamily="34" charset="0"/>
                </a:endParaRPr>
              </a:p>
            </p:txBody>
          </p:sp>
          <p:sp>
            <p:nvSpPr>
              <p:cNvPr id="107" name="Rechteck: abgerundete Ecken 329">
                <a:extLst>
                  <a:ext uri="{FF2B5EF4-FFF2-40B4-BE49-F238E27FC236}">
                    <a16:creationId xmlns:a16="http://schemas.microsoft.com/office/drawing/2014/main" id="{B9A7FEF7-F59B-85C7-666A-CAC85F14107B}"/>
                  </a:ext>
                </a:extLst>
              </p:cNvPr>
              <p:cNvSpPr/>
              <p:nvPr/>
            </p:nvSpPr>
            <p:spPr>
              <a:xfrm>
                <a:off x="3285733" y="959154"/>
                <a:ext cx="168872" cy="146675"/>
              </a:xfrm>
              <a:prstGeom prst="roundRect">
                <a:avLst>
                  <a:gd name="adj" fmla="val 864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a:latin typeface="Bahnschrift" panose="020B0502040204020203" pitchFamily="34" charset="0"/>
                  <a:cs typeface="Segoe UI" panose="020B0502040204020203" pitchFamily="34" charset="0"/>
                </a:endParaRPr>
              </a:p>
            </p:txBody>
          </p:sp>
          <p:cxnSp>
            <p:nvCxnSpPr>
              <p:cNvPr id="108" name="Gerader Verbinder 330">
                <a:extLst>
                  <a:ext uri="{FF2B5EF4-FFF2-40B4-BE49-F238E27FC236}">
                    <a16:creationId xmlns:a16="http://schemas.microsoft.com/office/drawing/2014/main" id="{3F38889D-ECDD-DAA6-F67E-B988FB79EBA6}"/>
                  </a:ext>
                </a:extLst>
              </p:cNvPr>
              <p:cNvCxnSpPr>
                <a:cxnSpLocks/>
                <a:stCxn id="107" idx="0"/>
                <a:endCxn id="107" idx="2"/>
              </p:cNvCxnSpPr>
              <p:nvPr/>
            </p:nvCxnSpPr>
            <p:spPr>
              <a:xfrm>
                <a:off x="3370169" y="959154"/>
                <a:ext cx="0" cy="146675"/>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Gerader Verbinder 331">
                <a:extLst>
                  <a:ext uri="{FF2B5EF4-FFF2-40B4-BE49-F238E27FC236}">
                    <a16:creationId xmlns:a16="http://schemas.microsoft.com/office/drawing/2014/main" id="{7DA33041-2672-2521-9C5D-FE45AF16F64E}"/>
                  </a:ext>
                </a:extLst>
              </p:cNvPr>
              <p:cNvCxnSpPr>
                <a:cxnSpLocks/>
              </p:cNvCxnSpPr>
              <p:nvPr/>
            </p:nvCxnSpPr>
            <p:spPr>
              <a:xfrm rot="5400000">
                <a:off x="3408851" y="984346"/>
                <a:ext cx="0" cy="77364"/>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3" name="Group 102">
              <a:extLst>
                <a:ext uri="{FF2B5EF4-FFF2-40B4-BE49-F238E27FC236}">
                  <a16:creationId xmlns:a16="http://schemas.microsoft.com/office/drawing/2014/main" id="{8FD2F901-E79D-9D9F-B875-22ED3CEA1307}"/>
                </a:ext>
              </a:extLst>
            </p:cNvPr>
            <p:cNvGrpSpPr/>
            <p:nvPr/>
          </p:nvGrpSpPr>
          <p:grpSpPr>
            <a:xfrm>
              <a:off x="6981334" y="1866164"/>
              <a:ext cx="1264104" cy="264718"/>
              <a:chOff x="5427477" y="4017602"/>
              <a:chExt cx="891828" cy="441337"/>
            </a:xfrm>
          </p:grpSpPr>
          <p:sp>
            <p:nvSpPr>
              <p:cNvPr id="104" name="Rechteck: abgerundete Ecken 333">
                <a:extLst>
                  <a:ext uri="{FF2B5EF4-FFF2-40B4-BE49-F238E27FC236}">
                    <a16:creationId xmlns:a16="http://schemas.microsoft.com/office/drawing/2014/main" id="{029449D4-66EA-EF0C-64B0-09946FA7B995}"/>
                  </a:ext>
                </a:extLst>
              </p:cNvPr>
              <p:cNvSpPr/>
              <p:nvPr/>
            </p:nvSpPr>
            <p:spPr>
              <a:xfrm>
                <a:off x="5427477" y="4017602"/>
                <a:ext cx="891828" cy="441337"/>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sp>
            <p:nvSpPr>
              <p:cNvPr id="105" name="Rechteck 391">
                <a:extLst>
                  <a:ext uri="{FF2B5EF4-FFF2-40B4-BE49-F238E27FC236}">
                    <a16:creationId xmlns:a16="http://schemas.microsoft.com/office/drawing/2014/main" id="{8C7AC9BF-9700-37D8-F6D9-BA3A784B8397}"/>
                  </a:ext>
                </a:extLst>
              </p:cNvPr>
              <p:cNvSpPr/>
              <p:nvPr/>
            </p:nvSpPr>
            <p:spPr>
              <a:xfrm>
                <a:off x="5595677" y="4073258"/>
                <a:ext cx="467459" cy="187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rgbClr val="525252"/>
                    </a:solidFill>
                    <a:latin typeface="Bahnschrift" panose="020B0502040204020203" pitchFamily="34" charset="0"/>
                    <a:cs typeface="Segoe UI" panose="020B0502040204020203" pitchFamily="34" charset="0"/>
                  </a:rPr>
                  <a:t>Data</a:t>
                </a:r>
              </a:p>
            </p:txBody>
          </p:sp>
        </p:grpSp>
      </p:grpSp>
      <p:sp>
        <p:nvSpPr>
          <p:cNvPr id="81" name="Rectangle 80">
            <a:extLst>
              <a:ext uri="{FF2B5EF4-FFF2-40B4-BE49-F238E27FC236}">
                <a16:creationId xmlns:a16="http://schemas.microsoft.com/office/drawing/2014/main" id="{01F2A599-25A4-90AD-0727-A1142477EEB7}"/>
              </a:ext>
            </a:extLst>
          </p:cNvPr>
          <p:cNvSpPr/>
          <p:nvPr/>
        </p:nvSpPr>
        <p:spPr>
          <a:xfrm>
            <a:off x="746156" y="2665852"/>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Connector: Elbow 81">
            <a:extLst>
              <a:ext uri="{FF2B5EF4-FFF2-40B4-BE49-F238E27FC236}">
                <a16:creationId xmlns:a16="http://schemas.microsoft.com/office/drawing/2014/main" id="{C7D38A49-A49C-26D6-CD50-D7334861677F}"/>
              </a:ext>
            </a:extLst>
          </p:cNvPr>
          <p:cNvCxnSpPr>
            <a:cxnSpLocks/>
            <a:stCxn id="81" idx="0"/>
          </p:cNvCxnSpPr>
          <p:nvPr/>
        </p:nvCxnSpPr>
        <p:spPr>
          <a:xfrm rot="16200000" flipH="1">
            <a:off x="3909832" y="209408"/>
            <a:ext cx="128056" cy="5040945"/>
          </a:xfrm>
          <a:prstGeom prst="bentConnector3">
            <a:avLst>
              <a:gd name="adj1" fmla="val -976258"/>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E016E2F-30A4-9882-CA36-CD2A776B9BCC}"/>
              </a:ext>
            </a:extLst>
          </p:cNvPr>
          <p:cNvSpPr txBox="1"/>
          <p:nvPr/>
        </p:nvSpPr>
        <p:spPr>
          <a:xfrm>
            <a:off x="3686629" y="1099041"/>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85" name="Rectangle: Rounded Corners 84">
            <a:extLst>
              <a:ext uri="{FF2B5EF4-FFF2-40B4-BE49-F238E27FC236}">
                <a16:creationId xmlns:a16="http://schemas.microsoft.com/office/drawing/2014/main" id="{6138C7CE-4E5B-55EF-B208-AB832A5CF85E}"/>
              </a:ext>
            </a:extLst>
          </p:cNvPr>
          <p:cNvSpPr/>
          <p:nvPr/>
        </p:nvSpPr>
        <p:spPr>
          <a:xfrm>
            <a:off x="5862420" y="2793906"/>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pic>
        <p:nvPicPr>
          <p:cNvPr id="86" name="Picture 85" descr="Icon&#10;&#10;Description automatically generated">
            <a:extLst>
              <a:ext uri="{FF2B5EF4-FFF2-40B4-BE49-F238E27FC236}">
                <a16:creationId xmlns:a16="http://schemas.microsoft.com/office/drawing/2014/main" id="{3729E2B4-29E9-F303-6BC8-34A83D65E749}"/>
              </a:ext>
            </a:extLst>
          </p:cNvPr>
          <p:cNvPicPr>
            <a:picLocks noChangeAspect="1"/>
          </p:cNvPicPr>
          <p:nvPr/>
        </p:nvPicPr>
        <p:blipFill>
          <a:blip r:embed="rId12"/>
          <a:stretch>
            <a:fillRect/>
          </a:stretch>
        </p:blipFill>
        <p:spPr>
          <a:xfrm>
            <a:off x="3058206" y="2479260"/>
            <a:ext cx="730417" cy="802800"/>
          </a:xfrm>
          <a:prstGeom prst="rect">
            <a:avLst/>
          </a:prstGeom>
        </p:spPr>
      </p:pic>
      <p:sp>
        <p:nvSpPr>
          <p:cNvPr id="89" name="Rectangle: Rounded Corners 88">
            <a:extLst>
              <a:ext uri="{FF2B5EF4-FFF2-40B4-BE49-F238E27FC236}">
                <a16:creationId xmlns:a16="http://schemas.microsoft.com/office/drawing/2014/main" id="{21E4D4FF-7AE8-181C-E48E-10A14E2D4FFC}"/>
              </a:ext>
            </a:extLst>
          </p:cNvPr>
          <p:cNvSpPr/>
          <p:nvPr/>
        </p:nvSpPr>
        <p:spPr>
          <a:xfrm>
            <a:off x="835417" y="2789499"/>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90" name="Freeform: Shape 89">
            <a:extLst>
              <a:ext uri="{FF2B5EF4-FFF2-40B4-BE49-F238E27FC236}">
                <a16:creationId xmlns:a16="http://schemas.microsoft.com/office/drawing/2014/main" id="{5EFFE2FC-1BB3-E96C-9B96-5A7D70C69EC4}"/>
              </a:ext>
            </a:extLst>
          </p:cNvPr>
          <p:cNvSpPr/>
          <p:nvPr/>
        </p:nvSpPr>
        <p:spPr>
          <a:xfrm>
            <a:off x="2149228" y="270871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23F621D2-74F1-589D-D24D-04D31F4C0877}"/>
              </a:ext>
            </a:extLst>
          </p:cNvPr>
          <p:cNvSpPr/>
          <p:nvPr/>
        </p:nvSpPr>
        <p:spPr>
          <a:xfrm rot="10601662">
            <a:off x="2149228" y="300952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FC121B19-3D05-EBA7-E2F6-F9554BDABC44}"/>
              </a:ext>
            </a:extLst>
          </p:cNvPr>
          <p:cNvSpPr txBox="1"/>
          <p:nvPr/>
        </p:nvSpPr>
        <p:spPr>
          <a:xfrm>
            <a:off x="2300128" y="2836808"/>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4067478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Unpacking the Onboarding Loop</a:t>
            </a:r>
            <a:endParaRPr sz="1200" b="0" dirty="0"/>
          </a:p>
        </p:txBody>
      </p:sp>
      <p:grpSp>
        <p:nvGrpSpPr>
          <p:cNvPr id="74" name="Group 73">
            <a:extLst>
              <a:ext uri="{FF2B5EF4-FFF2-40B4-BE49-F238E27FC236}">
                <a16:creationId xmlns:a16="http://schemas.microsoft.com/office/drawing/2014/main" id="{3580934E-5320-A8F0-2F6A-AFF78864B17A}"/>
              </a:ext>
            </a:extLst>
          </p:cNvPr>
          <p:cNvGrpSpPr/>
          <p:nvPr/>
        </p:nvGrpSpPr>
        <p:grpSpPr>
          <a:xfrm>
            <a:off x="5750947" y="4466426"/>
            <a:ext cx="3282165" cy="566850"/>
            <a:chOff x="4572000" y="4266680"/>
            <a:chExt cx="3282165" cy="566850"/>
          </a:xfrm>
        </p:grpSpPr>
        <p:pic>
          <p:nvPicPr>
            <p:cNvPr id="75" name="Picture 74">
              <a:extLst>
                <a:ext uri="{FF2B5EF4-FFF2-40B4-BE49-F238E27FC236}">
                  <a16:creationId xmlns:a16="http://schemas.microsoft.com/office/drawing/2014/main" id="{AA86D7BF-3868-E574-4F4D-7855A9A86AA9}"/>
                </a:ext>
              </a:extLst>
            </p:cNvPr>
            <p:cNvPicPr>
              <a:picLocks noChangeAspect="1"/>
            </p:cNvPicPr>
            <p:nvPr/>
          </p:nvPicPr>
          <p:blipFill>
            <a:blip r:embed="rId4"/>
            <a:stretch>
              <a:fillRect/>
            </a:stretch>
          </p:blipFill>
          <p:spPr>
            <a:xfrm>
              <a:off x="4572000" y="4268898"/>
              <a:ext cx="1177930" cy="564632"/>
            </a:xfrm>
            <a:prstGeom prst="rect">
              <a:avLst/>
            </a:prstGeom>
            <a:noFill/>
            <a:ln>
              <a:noFill/>
            </a:ln>
            <a:effectLst>
              <a:outerShdw blurRad="508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9D117821-8D4B-7DDA-41AA-0A94EB0149DB}"/>
                </a:ext>
              </a:extLst>
            </p:cNvPr>
            <p:cNvPicPr>
              <a:picLocks noChangeAspect="1"/>
            </p:cNvPicPr>
            <p:nvPr/>
          </p:nvPicPr>
          <p:blipFill>
            <a:blip r:embed="rId5"/>
            <a:stretch>
              <a:fillRect/>
            </a:stretch>
          </p:blipFill>
          <p:spPr>
            <a:xfrm>
              <a:off x="5824596" y="4268898"/>
              <a:ext cx="971800" cy="564632"/>
            </a:xfrm>
            <a:prstGeom prst="rect">
              <a:avLst/>
            </a:prstGeom>
            <a:noFill/>
            <a:ln>
              <a:noFill/>
            </a:ln>
            <a:effectLst>
              <a:outerShdw blurRad="50800" dist="38100" dir="2700000" algn="tl" rotWithShape="0">
                <a:prstClr val="black">
                  <a:alpha val="40000"/>
                </a:prstClr>
              </a:outerShdw>
            </a:effectLst>
          </p:spPr>
        </p:pic>
        <p:pic>
          <p:nvPicPr>
            <p:cNvPr id="77" name="Picture 76">
              <a:extLst>
                <a:ext uri="{FF2B5EF4-FFF2-40B4-BE49-F238E27FC236}">
                  <a16:creationId xmlns:a16="http://schemas.microsoft.com/office/drawing/2014/main" id="{D2AD7AB2-8DB4-D75A-C1A4-99D6A91322CA}"/>
                </a:ext>
              </a:extLst>
            </p:cNvPr>
            <p:cNvPicPr>
              <a:picLocks noChangeAspect="1"/>
            </p:cNvPicPr>
            <p:nvPr/>
          </p:nvPicPr>
          <p:blipFill>
            <a:blip r:embed="rId6"/>
            <a:stretch>
              <a:fillRect/>
            </a:stretch>
          </p:blipFill>
          <p:spPr>
            <a:xfrm>
              <a:off x="6860571" y="4266680"/>
              <a:ext cx="993594" cy="563239"/>
            </a:xfrm>
            <a:prstGeom prst="rect">
              <a:avLst/>
            </a:prstGeom>
            <a:noFill/>
            <a:ln>
              <a:noFill/>
            </a:ln>
            <a:effectLst>
              <a:outerShdw blurRad="50800" dist="38100" dir="2700000" algn="tl" rotWithShape="0">
                <a:prstClr val="black">
                  <a:alpha val="40000"/>
                </a:prstClr>
              </a:outerShdw>
            </a:effectLst>
          </p:spPr>
        </p:pic>
      </p:grpSp>
      <p:sp>
        <p:nvSpPr>
          <p:cNvPr id="31" name="Speech Bubble: Oval 30">
            <a:extLst>
              <a:ext uri="{FF2B5EF4-FFF2-40B4-BE49-F238E27FC236}">
                <a16:creationId xmlns:a16="http://schemas.microsoft.com/office/drawing/2014/main" id="{88CEAAE9-FC75-7BF1-9001-9C3EAD8F5E58}"/>
              </a:ext>
            </a:extLst>
          </p:cNvPr>
          <p:cNvSpPr/>
          <p:nvPr/>
        </p:nvSpPr>
        <p:spPr>
          <a:xfrm>
            <a:off x="8042070" y="1409083"/>
            <a:ext cx="991042" cy="664826"/>
          </a:xfrm>
          <a:prstGeom prst="wedgeEllipseCallout">
            <a:avLst/>
          </a:prstGeom>
          <a:noFill/>
          <a:ln w="19050">
            <a:solidFill>
              <a:srgbClr val="59595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a:solidFill>
                  <a:schemeClr val="tx1">
                    <a:lumMod val="65000"/>
                    <a:lumOff val="35000"/>
                  </a:schemeClr>
                </a:solidFill>
              </a:ln>
              <a:noFill/>
            </a:endParaRPr>
          </a:p>
        </p:txBody>
      </p:sp>
      <p:pic>
        <p:nvPicPr>
          <p:cNvPr id="6" name="Graphic 5" descr="Clipboard outline">
            <a:extLst>
              <a:ext uri="{FF2B5EF4-FFF2-40B4-BE49-F238E27FC236}">
                <a16:creationId xmlns:a16="http://schemas.microsoft.com/office/drawing/2014/main" id="{EE89D41F-09EC-C08E-46B5-1328B0E572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712" y="2812968"/>
            <a:ext cx="914400" cy="914400"/>
          </a:xfrm>
          <a:prstGeom prst="rect">
            <a:avLst/>
          </a:prstGeom>
        </p:spPr>
      </p:pic>
      <p:grpSp>
        <p:nvGrpSpPr>
          <p:cNvPr id="14" name="Group 13">
            <a:extLst>
              <a:ext uri="{FF2B5EF4-FFF2-40B4-BE49-F238E27FC236}">
                <a16:creationId xmlns:a16="http://schemas.microsoft.com/office/drawing/2014/main" id="{2D840341-5D7D-BB81-8DED-79FA7D0D28B7}"/>
              </a:ext>
            </a:extLst>
          </p:cNvPr>
          <p:cNvGrpSpPr/>
          <p:nvPr/>
        </p:nvGrpSpPr>
        <p:grpSpPr>
          <a:xfrm>
            <a:off x="5479030" y="3199988"/>
            <a:ext cx="1108975" cy="1234274"/>
            <a:chOff x="5479030" y="3199988"/>
            <a:chExt cx="1108975" cy="1234274"/>
          </a:xfrm>
        </p:grpSpPr>
        <p:cxnSp>
          <p:nvCxnSpPr>
            <p:cNvPr id="59" name="Connector: Elbow 58">
              <a:extLst>
                <a:ext uri="{FF2B5EF4-FFF2-40B4-BE49-F238E27FC236}">
                  <a16:creationId xmlns:a16="http://schemas.microsoft.com/office/drawing/2014/main" id="{ECED86C2-7655-0D2C-7FCD-1A27BE059712}"/>
                </a:ext>
              </a:extLst>
            </p:cNvPr>
            <p:cNvCxnSpPr>
              <a:cxnSpLocks/>
              <a:stCxn id="65" idx="2"/>
              <a:endCxn id="56" idx="3"/>
            </p:cNvCxnSpPr>
            <p:nvPr/>
          </p:nvCxnSpPr>
          <p:spPr>
            <a:xfrm rot="5400000">
              <a:off x="5587221" y="3091797"/>
              <a:ext cx="798919" cy="1015302"/>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D607499-E33E-06AA-16C7-1FE6D545EDEA}"/>
                </a:ext>
              </a:extLst>
            </p:cNvPr>
            <p:cNvSpPr txBox="1"/>
            <p:nvPr/>
          </p:nvSpPr>
          <p:spPr>
            <a:xfrm>
              <a:off x="5702634" y="4034152"/>
              <a:ext cx="885371" cy="400110"/>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(how) apply means</a:t>
              </a:r>
              <a:endParaRPr lang="en-GB" sz="1000" dirty="0">
                <a:solidFill>
                  <a:srgbClr val="9D9D9D"/>
                </a:solidFill>
                <a:latin typeface="Bahnschrift" panose="020B0502040204020203" pitchFamily="34" charset="0"/>
              </a:endParaRPr>
            </a:p>
          </p:txBody>
        </p:sp>
      </p:grpSp>
      <p:grpSp>
        <p:nvGrpSpPr>
          <p:cNvPr id="15" name="Group 14">
            <a:extLst>
              <a:ext uri="{FF2B5EF4-FFF2-40B4-BE49-F238E27FC236}">
                <a16:creationId xmlns:a16="http://schemas.microsoft.com/office/drawing/2014/main" id="{CCAD756E-AE9B-DD6B-9465-08E9B9DBA626}"/>
              </a:ext>
            </a:extLst>
          </p:cNvPr>
          <p:cNvGrpSpPr/>
          <p:nvPr/>
        </p:nvGrpSpPr>
        <p:grpSpPr>
          <a:xfrm>
            <a:off x="3369474" y="3282060"/>
            <a:ext cx="2109555" cy="1075258"/>
            <a:chOff x="3369474" y="3282060"/>
            <a:chExt cx="2109555" cy="1075258"/>
          </a:xfrm>
        </p:grpSpPr>
        <p:cxnSp>
          <p:nvCxnSpPr>
            <p:cNvPr id="54" name="Connector: Elbow 53">
              <a:extLst>
                <a:ext uri="{FF2B5EF4-FFF2-40B4-BE49-F238E27FC236}">
                  <a16:creationId xmlns:a16="http://schemas.microsoft.com/office/drawing/2014/main" id="{22133D32-2791-9EEB-BBCC-D27863A747BB}"/>
                </a:ext>
              </a:extLst>
            </p:cNvPr>
            <p:cNvCxnSpPr>
              <a:cxnSpLocks/>
              <a:stCxn id="56" idx="1"/>
              <a:endCxn id="66" idx="2"/>
            </p:cNvCxnSpPr>
            <p:nvPr/>
          </p:nvCxnSpPr>
          <p:spPr>
            <a:xfrm rot="10800000">
              <a:off x="3423415" y="3282060"/>
              <a:ext cx="779378" cy="716848"/>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CFAEEF72-1057-97E6-B60B-DA06A31D6ED5}"/>
                </a:ext>
              </a:extLst>
            </p:cNvPr>
            <p:cNvSpPr/>
            <p:nvPr/>
          </p:nvSpPr>
          <p:spPr>
            <a:xfrm>
              <a:off x="4202793" y="3786831"/>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sp>
          <p:nvSpPr>
            <p:cNvPr id="61" name="TextBox 60">
              <a:extLst>
                <a:ext uri="{FF2B5EF4-FFF2-40B4-BE49-F238E27FC236}">
                  <a16:creationId xmlns:a16="http://schemas.microsoft.com/office/drawing/2014/main" id="{FCB1C390-FCBC-C432-B5F1-AB3D6680711D}"/>
                </a:ext>
              </a:extLst>
            </p:cNvPr>
            <p:cNvSpPr txBox="1"/>
            <p:nvPr/>
          </p:nvSpPr>
          <p:spPr>
            <a:xfrm>
              <a:off x="3369474" y="4111097"/>
              <a:ext cx="1080374"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presented to</a:t>
              </a:r>
              <a:endParaRPr lang="en-GB" sz="1000" dirty="0">
                <a:solidFill>
                  <a:srgbClr val="9D9D9D"/>
                </a:solidFill>
                <a:latin typeface="Bahnschrift" panose="020B0502040204020203" pitchFamily="34" charset="0"/>
              </a:endParaRPr>
            </a:p>
          </p:txBody>
        </p:sp>
      </p:grpSp>
      <p:sp>
        <p:nvSpPr>
          <p:cNvPr id="62" name="Rectangle 61">
            <a:extLst>
              <a:ext uri="{FF2B5EF4-FFF2-40B4-BE49-F238E27FC236}">
                <a16:creationId xmlns:a16="http://schemas.microsoft.com/office/drawing/2014/main" id="{2225D96D-C2C5-AC72-E3E1-461FEE2C75A0}"/>
              </a:ext>
            </a:extLst>
          </p:cNvPr>
          <p:cNvSpPr/>
          <p:nvPr/>
        </p:nvSpPr>
        <p:spPr>
          <a:xfrm>
            <a:off x="746156" y="2665852"/>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Connector: Elbow 62">
            <a:extLst>
              <a:ext uri="{FF2B5EF4-FFF2-40B4-BE49-F238E27FC236}">
                <a16:creationId xmlns:a16="http://schemas.microsoft.com/office/drawing/2014/main" id="{87CA1E64-F1F7-0C2A-76AA-A82AEB4BF01C}"/>
              </a:ext>
            </a:extLst>
          </p:cNvPr>
          <p:cNvCxnSpPr>
            <a:cxnSpLocks/>
            <a:stCxn id="62" idx="0"/>
          </p:cNvCxnSpPr>
          <p:nvPr/>
        </p:nvCxnSpPr>
        <p:spPr>
          <a:xfrm rot="16200000" flipH="1">
            <a:off x="3909832" y="209408"/>
            <a:ext cx="128056" cy="5040945"/>
          </a:xfrm>
          <a:prstGeom prst="bentConnector3">
            <a:avLst>
              <a:gd name="adj1" fmla="val -976258"/>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7925C6D-86BD-37F7-7526-B3CE4667F148}"/>
              </a:ext>
            </a:extLst>
          </p:cNvPr>
          <p:cNvSpPr txBox="1"/>
          <p:nvPr/>
        </p:nvSpPr>
        <p:spPr>
          <a:xfrm>
            <a:off x="3686629" y="1099041"/>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65" name="Rectangle: Rounded Corners 64">
            <a:extLst>
              <a:ext uri="{FF2B5EF4-FFF2-40B4-BE49-F238E27FC236}">
                <a16:creationId xmlns:a16="http://schemas.microsoft.com/office/drawing/2014/main" id="{E17CBE35-648E-2F58-279F-86ACD164DD07}"/>
              </a:ext>
            </a:extLst>
          </p:cNvPr>
          <p:cNvSpPr/>
          <p:nvPr/>
        </p:nvSpPr>
        <p:spPr>
          <a:xfrm>
            <a:off x="5862420" y="2793906"/>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pic>
        <p:nvPicPr>
          <p:cNvPr id="66" name="Picture 65" descr="Icon&#10;&#10;Description automatically generated">
            <a:extLst>
              <a:ext uri="{FF2B5EF4-FFF2-40B4-BE49-F238E27FC236}">
                <a16:creationId xmlns:a16="http://schemas.microsoft.com/office/drawing/2014/main" id="{0A245492-60D6-0779-8F21-5944D96EB914}"/>
              </a:ext>
            </a:extLst>
          </p:cNvPr>
          <p:cNvPicPr>
            <a:picLocks noChangeAspect="1"/>
          </p:cNvPicPr>
          <p:nvPr/>
        </p:nvPicPr>
        <p:blipFill>
          <a:blip r:embed="rId9"/>
          <a:stretch>
            <a:fillRect/>
          </a:stretch>
        </p:blipFill>
        <p:spPr>
          <a:xfrm>
            <a:off x="3058206" y="2479260"/>
            <a:ext cx="730417" cy="802800"/>
          </a:xfrm>
          <a:prstGeom prst="rect">
            <a:avLst/>
          </a:prstGeom>
        </p:spPr>
      </p:pic>
      <p:sp>
        <p:nvSpPr>
          <p:cNvPr id="67" name="Rectangle: Rounded Corners 66">
            <a:extLst>
              <a:ext uri="{FF2B5EF4-FFF2-40B4-BE49-F238E27FC236}">
                <a16:creationId xmlns:a16="http://schemas.microsoft.com/office/drawing/2014/main" id="{36FA430C-542B-C80E-E36E-C2C124DE6E5C}"/>
              </a:ext>
            </a:extLst>
          </p:cNvPr>
          <p:cNvSpPr/>
          <p:nvPr/>
        </p:nvSpPr>
        <p:spPr>
          <a:xfrm>
            <a:off x="835417" y="2789499"/>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68" name="Freeform: Shape 67">
            <a:extLst>
              <a:ext uri="{FF2B5EF4-FFF2-40B4-BE49-F238E27FC236}">
                <a16:creationId xmlns:a16="http://schemas.microsoft.com/office/drawing/2014/main" id="{BA5F890D-A659-E9FB-D5F0-87E744F58D22}"/>
              </a:ext>
            </a:extLst>
          </p:cNvPr>
          <p:cNvSpPr/>
          <p:nvPr/>
        </p:nvSpPr>
        <p:spPr>
          <a:xfrm>
            <a:off x="2149228" y="270871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4B8D937D-CADD-FA82-3057-D94082B1254E}"/>
              </a:ext>
            </a:extLst>
          </p:cNvPr>
          <p:cNvSpPr/>
          <p:nvPr/>
        </p:nvSpPr>
        <p:spPr>
          <a:xfrm rot="10601662">
            <a:off x="2149228" y="300952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E8EB53C5-1F52-34D5-B89D-36F34EAE89C7}"/>
              </a:ext>
            </a:extLst>
          </p:cNvPr>
          <p:cNvSpPr txBox="1"/>
          <p:nvPr/>
        </p:nvSpPr>
        <p:spPr>
          <a:xfrm>
            <a:off x="2300128" y="2836808"/>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21007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Unpacking the Onboarding Loop</a:t>
            </a:r>
            <a:endParaRPr sz="1200" b="0" dirty="0"/>
          </a:p>
        </p:txBody>
      </p:sp>
      <p:grpSp>
        <p:nvGrpSpPr>
          <p:cNvPr id="116" name="Group 115">
            <a:extLst>
              <a:ext uri="{FF2B5EF4-FFF2-40B4-BE49-F238E27FC236}">
                <a16:creationId xmlns:a16="http://schemas.microsoft.com/office/drawing/2014/main" id="{6763837D-A7B5-F370-0680-F685C02FF67E}"/>
              </a:ext>
            </a:extLst>
          </p:cNvPr>
          <p:cNvGrpSpPr/>
          <p:nvPr/>
        </p:nvGrpSpPr>
        <p:grpSpPr>
          <a:xfrm>
            <a:off x="7873605" y="1102896"/>
            <a:ext cx="1098328" cy="1114707"/>
            <a:chOff x="7818786" y="1102896"/>
            <a:chExt cx="1098328" cy="1114707"/>
          </a:xfrm>
        </p:grpSpPr>
        <p:grpSp>
          <p:nvGrpSpPr>
            <p:cNvPr id="3" name="Group 2">
              <a:extLst>
                <a:ext uri="{FF2B5EF4-FFF2-40B4-BE49-F238E27FC236}">
                  <a16:creationId xmlns:a16="http://schemas.microsoft.com/office/drawing/2014/main" id="{D0FD578A-844E-EDC0-90B3-BDD09F50A9DC}"/>
                </a:ext>
              </a:extLst>
            </p:cNvPr>
            <p:cNvGrpSpPr/>
            <p:nvPr/>
          </p:nvGrpSpPr>
          <p:grpSpPr>
            <a:xfrm>
              <a:off x="7925414" y="1713603"/>
              <a:ext cx="885072" cy="504000"/>
              <a:chOff x="5648014" y="1202703"/>
              <a:chExt cx="885072" cy="504000"/>
            </a:xfrm>
          </p:grpSpPr>
          <p:pic>
            <p:nvPicPr>
              <p:cNvPr id="39" name="Graphic 38" descr="Pause with solid fill">
                <a:extLst>
                  <a:ext uri="{FF2B5EF4-FFF2-40B4-BE49-F238E27FC236}">
                    <a16:creationId xmlns:a16="http://schemas.microsoft.com/office/drawing/2014/main" id="{F1E0B95B-72F1-C92B-1549-D5F4E97639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9086" y="1202703"/>
                <a:ext cx="504000" cy="504000"/>
              </a:xfrm>
              <a:prstGeom prst="rect">
                <a:avLst/>
              </a:prstGeom>
            </p:spPr>
          </p:pic>
          <p:pic>
            <p:nvPicPr>
              <p:cNvPr id="41" name="Graphic 40" descr="Play with solid fill">
                <a:extLst>
                  <a:ext uri="{FF2B5EF4-FFF2-40B4-BE49-F238E27FC236}">
                    <a16:creationId xmlns:a16="http://schemas.microsoft.com/office/drawing/2014/main" id="{CC668F78-3725-4F6C-7218-6CD671715F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48014" y="1202703"/>
                <a:ext cx="504000" cy="504000"/>
              </a:xfrm>
              <a:prstGeom prst="rect">
                <a:avLst/>
              </a:prstGeom>
            </p:spPr>
          </p:pic>
        </p:grpSp>
        <p:grpSp>
          <p:nvGrpSpPr>
            <p:cNvPr id="35" name="Group 34">
              <a:extLst>
                <a:ext uri="{FF2B5EF4-FFF2-40B4-BE49-F238E27FC236}">
                  <a16:creationId xmlns:a16="http://schemas.microsoft.com/office/drawing/2014/main" id="{2C61D29D-AF8E-3FDF-A801-BA1DFE0311F2}"/>
                </a:ext>
              </a:extLst>
            </p:cNvPr>
            <p:cNvGrpSpPr/>
            <p:nvPr/>
          </p:nvGrpSpPr>
          <p:grpSpPr>
            <a:xfrm>
              <a:off x="7818786" y="1102896"/>
              <a:ext cx="1098328" cy="531770"/>
              <a:chOff x="6326340" y="2259191"/>
              <a:chExt cx="1805326" cy="865370"/>
            </a:xfrm>
          </p:grpSpPr>
          <p:pic>
            <p:nvPicPr>
              <p:cNvPr id="36" name="Picture 35">
                <a:extLst>
                  <a:ext uri="{FF2B5EF4-FFF2-40B4-BE49-F238E27FC236}">
                    <a16:creationId xmlns:a16="http://schemas.microsoft.com/office/drawing/2014/main" id="{103F5502-F7B1-7DC6-2124-AB47ABA2E1BB}"/>
                  </a:ext>
                </a:extLst>
              </p:cNvPr>
              <p:cNvPicPr>
                <a:picLocks noChangeAspect="1"/>
              </p:cNvPicPr>
              <p:nvPr/>
            </p:nvPicPr>
            <p:blipFill>
              <a:blip r:embed="rId8"/>
              <a:stretch>
                <a:fillRect/>
              </a:stretch>
            </p:blipFill>
            <p:spPr>
              <a:xfrm>
                <a:off x="6326340" y="2259191"/>
                <a:ext cx="1805326" cy="865370"/>
              </a:xfrm>
              <a:prstGeom prst="rect">
                <a:avLst/>
              </a:prstGeom>
              <a:noFill/>
              <a:ln>
                <a:noFill/>
              </a:ln>
              <a:effectLst>
                <a:outerShdw blurRad="50800" dist="38100" dir="2700000" algn="tl" rotWithShape="0">
                  <a:prstClr val="black">
                    <a:alpha val="40000"/>
                  </a:prstClr>
                </a:outerShdw>
              </a:effectLst>
            </p:spPr>
          </p:pic>
          <p:grpSp>
            <p:nvGrpSpPr>
              <p:cNvPr id="38" name="Group 37">
                <a:extLst>
                  <a:ext uri="{FF2B5EF4-FFF2-40B4-BE49-F238E27FC236}">
                    <a16:creationId xmlns:a16="http://schemas.microsoft.com/office/drawing/2014/main" id="{A724C4BB-F532-4DC5-7E3E-BD140F728874}"/>
                  </a:ext>
                </a:extLst>
              </p:cNvPr>
              <p:cNvGrpSpPr/>
              <p:nvPr/>
            </p:nvGrpSpPr>
            <p:grpSpPr>
              <a:xfrm>
                <a:off x="7002092" y="2525651"/>
                <a:ext cx="407978" cy="407978"/>
                <a:chOff x="923992" y="1851213"/>
                <a:chExt cx="407978" cy="407978"/>
              </a:xfrm>
            </p:grpSpPr>
            <p:sp>
              <p:nvSpPr>
                <p:cNvPr id="40" name="Flowchart: Connector 39">
                  <a:extLst>
                    <a:ext uri="{FF2B5EF4-FFF2-40B4-BE49-F238E27FC236}">
                      <a16:creationId xmlns:a16="http://schemas.microsoft.com/office/drawing/2014/main" id="{5A498BB6-6D98-25DE-9384-04DA0CB6A119}"/>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Isosceles Triangle 41">
                  <a:extLst>
                    <a:ext uri="{FF2B5EF4-FFF2-40B4-BE49-F238E27FC236}">
                      <a16:creationId xmlns:a16="http://schemas.microsoft.com/office/drawing/2014/main" id="{BCA11660-DC6E-C088-35E6-E85A7B9412F1}"/>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17" name="Group 116">
            <a:extLst>
              <a:ext uri="{FF2B5EF4-FFF2-40B4-BE49-F238E27FC236}">
                <a16:creationId xmlns:a16="http://schemas.microsoft.com/office/drawing/2014/main" id="{E0B15863-9472-7775-EBD7-89F069A7FE8C}"/>
              </a:ext>
            </a:extLst>
          </p:cNvPr>
          <p:cNvGrpSpPr/>
          <p:nvPr/>
        </p:nvGrpSpPr>
        <p:grpSpPr>
          <a:xfrm>
            <a:off x="7906692" y="3040688"/>
            <a:ext cx="1032155" cy="1262258"/>
            <a:chOff x="7994597" y="3040688"/>
            <a:chExt cx="1032155" cy="1262258"/>
          </a:xfrm>
        </p:grpSpPr>
        <p:pic>
          <p:nvPicPr>
            <p:cNvPr id="43" name="Graphic 42" descr="Cursor with solid fill">
              <a:extLst>
                <a:ext uri="{FF2B5EF4-FFF2-40B4-BE49-F238E27FC236}">
                  <a16:creationId xmlns:a16="http://schemas.microsoft.com/office/drawing/2014/main" id="{3FFFD4EB-1AB1-4702-4187-99EF117A53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98407" y="3678411"/>
              <a:ext cx="624535" cy="624535"/>
            </a:xfrm>
            <a:prstGeom prst="rect">
              <a:avLst/>
            </a:prstGeom>
          </p:spPr>
        </p:pic>
        <p:pic>
          <p:nvPicPr>
            <p:cNvPr id="44" name="Picture 2">
              <a:extLst>
                <a:ext uri="{FF2B5EF4-FFF2-40B4-BE49-F238E27FC236}">
                  <a16:creationId xmlns:a16="http://schemas.microsoft.com/office/drawing/2014/main" id="{FA24E336-9A30-70CC-9519-E5800F5B8C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94597" y="3040688"/>
              <a:ext cx="1032155" cy="6077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15" name="Group 114">
            <a:extLst>
              <a:ext uri="{FF2B5EF4-FFF2-40B4-BE49-F238E27FC236}">
                <a16:creationId xmlns:a16="http://schemas.microsoft.com/office/drawing/2014/main" id="{592BF936-C02F-F1E6-29E3-3C195F37C1EF}"/>
              </a:ext>
            </a:extLst>
          </p:cNvPr>
          <p:cNvGrpSpPr/>
          <p:nvPr/>
        </p:nvGrpSpPr>
        <p:grpSpPr>
          <a:xfrm>
            <a:off x="4840911" y="2237637"/>
            <a:ext cx="905675" cy="1549194"/>
            <a:chOff x="4840911" y="2237637"/>
            <a:chExt cx="905675" cy="1549194"/>
          </a:xfrm>
        </p:grpSpPr>
        <p:cxnSp>
          <p:nvCxnSpPr>
            <p:cNvPr id="32" name="Straight Arrow Connector 31">
              <a:extLst>
                <a:ext uri="{FF2B5EF4-FFF2-40B4-BE49-F238E27FC236}">
                  <a16:creationId xmlns:a16="http://schemas.microsoft.com/office/drawing/2014/main" id="{050149C6-F053-5C63-503D-0EC8F93B1806}"/>
                </a:ext>
              </a:extLst>
            </p:cNvPr>
            <p:cNvCxnSpPr>
              <a:cxnSpLocks/>
              <a:stCxn id="30" idx="2"/>
              <a:endCxn id="47" idx="0"/>
            </p:cNvCxnSpPr>
            <p:nvPr/>
          </p:nvCxnSpPr>
          <p:spPr>
            <a:xfrm>
              <a:off x="4840911" y="2237637"/>
              <a:ext cx="0" cy="1549194"/>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2B4F9BF-1313-EE52-7197-7C4F42B1BA4A}"/>
                </a:ext>
              </a:extLst>
            </p:cNvPr>
            <p:cNvSpPr txBox="1"/>
            <p:nvPr/>
          </p:nvSpPr>
          <p:spPr>
            <a:xfrm>
              <a:off x="4861215" y="2908788"/>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grpSp>
        <p:nvGrpSpPr>
          <p:cNvPr id="114" name="Group 113">
            <a:extLst>
              <a:ext uri="{FF2B5EF4-FFF2-40B4-BE49-F238E27FC236}">
                <a16:creationId xmlns:a16="http://schemas.microsoft.com/office/drawing/2014/main" id="{FFC40BAF-631B-F805-41E6-1FC7D5A321C6}"/>
              </a:ext>
            </a:extLst>
          </p:cNvPr>
          <p:cNvGrpSpPr/>
          <p:nvPr/>
        </p:nvGrpSpPr>
        <p:grpSpPr>
          <a:xfrm>
            <a:off x="3423415" y="1730953"/>
            <a:ext cx="2055614" cy="748307"/>
            <a:chOff x="3423415" y="1730953"/>
            <a:chExt cx="2055614" cy="748307"/>
          </a:xfrm>
        </p:grpSpPr>
        <p:sp>
          <p:nvSpPr>
            <p:cNvPr id="30" name="Rectangle: Rounded Corners 29">
              <a:extLst>
                <a:ext uri="{FF2B5EF4-FFF2-40B4-BE49-F238E27FC236}">
                  <a16:creationId xmlns:a16="http://schemas.microsoft.com/office/drawing/2014/main" id="{C937710A-4945-A998-4833-CE29871891FF}"/>
                </a:ext>
              </a:extLst>
            </p:cNvPr>
            <p:cNvSpPr/>
            <p:nvPr/>
          </p:nvSpPr>
          <p:spPr>
            <a:xfrm>
              <a:off x="4202793" y="1813483"/>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cxnSp>
          <p:nvCxnSpPr>
            <p:cNvPr id="31" name="Connector: Elbow 30">
              <a:extLst>
                <a:ext uri="{FF2B5EF4-FFF2-40B4-BE49-F238E27FC236}">
                  <a16:creationId xmlns:a16="http://schemas.microsoft.com/office/drawing/2014/main" id="{BCDA2F1A-CD66-3BEE-6316-F0C659985AB9}"/>
                </a:ext>
              </a:extLst>
            </p:cNvPr>
            <p:cNvCxnSpPr>
              <a:cxnSpLocks/>
              <a:stCxn id="62" idx="0"/>
              <a:endCxn id="30" idx="1"/>
            </p:cNvCxnSpPr>
            <p:nvPr/>
          </p:nvCxnSpPr>
          <p:spPr>
            <a:xfrm rot="5400000" flipH="1" flipV="1">
              <a:off x="3586254" y="1862721"/>
              <a:ext cx="453700" cy="779378"/>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F3AFF41-E897-49DC-16A7-68E38DD92B56}"/>
                </a:ext>
              </a:extLst>
            </p:cNvPr>
            <p:cNvSpPr txBox="1"/>
            <p:nvPr/>
          </p:nvSpPr>
          <p:spPr>
            <a:xfrm>
              <a:off x="3466976"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uses</a:t>
              </a:r>
              <a:endParaRPr lang="en-GB" sz="1000" dirty="0">
                <a:solidFill>
                  <a:srgbClr val="9D9D9D"/>
                </a:solidFill>
                <a:latin typeface="Bahnschrift" panose="020B0502040204020203" pitchFamily="34" charset="0"/>
              </a:endParaRPr>
            </a:p>
          </p:txBody>
        </p:sp>
      </p:grpSp>
      <p:grpSp>
        <p:nvGrpSpPr>
          <p:cNvPr id="118" name="Group 117">
            <a:extLst>
              <a:ext uri="{FF2B5EF4-FFF2-40B4-BE49-F238E27FC236}">
                <a16:creationId xmlns:a16="http://schemas.microsoft.com/office/drawing/2014/main" id="{64B8D927-A3B2-3559-FA20-A83395BCA267}"/>
              </a:ext>
            </a:extLst>
          </p:cNvPr>
          <p:cNvGrpSpPr/>
          <p:nvPr/>
        </p:nvGrpSpPr>
        <p:grpSpPr>
          <a:xfrm>
            <a:off x="5479029" y="1730953"/>
            <a:ext cx="1052930" cy="1062953"/>
            <a:chOff x="5479029" y="1730953"/>
            <a:chExt cx="1052930" cy="1062953"/>
          </a:xfrm>
        </p:grpSpPr>
        <p:cxnSp>
          <p:nvCxnSpPr>
            <p:cNvPr id="34" name="Connector: Elbow 33">
              <a:extLst>
                <a:ext uri="{FF2B5EF4-FFF2-40B4-BE49-F238E27FC236}">
                  <a16:creationId xmlns:a16="http://schemas.microsoft.com/office/drawing/2014/main" id="{80C163C1-9C12-06EA-70A3-891AB8311F0C}"/>
                </a:ext>
              </a:extLst>
            </p:cNvPr>
            <p:cNvCxnSpPr>
              <a:cxnSpLocks/>
              <a:stCxn id="30" idx="3"/>
              <a:endCxn id="61" idx="0"/>
            </p:cNvCxnSpPr>
            <p:nvPr/>
          </p:nvCxnSpPr>
          <p:spPr>
            <a:xfrm>
              <a:off x="5479029" y="2025560"/>
              <a:ext cx="1015302" cy="76834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2713D17-6EC7-47C5-8B6F-7A17F30EDFBE}"/>
                </a:ext>
              </a:extLst>
            </p:cNvPr>
            <p:cNvSpPr txBox="1"/>
            <p:nvPr/>
          </p:nvSpPr>
          <p:spPr>
            <a:xfrm>
              <a:off x="5646588"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sp>
        <p:nvSpPr>
          <p:cNvPr id="69" name="TextBox 68">
            <a:extLst>
              <a:ext uri="{FF2B5EF4-FFF2-40B4-BE49-F238E27FC236}">
                <a16:creationId xmlns:a16="http://schemas.microsoft.com/office/drawing/2014/main" id="{0F434F56-E748-67D9-736E-D51E32FD278A}"/>
              </a:ext>
            </a:extLst>
          </p:cNvPr>
          <p:cNvSpPr txBox="1"/>
          <p:nvPr/>
        </p:nvSpPr>
        <p:spPr>
          <a:xfrm>
            <a:off x="3914800" y="2803721"/>
            <a:ext cx="885371" cy="400110"/>
          </a:xfrm>
          <a:prstGeom prst="rect">
            <a:avLst/>
          </a:prstGeom>
          <a:noFill/>
        </p:spPr>
        <p:txBody>
          <a:bodyPr wrap="square" rtlCol="0">
            <a:spAutoFit/>
          </a:bodyPr>
          <a:lstStyle/>
          <a:p>
            <a:r>
              <a:rPr lang="en-US" sz="1000" dirty="0">
                <a:solidFill>
                  <a:schemeClr val="bg1">
                    <a:lumMod val="50000"/>
                  </a:schemeClr>
                </a:solidFill>
                <a:latin typeface="Bahnschrift" panose="020B0502040204020203" pitchFamily="34" charset="0"/>
              </a:rPr>
              <a:t>Onboarding Loop</a:t>
            </a:r>
            <a:endParaRPr lang="en-GB" sz="1000" dirty="0">
              <a:solidFill>
                <a:schemeClr val="bg1">
                  <a:lumMod val="50000"/>
                </a:schemeClr>
              </a:solidFill>
              <a:latin typeface="Bahnschrift" panose="020B0502040204020203" pitchFamily="34" charset="0"/>
            </a:endParaRPr>
          </a:p>
        </p:txBody>
      </p:sp>
      <p:cxnSp>
        <p:nvCxnSpPr>
          <p:cNvPr id="46" name="Connector: Elbow 45">
            <a:extLst>
              <a:ext uri="{FF2B5EF4-FFF2-40B4-BE49-F238E27FC236}">
                <a16:creationId xmlns:a16="http://schemas.microsoft.com/office/drawing/2014/main" id="{919940C9-679B-A049-5C42-714F319F93DA}"/>
              </a:ext>
            </a:extLst>
          </p:cNvPr>
          <p:cNvCxnSpPr>
            <a:cxnSpLocks/>
            <a:stCxn id="47" idx="1"/>
            <a:endCxn id="62" idx="2"/>
          </p:cNvCxnSpPr>
          <p:nvPr/>
        </p:nvCxnSpPr>
        <p:spPr>
          <a:xfrm rot="10800000">
            <a:off x="3423415" y="3282060"/>
            <a:ext cx="779378" cy="716848"/>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3DA4AC77-895B-5C3C-D01C-122661F7F61D}"/>
              </a:ext>
            </a:extLst>
          </p:cNvPr>
          <p:cNvSpPr/>
          <p:nvPr/>
        </p:nvSpPr>
        <p:spPr>
          <a:xfrm>
            <a:off x="4202793" y="3786831"/>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cxnSp>
        <p:nvCxnSpPr>
          <p:cNvPr id="48" name="Connector: Elbow 47">
            <a:extLst>
              <a:ext uri="{FF2B5EF4-FFF2-40B4-BE49-F238E27FC236}">
                <a16:creationId xmlns:a16="http://schemas.microsoft.com/office/drawing/2014/main" id="{65F38BB8-1EB8-6709-CFBF-BCC1AAFCF99A}"/>
              </a:ext>
            </a:extLst>
          </p:cNvPr>
          <p:cNvCxnSpPr>
            <a:cxnSpLocks/>
            <a:stCxn id="61" idx="2"/>
            <a:endCxn id="47" idx="3"/>
          </p:cNvCxnSpPr>
          <p:nvPr/>
        </p:nvCxnSpPr>
        <p:spPr>
          <a:xfrm rot="5400000">
            <a:off x="5587221" y="3091797"/>
            <a:ext cx="798919" cy="1015302"/>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4C3A43-9438-52D3-5EC5-E73F4625111E}"/>
              </a:ext>
            </a:extLst>
          </p:cNvPr>
          <p:cNvSpPr txBox="1"/>
          <p:nvPr/>
        </p:nvSpPr>
        <p:spPr>
          <a:xfrm>
            <a:off x="5702634" y="4034152"/>
            <a:ext cx="885371" cy="400110"/>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apply means</a:t>
            </a:r>
            <a:endParaRPr lang="en-GB" sz="1000" dirty="0">
              <a:solidFill>
                <a:srgbClr val="9D9D9D"/>
              </a:solidFill>
              <a:latin typeface="Bahnschrift" panose="020B0502040204020203" pitchFamily="34" charset="0"/>
            </a:endParaRPr>
          </a:p>
        </p:txBody>
      </p:sp>
      <p:sp>
        <p:nvSpPr>
          <p:cNvPr id="51" name="TextBox 50">
            <a:extLst>
              <a:ext uri="{FF2B5EF4-FFF2-40B4-BE49-F238E27FC236}">
                <a16:creationId xmlns:a16="http://schemas.microsoft.com/office/drawing/2014/main" id="{260DC660-FAD8-FAB3-4771-40CA94DE3718}"/>
              </a:ext>
            </a:extLst>
          </p:cNvPr>
          <p:cNvSpPr txBox="1"/>
          <p:nvPr/>
        </p:nvSpPr>
        <p:spPr>
          <a:xfrm>
            <a:off x="3369474" y="4111097"/>
            <a:ext cx="1080374"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presented to</a:t>
            </a:r>
            <a:endParaRPr lang="en-GB" sz="1000" dirty="0">
              <a:solidFill>
                <a:srgbClr val="9D9D9D"/>
              </a:solidFill>
              <a:latin typeface="Bahnschrift" panose="020B0502040204020203" pitchFamily="34" charset="0"/>
            </a:endParaRPr>
          </a:p>
        </p:txBody>
      </p:sp>
      <p:sp>
        <p:nvSpPr>
          <p:cNvPr id="56" name="Rectangle 55">
            <a:extLst>
              <a:ext uri="{FF2B5EF4-FFF2-40B4-BE49-F238E27FC236}">
                <a16:creationId xmlns:a16="http://schemas.microsoft.com/office/drawing/2014/main" id="{2BFA9469-42EB-2BD5-41E3-EB59DEB62483}"/>
              </a:ext>
            </a:extLst>
          </p:cNvPr>
          <p:cNvSpPr/>
          <p:nvPr/>
        </p:nvSpPr>
        <p:spPr>
          <a:xfrm>
            <a:off x="746156" y="2665852"/>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Connector: Elbow 58">
            <a:extLst>
              <a:ext uri="{FF2B5EF4-FFF2-40B4-BE49-F238E27FC236}">
                <a16:creationId xmlns:a16="http://schemas.microsoft.com/office/drawing/2014/main" id="{51C212A2-B7AA-06C2-67BB-DCC529E0139A}"/>
              </a:ext>
            </a:extLst>
          </p:cNvPr>
          <p:cNvCxnSpPr>
            <a:cxnSpLocks/>
            <a:stCxn id="56" idx="0"/>
          </p:cNvCxnSpPr>
          <p:nvPr/>
        </p:nvCxnSpPr>
        <p:spPr>
          <a:xfrm rot="16200000" flipH="1">
            <a:off x="3909832" y="209408"/>
            <a:ext cx="128056" cy="5040945"/>
          </a:xfrm>
          <a:prstGeom prst="bentConnector3">
            <a:avLst>
              <a:gd name="adj1" fmla="val -976258"/>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1DA3344-B2F7-B43B-6808-6DB7113389FD}"/>
              </a:ext>
            </a:extLst>
          </p:cNvPr>
          <p:cNvSpPr txBox="1"/>
          <p:nvPr/>
        </p:nvSpPr>
        <p:spPr>
          <a:xfrm>
            <a:off x="3686629" y="1099041"/>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61" name="Rectangle: Rounded Corners 60">
            <a:extLst>
              <a:ext uri="{FF2B5EF4-FFF2-40B4-BE49-F238E27FC236}">
                <a16:creationId xmlns:a16="http://schemas.microsoft.com/office/drawing/2014/main" id="{E51CC203-EADC-0908-D8F8-BBA1870CB38D}"/>
              </a:ext>
            </a:extLst>
          </p:cNvPr>
          <p:cNvSpPr/>
          <p:nvPr/>
        </p:nvSpPr>
        <p:spPr>
          <a:xfrm>
            <a:off x="5862420" y="2793906"/>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pic>
        <p:nvPicPr>
          <p:cNvPr id="62" name="Picture 61" descr="Icon&#10;&#10;Description automatically generated">
            <a:extLst>
              <a:ext uri="{FF2B5EF4-FFF2-40B4-BE49-F238E27FC236}">
                <a16:creationId xmlns:a16="http://schemas.microsoft.com/office/drawing/2014/main" id="{792559C5-BA24-2A16-4049-CD115EBC41D7}"/>
              </a:ext>
            </a:extLst>
          </p:cNvPr>
          <p:cNvPicPr>
            <a:picLocks noChangeAspect="1"/>
          </p:cNvPicPr>
          <p:nvPr/>
        </p:nvPicPr>
        <p:blipFill>
          <a:blip r:embed="rId12"/>
          <a:stretch>
            <a:fillRect/>
          </a:stretch>
        </p:blipFill>
        <p:spPr>
          <a:xfrm>
            <a:off x="3058206" y="2479260"/>
            <a:ext cx="730417" cy="802800"/>
          </a:xfrm>
          <a:prstGeom prst="rect">
            <a:avLst/>
          </a:prstGeom>
        </p:spPr>
      </p:pic>
      <p:sp>
        <p:nvSpPr>
          <p:cNvPr id="63" name="Rectangle: Rounded Corners 62">
            <a:extLst>
              <a:ext uri="{FF2B5EF4-FFF2-40B4-BE49-F238E27FC236}">
                <a16:creationId xmlns:a16="http://schemas.microsoft.com/office/drawing/2014/main" id="{4669659B-17DC-06A7-1D05-3E1ECE0826C6}"/>
              </a:ext>
            </a:extLst>
          </p:cNvPr>
          <p:cNvSpPr/>
          <p:nvPr/>
        </p:nvSpPr>
        <p:spPr>
          <a:xfrm>
            <a:off x="835417" y="2789499"/>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64" name="Freeform: Shape 63">
            <a:extLst>
              <a:ext uri="{FF2B5EF4-FFF2-40B4-BE49-F238E27FC236}">
                <a16:creationId xmlns:a16="http://schemas.microsoft.com/office/drawing/2014/main" id="{F5952AE6-9B76-DFC8-B2CE-8469F44C95A4}"/>
              </a:ext>
            </a:extLst>
          </p:cNvPr>
          <p:cNvSpPr/>
          <p:nvPr/>
        </p:nvSpPr>
        <p:spPr>
          <a:xfrm>
            <a:off x="2149228" y="270871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BBD0AA20-B0FA-4729-C23A-D20A81D7E29A}"/>
              </a:ext>
            </a:extLst>
          </p:cNvPr>
          <p:cNvSpPr/>
          <p:nvPr/>
        </p:nvSpPr>
        <p:spPr>
          <a:xfrm rot="10601662">
            <a:off x="2149228" y="300952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0957DCF-3273-5343-CEF9-DD4CA8A391F6}"/>
              </a:ext>
            </a:extLst>
          </p:cNvPr>
          <p:cNvSpPr txBox="1"/>
          <p:nvPr/>
        </p:nvSpPr>
        <p:spPr>
          <a:xfrm>
            <a:off x="2300128" y="2836808"/>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36890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Onboarding Loop</a:t>
            </a:r>
            <a:endParaRPr sz="1200" b="0" dirty="0"/>
          </a:p>
        </p:txBody>
      </p:sp>
      <p:grpSp>
        <p:nvGrpSpPr>
          <p:cNvPr id="115" name="Group 114">
            <a:extLst>
              <a:ext uri="{FF2B5EF4-FFF2-40B4-BE49-F238E27FC236}">
                <a16:creationId xmlns:a16="http://schemas.microsoft.com/office/drawing/2014/main" id="{592BF936-C02F-F1E6-29E3-3C195F37C1EF}"/>
              </a:ext>
            </a:extLst>
          </p:cNvPr>
          <p:cNvGrpSpPr/>
          <p:nvPr/>
        </p:nvGrpSpPr>
        <p:grpSpPr>
          <a:xfrm>
            <a:off x="5476712" y="2237637"/>
            <a:ext cx="905675" cy="1549194"/>
            <a:chOff x="4840911" y="2237637"/>
            <a:chExt cx="905675" cy="1549194"/>
          </a:xfrm>
        </p:grpSpPr>
        <p:cxnSp>
          <p:nvCxnSpPr>
            <p:cNvPr id="32" name="Straight Arrow Connector 31">
              <a:extLst>
                <a:ext uri="{FF2B5EF4-FFF2-40B4-BE49-F238E27FC236}">
                  <a16:creationId xmlns:a16="http://schemas.microsoft.com/office/drawing/2014/main" id="{050149C6-F053-5C63-503D-0EC8F93B1806}"/>
                </a:ext>
              </a:extLst>
            </p:cNvPr>
            <p:cNvCxnSpPr>
              <a:cxnSpLocks/>
              <a:stCxn id="30" idx="2"/>
              <a:endCxn id="47" idx="0"/>
            </p:cNvCxnSpPr>
            <p:nvPr/>
          </p:nvCxnSpPr>
          <p:spPr>
            <a:xfrm>
              <a:off x="4840911" y="2237637"/>
              <a:ext cx="0" cy="1549194"/>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2B4F9BF-1313-EE52-7197-7C4F42B1BA4A}"/>
                </a:ext>
              </a:extLst>
            </p:cNvPr>
            <p:cNvSpPr txBox="1"/>
            <p:nvPr/>
          </p:nvSpPr>
          <p:spPr>
            <a:xfrm>
              <a:off x="4861215" y="2908788"/>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grpSp>
        <p:nvGrpSpPr>
          <p:cNvPr id="114" name="Group 113">
            <a:extLst>
              <a:ext uri="{FF2B5EF4-FFF2-40B4-BE49-F238E27FC236}">
                <a16:creationId xmlns:a16="http://schemas.microsoft.com/office/drawing/2014/main" id="{FFC40BAF-631B-F805-41E6-1FC7D5A321C6}"/>
              </a:ext>
            </a:extLst>
          </p:cNvPr>
          <p:cNvGrpSpPr/>
          <p:nvPr/>
        </p:nvGrpSpPr>
        <p:grpSpPr>
          <a:xfrm>
            <a:off x="4059216" y="1730953"/>
            <a:ext cx="2055614" cy="748307"/>
            <a:chOff x="3423415" y="1730953"/>
            <a:chExt cx="2055614" cy="748307"/>
          </a:xfrm>
        </p:grpSpPr>
        <p:sp>
          <p:nvSpPr>
            <p:cNvPr id="30" name="Rectangle: Rounded Corners 29">
              <a:extLst>
                <a:ext uri="{FF2B5EF4-FFF2-40B4-BE49-F238E27FC236}">
                  <a16:creationId xmlns:a16="http://schemas.microsoft.com/office/drawing/2014/main" id="{C937710A-4945-A998-4833-CE29871891FF}"/>
                </a:ext>
              </a:extLst>
            </p:cNvPr>
            <p:cNvSpPr/>
            <p:nvPr/>
          </p:nvSpPr>
          <p:spPr>
            <a:xfrm>
              <a:off x="4202793" y="1813483"/>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cxnSp>
          <p:nvCxnSpPr>
            <p:cNvPr id="31" name="Connector: Elbow 30">
              <a:extLst>
                <a:ext uri="{FF2B5EF4-FFF2-40B4-BE49-F238E27FC236}">
                  <a16:creationId xmlns:a16="http://schemas.microsoft.com/office/drawing/2014/main" id="{BCDA2F1A-CD66-3BEE-6316-F0C659985AB9}"/>
                </a:ext>
              </a:extLst>
            </p:cNvPr>
            <p:cNvCxnSpPr>
              <a:cxnSpLocks/>
              <a:stCxn id="62" idx="0"/>
              <a:endCxn id="30" idx="1"/>
            </p:cNvCxnSpPr>
            <p:nvPr/>
          </p:nvCxnSpPr>
          <p:spPr>
            <a:xfrm rot="5400000" flipH="1" flipV="1">
              <a:off x="3586254" y="1862721"/>
              <a:ext cx="453700" cy="779378"/>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F3AFF41-E897-49DC-16A7-68E38DD92B56}"/>
                </a:ext>
              </a:extLst>
            </p:cNvPr>
            <p:cNvSpPr txBox="1"/>
            <p:nvPr/>
          </p:nvSpPr>
          <p:spPr>
            <a:xfrm>
              <a:off x="3466976"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uses</a:t>
              </a:r>
              <a:endParaRPr lang="en-GB" sz="1000" dirty="0">
                <a:solidFill>
                  <a:srgbClr val="9D9D9D"/>
                </a:solidFill>
                <a:latin typeface="Bahnschrift" panose="020B0502040204020203" pitchFamily="34" charset="0"/>
              </a:endParaRPr>
            </a:p>
          </p:txBody>
        </p:sp>
      </p:grpSp>
      <p:grpSp>
        <p:nvGrpSpPr>
          <p:cNvPr id="118" name="Group 117">
            <a:extLst>
              <a:ext uri="{FF2B5EF4-FFF2-40B4-BE49-F238E27FC236}">
                <a16:creationId xmlns:a16="http://schemas.microsoft.com/office/drawing/2014/main" id="{64B8D927-A3B2-3559-FA20-A83395BCA267}"/>
              </a:ext>
            </a:extLst>
          </p:cNvPr>
          <p:cNvGrpSpPr/>
          <p:nvPr/>
        </p:nvGrpSpPr>
        <p:grpSpPr>
          <a:xfrm>
            <a:off x="6114830" y="1730953"/>
            <a:ext cx="1052930" cy="1062953"/>
            <a:chOff x="5479029" y="1730953"/>
            <a:chExt cx="1052930" cy="1062953"/>
          </a:xfrm>
        </p:grpSpPr>
        <p:cxnSp>
          <p:nvCxnSpPr>
            <p:cNvPr id="34" name="Connector: Elbow 33">
              <a:extLst>
                <a:ext uri="{FF2B5EF4-FFF2-40B4-BE49-F238E27FC236}">
                  <a16:creationId xmlns:a16="http://schemas.microsoft.com/office/drawing/2014/main" id="{80C163C1-9C12-06EA-70A3-891AB8311F0C}"/>
                </a:ext>
              </a:extLst>
            </p:cNvPr>
            <p:cNvCxnSpPr>
              <a:cxnSpLocks/>
              <a:stCxn id="30" idx="3"/>
              <a:endCxn id="61" idx="0"/>
            </p:cNvCxnSpPr>
            <p:nvPr/>
          </p:nvCxnSpPr>
          <p:spPr>
            <a:xfrm>
              <a:off x="5479029" y="2025560"/>
              <a:ext cx="1015302" cy="76834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2713D17-6EC7-47C5-8B6F-7A17F30EDFBE}"/>
                </a:ext>
              </a:extLst>
            </p:cNvPr>
            <p:cNvSpPr txBox="1"/>
            <p:nvPr/>
          </p:nvSpPr>
          <p:spPr>
            <a:xfrm>
              <a:off x="5646588"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sp>
        <p:nvSpPr>
          <p:cNvPr id="69" name="TextBox 68">
            <a:extLst>
              <a:ext uri="{FF2B5EF4-FFF2-40B4-BE49-F238E27FC236}">
                <a16:creationId xmlns:a16="http://schemas.microsoft.com/office/drawing/2014/main" id="{0F434F56-E748-67D9-736E-D51E32FD278A}"/>
              </a:ext>
            </a:extLst>
          </p:cNvPr>
          <p:cNvSpPr txBox="1"/>
          <p:nvPr/>
        </p:nvSpPr>
        <p:spPr>
          <a:xfrm>
            <a:off x="4550601" y="2803721"/>
            <a:ext cx="885371" cy="400110"/>
          </a:xfrm>
          <a:prstGeom prst="rect">
            <a:avLst/>
          </a:prstGeom>
          <a:noFill/>
        </p:spPr>
        <p:txBody>
          <a:bodyPr wrap="square" rtlCol="0">
            <a:spAutoFit/>
          </a:bodyPr>
          <a:lstStyle/>
          <a:p>
            <a:r>
              <a:rPr lang="en-US" sz="1000" dirty="0">
                <a:solidFill>
                  <a:schemeClr val="bg1">
                    <a:lumMod val="50000"/>
                  </a:schemeClr>
                </a:solidFill>
                <a:latin typeface="Bahnschrift" panose="020B0502040204020203" pitchFamily="34" charset="0"/>
              </a:rPr>
              <a:t>Onboarding Loop</a:t>
            </a:r>
            <a:endParaRPr lang="en-GB" sz="1000" dirty="0">
              <a:solidFill>
                <a:schemeClr val="bg1">
                  <a:lumMod val="50000"/>
                </a:schemeClr>
              </a:solidFill>
              <a:latin typeface="Bahnschrift" panose="020B0502040204020203" pitchFamily="34" charset="0"/>
            </a:endParaRPr>
          </a:p>
        </p:txBody>
      </p:sp>
      <p:cxnSp>
        <p:nvCxnSpPr>
          <p:cNvPr id="46" name="Connector: Elbow 45">
            <a:extLst>
              <a:ext uri="{FF2B5EF4-FFF2-40B4-BE49-F238E27FC236}">
                <a16:creationId xmlns:a16="http://schemas.microsoft.com/office/drawing/2014/main" id="{919940C9-679B-A049-5C42-714F319F93DA}"/>
              </a:ext>
            </a:extLst>
          </p:cNvPr>
          <p:cNvCxnSpPr>
            <a:cxnSpLocks/>
            <a:stCxn id="47" idx="1"/>
            <a:endCxn id="62" idx="2"/>
          </p:cNvCxnSpPr>
          <p:nvPr/>
        </p:nvCxnSpPr>
        <p:spPr>
          <a:xfrm rot="10800000">
            <a:off x="4059216" y="3282060"/>
            <a:ext cx="779378" cy="716848"/>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3DA4AC77-895B-5C3C-D01C-122661F7F61D}"/>
              </a:ext>
            </a:extLst>
          </p:cNvPr>
          <p:cNvSpPr/>
          <p:nvPr/>
        </p:nvSpPr>
        <p:spPr>
          <a:xfrm>
            <a:off x="4838594" y="3786831"/>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cxnSp>
        <p:nvCxnSpPr>
          <p:cNvPr id="48" name="Connector: Elbow 47">
            <a:extLst>
              <a:ext uri="{FF2B5EF4-FFF2-40B4-BE49-F238E27FC236}">
                <a16:creationId xmlns:a16="http://schemas.microsoft.com/office/drawing/2014/main" id="{65F38BB8-1EB8-6709-CFBF-BCC1AAFCF99A}"/>
              </a:ext>
            </a:extLst>
          </p:cNvPr>
          <p:cNvCxnSpPr>
            <a:cxnSpLocks/>
            <a:stCxn id="61" idx="2"/>
            <a:endCxn id="47" idx="3"/>
          </p:cNvCxnSpPr>
          <p:nvPr/>
        </p:nvCxnSpPr>
        <p:spPr>
          <a:xfrm rot="5400000">
            <a:off x="6223022" y="3091797"/>
            <a:ext cx="798919" cy="1015302"/>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A4C3A43-9438-52D3-5EC5-E73F4625111E}"/>
              </a:ext>
            </a:extLst>
          </p:cNvPr>
          <p:cNvSpPr txBox="1"/>
          <p:nvPr/>
        </p:nvSpPr>
        <p:spPr>
          <a:xfrm>
            <a:off x="6338435" y="4034152"/>
            <a:ext cx="885371" cy="400110"/>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apply means</a:t>
            </a:r>
            <a:endParaRPr lang="en-GB" sz="1000" dirty="0">
              <a:solidFill>
                <a:srgbClr val="9D9D9D"/>
              </a:solidFill>
              <a:latin typeface="Bahnschrift" panose="020B0502040204020203" pitchFamily="34" charset="0"/>
            </a:endParaRPr>
          </a:p>
        </p:txBody>
      </p:sp>
      <p:sp>
        <p:nvSpPr>
          <p:cNvPr id="51" name="TextBox 50">
            <a:extLst>
              <a:ext uri="{FF2B5EF4-FFF2-40B4-BE49-F238E27FC236}">
                <a16:creationId xmlns:a16="http://schemas.microsoft.com/office/drawing/2014/main" id="{260DC660-FAD8-FAB3-4771-40CA94DE3718}"/>
              </a:ext>
            </a:extLst>
          </p:cNvPr>
          <p:cNvSpPr txBox="1"/>
          <p:nvPr/>
        </p:nvSpPr>
        <p:spPr>
          <a:xfrm>
            <a:off x="4005275" y="4111097"/>
            <a:ext cx="1080374"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presented to</a:t>
            </a:r>
            <a:endParaRPr lang="en-GB" sz="1000" dirty="0">
              <a:solidFill>
                <a:srgbClr val="9D9D9D"/>
              </a:solidFill>
              <a:latin typeface="Bahnschrift" panose="020B0502040204020203" pitchFamily="34" charset="0"/>
            </a:endParaRPr>
          </a:p>
        </p:txBody>
      </p:sp>
      <p:sp>
        <p:nvSpPr>
          <p:cNvPr id="56" name="Rectangle 55">
            <a:extLst>
              <a:ext uri="{FF2B5EF4-FFF2-40B4-BE49-F238E27FC236}">
                <a16:creationId xmlns:a16="http://schemas.microsoft.com/office/drawing/2014/main" id="{2BFA9469-42EB-2BD5-41E3-EB59DEB62483}"/>
              </a:ext>
            </a:extLst>
          </p:cNvPr>
          <p:cNvSpPr/>
          <p:nvPr/>
        </p:nvSpPr>
        <p:spPr>
          <a:xfrm>
            <a:off x="1381957" y="2665852"/>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Connector: Elbow 58">
            <a:extLst>
              <a:ext uri="{FF2B5EF4-FFF2-40B4-BE49-F238E27FC236}">
                <a16:creationId xmlns:a16="http://schemas.microsoft.com/office/drawing/2014/main" id="{51C212A2-B7AA-06C2-67BB-DCC529E0139A}"/>
              </a:ext>
            </a:extLst>
          </p:cNvPr>
          <p:cNvCxnSpPr>
            <a:cxnSpLocks/>
            <a:stCxn id="56" idx="0"/>
          </p:cNvCxnSpPr>
          <p:nvPr/>
        </p:nvCxnSpPr>
        <p:spPr>
          <a:xfrm rot="16200000" flipH="1">
            <a:off x="4545633" y="209408"/>
            <a:ext cx="128056" cy="5040945"/>
          </a:xfrm>
          <a:prstGeom prst="bentConnector3">
            <a:avLst>
              <a:gd name="adj1" fmla="val -976258"/>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1DA3344-B2F7-B43B-6808-6DB7113389FD}"/>
              </a:ext>
            </a:extLst>
          </p:cNvPr>
          <p:cNvSpPr txBox="1"/>
          <p:nvPr/>
        </p:nvSpPr>
        <p:spPr>
          <a:xfrm>
            <a:off x="4322430" y="1099041"/>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61" name="Rectangle: Rounded Corners 60">
            <a:extLst>
              <a:ext uri="{FF2B5EF4-FFF2-40B4-BE49-F238E27FC236}">
                <a16:creationId xmlns:a16="http://schemas.microsoft.com/office/drawing/2014/main" id="{E51CC203-EADC-0908-D8F8-BBA1870CB38D}"/>
              </a:ext>
            </a:extLst>
          </p:cNvPr>
          <p:cNvSpPr/>
          <p:nvPr/>
        </p:nvSpPr>
        <p:spPr>
          <a:xfrm>
            <a:off x="6498221" y="2793906"/>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pic>
        <p:nvPicPr>
          <p:cNvPr id="62" name="Picture 61" descr="Icon&#10;&#10;Description automatically generated">
            <a:extLst>
              <a:ext uri="{FF2B5EF4-FFF2-40B4-BE49-F238E27FC236}">
                <a16:creationId xmlns:a16="http://schemas.microsoft.com/office/drawing/2014/main" id="{792559C5-BA24-2A16-4049-CD115EBC41D7}"/>
              </a:ext>
            </a:extLst>
          </p:cNvPr>
          <p:cNvPicPr>
            <a:picLocks noChangeAspect="1"/>
          </p:cNvPicPr>
          <p:nvPr/>
        </p:nvPicPr>
        <p:blipFill>
          <a:blip r:embed="rId4"/>
          <a:stretch>
            <a:fillRect/>
          </a:stretch>
        </p:blipFill>
        <p:spPr>
          <a:xfrm>
            <a:off x="3694007" y="2479260"/>
            <a:ext cx="730417" cy="802800"/>
          </a:xfrm>
          <a:prstGeom prst="rect">
            <a:avLst/>
          </a:prstGeom>
        </p:spPr>
      </p:pic>
      <p:sp>
        <p:nvSpPr>
          <p:cNvPr id="63" name="Rectangle: Rounded Corners 62">
            <a:extLst>
              <a:ext uri="{FF2B5EF4-FFF2-40B4-BE49-F238E27FC236}">
                <a16:creationId xmlns:a16="http://schemas.microsoft.com/office/drawing/2014/main" id="{4669659B-17DC-06A7-1D05-3E1ECE0826C6}"/>
              </a:ext>
            </a:extLst>
          </p:cNvPr>
          <p:cNvSpPr/>
          <p:nvPr/>
        </p:nvSpPr>
        <p:spPr>
          <a:xfrm>
            <a:off x="1471218" y="2789499"/>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64" name="Freeform: Shape 63">
            <a:extLst>
              <a:ext uri="{FF2B5EF4-FFF2-40B4-BE49-F238E27FC236}">
                <a16:creationId xmlns:a16="http://schemas.microsoft.com/office/drawing/2014/main" id="{F5952AE6-9B76-DFC8-B2CE-8469F44C95A4}"/>
              </a:ext>
            </a:extLst>
          </p:cNvPr>
          <p:cNvSpPr/>
          <p:nvPr/>
        </p:nvSpPr>
        <p:spPr>
          <a:xfrm>
            <a:off x="2785029" y="270871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BBD0AA20-B0FA-4729-C23A-D20A81D7E29A}"/>
              </a:ext>
            </a:extLst>
          </p:cNvPr>
          <p:cNvSpPr/>
          <p:nvPr/>
        </p:nvSpPr>
        <p:spPr>
          <a:xfrm rot="10601662">
            <a:off x="2785029" y="300952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50957DCF-3273-5343-CEF9-DD4CA8A391F6}"/>
              </a:ext>
            </a:extLst>
          </p:cNvPr>
          <p:cNvSpPr txBox="1"/>
          <p:nvPr/>
        </p:nvSpPr>
        <p:spPr>
          <a:xfrm>
            <a:off x="2935929" y="2836808"/>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295493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58" name="Google Shape;458;p67"/>
          <p:cNvSpPr txBox="1">
            <a:spLocks noGrp="1"/>
          </p:cNvSpPr>
          <p:nvPr>
            <p:ph type="sldNum" idx="4294967295"/>
          </p:nvPr>
        </p:nvSpPr>
        <p:spPr>
          <a:xfrm>
            <a:off x="8556784" y="4749851"/>
            <a:ext cx="548700" cy="393600"/>
          </a:xfrm>
        </p:spPr>
        <p:txBody>
          <a:bodyPr/>
          <a:lstStyle/>
          <a:p>
            <a:pPr lvl="0"/>
            <a:fld id="{00000000-1234-1234-1234-123412341234}" type="slidenum">
              <a:rPr lang="en"/>
              <a:pPr lvl="0"/>
              <a:t>3</a:t>
            </a:fld>
            <a:endParaRPr lang="en" dirty="0"/>
          </a:p>
        </p:txBody>
      </p:sp>
      <p:sp>
        <p:nvSpPr>
          <p:cNvPr id="435" name="Google Shape;435;p67"/>
          <p:cNvSpPr txBox="1">
            <a:spLocks noGrp="1"/>
          </p:cNvSpPr>
          <p:nvPr>
            <p:ph type="title"/>
          </p:nvPr>
        </p:nvSpPr>
        <p:spPr/>
        <p:txBody>
          <a:bodyPr/>
          <a:lstStyle/>
          <a:p>
            <a:pPr lvl="0"/>
            <a:r>
              <a:rPr lang="en-GB" dirty="0"/>
              <a:t>Dashboards</a:t>
            </a:r>
          </a:p>
        </p:txBody>
      </p:sp>
      <p:sp>
        <p:nvSpPr>
          <p:cNvPr id="10" name="Google Shape;351;p61">
            <a:extLst>
              <a:ext uri="{FF2B5EF4-FFF2-40B4-BE49-F238E27FC236}">
                <a16:creationId xmlns:a16="http://schemas.microsoft.com/office/drawing/2014/main" id="{45CDC2CB-6F2A-DB00-5AC7-6442F90900A9}"/>
              </a:ext>
            </a:extLst>
          </p:cNvPr>
          <p:cNvSpPr txBox="1">
            <a:spLocks/>
          </p:cNvSpPr>
          <p:nvPr/>
        </p:nvSpPr>
        <p:spPr>
          <a:xfrm>
            <a:off x="143292" y="4838929"/>
            <a:ext cx="1744075" cy="21544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42900" algn="l" rtl="0">
              <a:lnSpc>
                <a:spcPct val="105000"/>
              </a:lnSpc>
              <a:spcBef>
                <a:spcPts val="600"/>
              </a:spcBef>
              <a:spcAft>
                <a:spcPts val="0"/>
              </a:spcAft>
              <a:buClr>
                <a:schemeClr val="dk1"/>
              </a:buClr>
              <a:buSzPts val="1800"/>
              <a:buFont typeface="Montserrat"/>
              <a:buChar char="•"/>
              <a:defRPr sz="1500" b="0" i="0" u="none" strike="noStrike" cap="none">
                <a:solidFill>
                  <a:schemeClr val="dk1"/>
                </a:solidFill>
                <a:latin typeface="Montserrat"/>
                <a:ea typeface="Montserrat"/>
                <a:cs typeface="Montserrat"/>
                <a:sym typeface="Montserrat"/>
              </a:defRPr>
            </a:lvl1pPr>
            <a:lvl2pPr marL="914400" marR="0" lvl="1" indent="-349250" algn="l" rtl="0">
              <a:lnSpc>
                <a:spcPct val="105000"/>
              </a:lnSpc>
              <a:spcBef>
                <a:spcPts val="0"/>
              </a:spcBef>
              <a:spcAft>
                <a:spcPts val="0"/>
              </a:spcAft>
              <a:buClr>
                <a:schemeClr val="dk1"/>
              </a:buClr>
              <a:buSzPts val="1900"/>
              <a:buFont typeface="Montserrat"/>
              <a:buChar char="◦"/>
              <a:defRPr sz="1500" b="0" i="0" u="none" strike="noStrike" cap="none">
                <a:solidFill>
                  <a:schemeClr val="dk1"/>
                </a:solidFill>
                <a:latin typeface="Montserrat"/>
                <a:ea typeface="Montserrat"/>
                <a:cs typeface="Montserrat"/>
                <a:sym typeface="Montserrat"/>
              </a:defRPr>
            </a:lvl2pPr>
            <a:lvl3pPr marL="1371600" marR="0" lvl="2" indent="-298450" algn="l" rtl="0">
              <a:lnSpc>
                <a:spcPct val="105000"/>
              </a:lnSpc>
              <a:spcBef>
                <a:spcPts val="0"/>
              </a:spcBef>
              <a:spcAft>
                <a:spcPts val="0"/>
              </a:spcAft>
              <a:buClr>
                <a:schemeClr val="dk1"/>
              </a:buClr>
              <a:buSzPts val="11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23850" algn="l" rtl="0">
              <a:lnSpc>
                <a:spcPct val="105000"/>
              </a:lnSpc>
              <a:spcBef>
                <a:spcPts val="0"/>
              </a:spcBef>
              <a:spcAft>
                <a:spcPts val="0"/>
              </a:spcAft>
              <a:buClr>
                <a:schemeClr val="dk1"/>
              </a:buClr>
              <a:buSzPts val="15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285750" algn="l" rtl="0">
              <a:lnSpc>
                <a:spcPct val="105000"/>
              </a:lnSpc>
              <a:spcBef>
                <a:spcPts val="0"/>
              </a:spcBef>
              <a:spcAft>
                <a:spcPts val="0"/>
              </a:spcAft>
              <a:buClr>
                <a:schemeClr val="dk1"/>
              </a:buClr>
              <a:buSzPts val="9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buFont typeface="Montserrat"/>
              <a:buNone/>
            </a:pPr>
            <a:r>
              <a:rPr lang="en-US" sz="800" dirty="0"/>
              <a:t>https://impfdashboard.de/</a:t>
            </a:r>
          </a:p>
        </p:txBody>
      </p:sp>
      <p:pic>
        <p:nvPicPr>
          <p:cNvPr id="3" name="Picture 2">
            <a:extLst>
              <a:ext uri="{FF2B5EF4-FFF2-40B4-BE49-F238E27FC236}">
                <a16:creationId xmlns:a16="http://schemas.microsoft.com/office/drawing/2014/main" id="{BC72EECB-851E-A8FD-B537-0F23D96C3C7B}"/>
              </a:ext>
            </a:extLst>
          </p:cNvPr>
          <p:cNvPicPr>
            <a:picLocks noChangeAspect="1"/>
          </p:cNvPicPr>
          <p:nvPr/>
        </p:nvPicPr>
        <p:blipFill>
          <a:blip r:embed="rId3"/>
          <a:stretch>
            <a:fillRect/>
          </a:stretch>
        </p:blipFill>
        <p:spPr>
          <a:xfrm>
            <a:off x="143292" y="990349"/>
            <a:ext cx="4129692" cy="347786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76DE0BA-48C2-755A-BCE5-CE53547845F3}"/>
              </a:ext>
            </a:extLst>
          </p:cNvPr>
          <p:cNvPicPr>
            <a:picLocks noChangeAspect="1"/>
          </p:cNvPicPr>
          <p:nvPr/>
        </p:nvPicPr>
        <p:blipFill>
          <a:blip r:embed="rId4"/>
          <a:stretch>
            <a:fillRect/>
          </a:stretch>
        </p:blipFill>
        <p:spPr>
          <a:xfrm>
            <a:off x="4456644" y="674616"/>
            <a:ext cx="4472064" cy="410932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B6E7B77-F9E8-D501-FC65-F1340314CB1D}"/>
              </a:ext>
            </a:extLst>
          </p:cNvPr>
          <p:cNvSpPr txBox="1"/>
          <p:nvPr/>
        </p:nvSpPr>
        <p:spPr>
          <a:xfrm>
            <a:off x="4536000" y="4895651"/>
            <a:ext cx="1595133" cy="215444"/>
          </a:xfrm>
          <a:prstGeom prst="rect">
            <a:avLst/>
          </a:prstGeom>
          <a:noFill/>
        </p:spPr>
        <p:txBody>
          <a:bodyPr wrap="square">
            <a:spAutoFit/>
          </a:bodyPr>
          <a:lstStyle/>
          <a:p>
            <a:r>
              <a:rPr lang="en-GB" sz="800" dirty="0">
                <a:solidFill>
                  <a:schemeClr val="dk1"/>
                </a:solidFill>
                <a:latin typeface="Montserrat"/>
                <a:sym typeface="Montserrat"/>
              </a:rPr>
              <a:t>https://klimadashboard.at/</a:t>
            </a:r>
          </a:p>
        </p:txBody>
      </p:sp>
    </p:spTree>
    <p:extLst>
      <p:ext uri="{BB962C8B-B14F-4D97-AF65-F5344CB8AC3E}">
        <p14:creationId xmlns:p14="http://schemas.microsoft.com/office/powerpoint/2010/main" val="12340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dirty="0"/>
          </a:p>
        </p:txBody>
      </p:sp>
      <p:sp>
        <p:nvSpPr>
          <p:cNvPr id="632" name="Google Shape;632;p7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Process Model</a:t>
            </a:r>
            <a:endParaRPr sz="2000" dirty="0"/>
          </a:p>
        </p:txBody>
      </p:sp>
      <p:sp>
        <p:nvSpPr>
          <p:cNvPr id="8" name="Rectangle 7">
            <a:extLst>
              <a:ext uri="{FF2B5EF4-FFF2-40B4-BE49-F238E27FC236}">
                <a16:creationId xmlns:a16="http://schemas.microsoft.com/office/drawing/2014/main" id="{BE858EEE-4828-474F-2F8F-DA999C785830}"/>
              </a:ext>
            </a:extLst>
          </p:cNvPr>
          <p:cNvSpPr/>
          <p:nvPr/>
        </p:nvSpPr>
        <p:spPr>
          <a:xfrm>
            <a:off x="3446072" y="1056936"/>
            <a:ext cx="108000" cy="3960000"/>
          </a:xfrm>
          <a:prstGeom prst="rect">
            <a:avLst/>
          </a:prstGeom>
          <a:solidFill>
            <a:srgbClr val="58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con&#10;&#10;Description automatically generated">
            <a:extLst>
              <a:ext uri="{FF2B5EF4-FFF2-40B4-BE49-F238E27FC236}">
                <a16:creationId xmlns:a16="http://schemas.microsoft.com/office/drawing/2014/main" id="{D8E2E567-B155-8DEC-98C8-622EE2FC5FD7}"/>
              </a:ext>
            </a:extLst>
          </p:cNvPr>
          <p:cNvPicPr>
            <a:picLocks noChangeAspect="1"/>
          </p:cNvPicPr>
          <p:nvPr/>
        </p:nvPicPr>
        <p:blipFill>
          <a:blip r:embed="rId3"/>
          <a:stretch>
            <a:fillRect/>
          </a:stretch>
        </p:blipFill>
        <p:spPr>
          <a:xfrm>
            <a:off x="4061240" y="592605"/>
            <a:ext cx="2880000" cy="637234"/>
          </a:xfrm>
          <a:prstGeom prst="rect">
            <a:avLst/>
          </a:prstGeom>
        </p:spPr>
      </p:pic>
      <p:sp>
        <p:nvSpPr>
          <p:cNvPr id="55" name="Rectangle 54">
            <a:extLst>
              <a:ext uri="{FF2B5EF4-FFF2-40B4-BE49-F238E27FC236}">
                <a16:creationId xmlns:a16="http://schemas.microsoft.com/office/drawing/2014/main" id="{2DCDAA24-7C4C-B6F7-6B53-A899577E9F6D}"/>
              </a:ext>
            </a:extLst>
          </p:cNvPr>
          <p:cNvSpPr/>
          <p:nvPr/>
        </p:nvSpPr>
        <p:spPr>
          <a:xfrm>
            <a:off x="3124803" y="1028370"/>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91AD3FB-0C45-B496-5966-5020C3DAF2F3}"/>
              </a:ext>
            </a:extLst>
          </p:cNvPr>
          <p:cNvSpPr/>
          <p:nvPr/>
        </p:nvSpPr>
        <p:spPr>
          <a:xfrm>
            <a:off x="3446072" y="3254285"/>
            <a:ext cx="108000" cy="1762494"/>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9AA2342-A8A2-87E7-2487-7D28441D089F}"/>
              </a:ext>
            </a:extLst>
          </p:cNvPr>
          <p:cNvSpPr/>
          <p:nvPr/>
        </p:nvSpPr>
        <p:spPr>
          <a:xfrm>
            <a:off x="3124803" y="1774427"/>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F4C22C6-962D-EDB8-8033-4868AE6A8FEA}"/>
              </a:ext>
            </a:extLst>
          </p:cNvPr>
          <p:cNvSpPr/>
          <p:nvPr/>
        </p:nvSpPr>
        <p:spPr>
          <a:xfrm>
            <a:off x="3124803" y="3254285"/>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C11D974-EDBF-E645-74C7-482C1D1D4F72}"/>
              </a:ext>
            </a:extLst>
          </p:cNvPr>
          <p:cNvSpPr/>
          <p:nvPr/>
        </p:nvSpPr>
        <p:spPr>
          <a:xfrm>
            <a:off x="3124803" y="3994214"/>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F0246CA-7131-25FC-6811-A2585F6097C8}"/>
              </a:ext>
            </a:extLst>
          </p:cNvPr>
          <p:cNvSpPr/>
          <p:nvPr/>
        </p:nvSpPr>
        <p:spPr>
          <a:xfrm>
            <a:off x="3124803" y="4734143"/>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C55CF92-2C58-B074-8FFD-394BA556C1F2}"/>
              </a:ext>
            </a:extLst>
          </p:cNvPr>
          <p:cNvSpPr/>
          <p:nvPr/>
        </p:nvSpPr>
        <p:spPr>
          <a:xfrm>
            <a:off x="3124803" y="2550356"/>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iamond 32">
            <a:extLst>
              <a:ext uri="{FF2B5EF4-FFF2-40B4-BE49-F238E27FC236}">
                <a16:creationId xmlns:a16="http://schemas.microsoft.com/office/drawing/2014/main" id="{76E66045-FBBA-179C-B881-463578EE5025}"/>
              </a:ext>
            </a:extLst>
          </p:cNvPr>
          <p:cNvSpPr>
            <a:spLocks noChangeAspect="1"/>
          </p:cNvSpPr>
          <p:nvPr/>
        </p:nvSpPr>
        <p:spPr>
          <a:xfrm>
            <a:off x="3110806" y="3933389"/>
            <a:ext cx="144000" cy="144000"/>
          </a:xfrm>
          <a:prstGeom prst="diamond">
            <a:avLst/>
          </a:prstGeom>
          <a:solidFill>
            <a:srgbClr val="C2C2C2"/>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BA870A9A-9E48-5746-360F-BF918E90F148}"/>
              </a:ext>
            </a:extLst>
          </p:cNvPr>
          <p:cNvPicPr>
            <a:picLocks noChangeAspect="1"/>
          </p:cNvPicPr>
          <p:nvPr/>
        </p:nvPicPr>
        <p:blipFill>
          <a:blip r:embed="rId4"/>
          <a:stretch>
            <a:fillRect/>
          </a:stretch>
        </p:blipFill>
        <p:spPr>
          <a:xfrm>
            <a:off x="4061135" y="1331003"/>
            <a:ext cx="2880000" cy="637234"/>
          </a:xfrm>
          <a:prstGeom prst="rect">
            <a:avLst/>
          </a:prstGeom>
        </p:spPr>
      </p:pic>
      <p:pic>
        <p:nvPicPr>
          <p:cNvPr id="21" name="Picture 20" descr="Icon&#10;&#10;Description automatically generated">
            <a:extLst>
              <a:ext uri="{FF2B5EF4-FFF2-40B4-BE49-F238E27FC236}">
                <a16:creationId xmlns:a16="http://schemas.microsoft.com/office/drawing/2014/main" id="{F520942F-2592-74C1-C349-0B1EFE72740D}"/>
              </a:ext>
            </a:extLst>
          </p:cNvPr>
          <p:cNvPicPr>
            <a:picLocks noChangeAspect="1"/>
          </p:cNvPicPr>
          <p:nvPr/>
        </p:nvPicPr>
        <p:blipFill>
          <a:blip r:embed="rId5"/>
          <a:stretch>
            <a:fillRect/>
          </a:stretch>
        </p:blipFill>
        <p:spPr>
          <a:xfrm>
            <a:off x="4072069" y="2105782"/>
            <a:ext cx="2880000" cy="637234"/>
          </a:xfrm>
          <a:prstGeom prst="rect">
            <a:avLst/>
          </a:prstGeom>
        </p:spPr>
      </p:pic>
      <p:sp>
        <p:nvSpPr>
          <p:cNvPr id="22" name="TextBox 21">
            <a:extLst>
              <a:ext uri="{FF2B5EF4-FFF2-40B4-BE49-F238E27FC236}">
                <a16:creationId xmlns:a16="http://schemas.microsoft.com/office/drawing/2014/main" id="{C61BE684-FA20-C450-6D2F-DFC68AC665CE}"/>
              </a:ext>
            </a:extLst>
          </p:cNvPr>
          <p:cNvSpPr txBox="1"/>
          <p:nvPr/>
        </p:nvSpPr>
        <p:spPr>
          <a:xfrm>
            <a:off x="1443039" y="882413"/>
            <a:ext cx="1676944"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Usage Loop</a:t>
            </a:r>
            <a:endParaRPr lang="en-GB" dirty="0">
              <a:solidFill>
                <a:srgbClr val="589CFF"/>
              </a:solidFill>
              <a:latin typeface="Montserrat" panose="00000500000000000000" pitchFamily="2" charset="0"/>
            </a:endParaRPr>
          </a:p>
        </p:txBody>
      </p:sp>
      <p:sp>
        <p:nvSpPr>
          <p:cNvPr id="23" name="TextBox 22">
            <a:extLst>
              <a:ext uri="{FF2B5EF4-FFF2-40B4-BE49-F238E27FC236}">
                <a16:creationId xmlns:a16="http://schemas.microsoft.com/office/drawing/2014/main" id="{1A52B444-7B08-055B-DCA9-47DCA5CEAF60}"/>
              </a:ext>
            </a:extLst>
          </p:cNvPr>
          <p:cNvSpPr txBox="1"/>
          <p:nvPr/>
        </p:nvSpPr>
        <p:spPr>
          <a:xfrm>
            <a:off x="1300164" y="1616615"/>
            <a:ext cx="1819819"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Onboarding</a:t>
            </a:r>
            <a:r>
              <a:rPr lang="en-US" dirty="0">
                <a:solidFill>
                  <a:srgbClr val="D1C4B9"/>
                </a:solidFill>
                <a:latin typeface="Montserrat" panose="00000500000000000000" pitchFamily="2" charset="0"/>
              </a:rPr>
              <a:t> </a:t>
            </a:r>
            <a:r>
              <a:rPr lang="en-US" dirty="0">
                <a:solidFill>
                  <a:srgbClr val="589CFF"/>
                </a:solidFill>
                <a:latin typeface="Montserrat" panose="00000500000000000000" pitchFamily="2" charset="0"/>
              </a:rPr>
              <a:t>Loop</a:t>
            </a:r>
            <a:endParaRPr lang="en-GB" dirty="0">
              <a:solidFill>
                <a:srgbClr val="589CFF"/>
              </a:solidFill>
              <a:latin typeface="Montserrat" panose="00000500000000000000" pitchFamily="2" charset="0"/>
            </a:endParaRPr>
          </a:p>
        </p:txBody>
      </p:sp>
      <p:sp>
        <p:nvSpPr>
          <p:cNvPr id="24" name="TextBox 23">
            <a:extLst>
              <a:ext uri="{FF2B5EF4-FFF2-40B4-BE49-F238E27FC236}">
                <a16:creationId xmlns:a16="http://schemas.microsoft.com/office/drawing/2014/main" id="{2200B7E1-8080-254A-6A78-432FE3D259E9}"/>
              </a:ext>
            </a:extLst>
          </p:cNvPr>
          <p:cNvSpPr txBox="1"/>
          <p:nvPr/>
        </p:nvSpPr>
        <p:spPr>
          <a:xfrm>
            <a:off x="957264" y="2350817"/>
            <a:ext cx="2162719"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Interaction</a:t>
            </a:r>
            <a:r>
              <a:rPr lang="en-US" dirty="0">
                <a:solidFill>
                  <a:srgbClr val="D1C4B9"/>
                </a:solidFill>
                <a:latin typeface="Montserrat" panose="00000500000000000000" pitchFamily="2" charset="0"/>
              </a:rPr>
              <a:t> </a:t>
            </a:r>
            <a:r>
              <a:rPr lang="en-US" dirty="0">
                <a:solidFill>
                  <a:srgbClr val="589CFF"/>
                </a:solidFill>
                <a:latin typeface="Montserrat" panose="00000500000000000000" pitchFamily="2" charset="0"/>
              </a:rPr>
              <a:t>b/w</a:t>
            </a:r>
            <a:r>
              <a:rPr lang="en-US" dirty="0">
                <a:solidFill>
                  <a:srgbClr val="D1C4B9"/>
                </a:solidFill>
                <a:latin typeface="Montserrat" panose="00000500000000000000" pitchFamily="2" charset="0"/>
              </a:rPr>
              <a:t> </a:t>
            </a:r>
            <a:r>
              <a:rPr lang="en-US" dirty="0">
                <a:solidFill>
                  <a:srgbClr val="589CFF"/>
                </a:solidFill>
                <a:latin typeface="Montserrat" panose="00000500000000000000" pitchFamily="2" charset="0"/>
              </a:rPr>
              <a:t>Loops</a:t>
            </a:r>
            <a:endParaRPr lang="en-GB" dirty="0">
              <a:solidFill>
                <a:srgbClr val="589CFF"/>
              </a:solidFill>
              <a:latin typeface="Montserrat" panose="00000500000000000000" pitchFamily="2" charset="0"/>
            </a:endParaRPr>
          </a:p>
        </p:txBody>
      </p:sp>
      <p:sp>
        <p:nvSpPr>
          <p:cNvPr id="25" name="TextBox 24">
            <a:extLst>
              <a:ext uri="{FF2B5EF4-FFF2-40B4-BE49-F238E27FC236}">
                <a16:creationId xmlns:a16="http://schemas.microsoft.com/office/drawing/2014/main" id="{35999BD9-60C9-57A0-85F1-F5FC66DEFA2E}"/>
              </a:ext>
            </a:extLst>
          </p:cNvPr>
          <p:cNvSpPr txBox="1"/>
          <p:nvPr/>
        </p:nvSpPr>
        <p:spPr>
          <a:xfrm>
            <a:off x="1942449" y="3085019"/>
            <a:ext cx="1177534"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Examples</a:t>
            </a:r>
            <a:endParaRPr lang="en-GB" dirty="0">
              <a:solidFill>
                <a:srgbClr val="D1C4B9"/>
              </a:solidFill>
              <a:latin typeface="Montserrat" panose="00000500000000000000" pitchFamily="2" charset="0"/>
            </a:endParaRPr>
          </a:p>
        </p:txBody>
      </p:sp>
      <p:sp>
        <p:nvSpPr>
          <p:cNvPr id="26" name="TextBox 25">
            <a:extLst>
              <a:ext uri="{FF2B5EF4-FFF2-40B4-BE49-F238E27FC236}">
                <a16:creationId xmlns:a16="http://schemas.microsoft.com/office/drawing/2014/main" id="{CE29D599-287D-CD06-FF4B-EC7993FF0F48}"/>
              </a:ext>
            </a:extLst>
          </p:cNvPr>
          <p:cNvSpPr txBox="1"/>
          <p:nvPr/>
        </p:nvSpPr>
        <p:spPr>
          <a:xfrm>
            <a:off x="1300164" y="3819221"/>
            <a:ext cx="1819819"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Actionable Advice</a:t>
            </a:r>
            <a:endParaRPr lang="en-GB" dirty="0">
              <a:solidFill>
                <a:srgbClr val="D1C4B9"/>
              </a:solidFill>
              <a:latin typeface="Montserrat" panose="00000500000000000000" pitchFamily="2" charset="0"/>
            </a:endParaRPr>
          </a:p>
        </p:txBody>
      </p:sp>
      <p:sp>
        <p:nvSpPr>
          <p:cNvPr id="27" name="TextBox 26">
            <a:extLst>
              <a:ext uri="{FF2B5EF4-FFF2-40B4-BE49-F238E27FC236}">
                <a16:creationId xmlns:a16="http://schemas.microsoft.com/office/drawing/2014/main" id="{FAC07EFA-05BD-108F-C912-2E9AB789E876}"/>
              </a:ext>
            </a:extLst>
          </p:cNvPr>
          <p:cNvSpPr txBox="1"/>
          <p:nvPr/>
        </p:nvSpPr>
        <p:spPr>
          <a:xfrm>
            <a:off x="1771651" y="4553422"/>
            <a:ext cx="1348332"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Future Work</a:t>
            </a:r>
            <a:endParaRPr lang="en-GB" dirty="0">
              <a:solidFill>
                <a:srgbClr val="D1C4B9"/>
              </a:solidFill>
              <a:latin typeface="Montserrat" panose="00000500000000000000" pitchFamily="2" charset="0"/>
            </a:endParaRPr>
          </a:p>
        </p:txBody>
      </p:sp>
    </p:spTree>
    <p:extLst>
      <p:ext uri="{BB962C8B-B14F-4D97-AF65-F5344CB8AC3E}">
        <p14:creationId xmlns:p14="http://schemas.microsoft.com/office/powerpoint/2010/main" val="357137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Interaction between the Dashboard &amp; Onboarding Loop</a:t>
            </a:r>
            <a:endParaRPr sz="1200" b="0" dirty="0"/>
          </a:p>
        </p:txBody>
      </p:sp>
      <p:pic>
        <p:nvPicPr>
          <p:cNvPr id="50" name="Picture 49" descr="Icon&#10;&#10;Description automatically generated">
            <a:extLst>
              <a:ext uri="{FF2B5EF4-FFF2-40B4-BE49-F238E27FC236}">
                <a16:creationId xmlns:a16="http://schemas.microsoft.com/office/drawing/2014/main" id="{E7FDA993-4650-03FC-E74B-56ADB0EA9B07}"/>
              </a:ext>
            </a:extLst>
          </p:cNvPr>
          <p:cNvPicPr>
            <a:picLocks noChangeAspect="1"/>
          </p:cNvPicPr>
          <p:nvPr/>
        </p:nvPicPr>
        <p:blipFill>
          <a:blip r:embed="rId4"/>
          <a:stretch>
            <a:fillRect/>
          </a:stretch>
        </p:blipFill>
        <p:spPr>
          <a:xfrm>
            <a:off x="3734795" y="2460352"/>
            <a:ext cx="720003" cy="791353"/>
          </a:xfrm>
          <a:prstGeom prst="rect">
            <a:avLst/>
          </a:prstGeom>
        </p:spPr>
      </p:pic>
      <p:sp>
        <p:nvSpPr>
          <p:cNvPr id="53" name="Rectangle: Rounded Corners 52">
            <a:extLst>
              <a:ext uri="{FF2B5EF4-FFF2-40B4-BE49-F238E27FC236}">
                <a16:creationId xmlns:a16="http://schemas.microsoft.com/office/drawing/2014/main" id="{1ED96995-BBD1-5DAD-F8CD-106E4BD25DE3}"/>
              </a:ext>
            </a:extLst>
          </p:cNvPr>
          <p:cNvSpPr/>
          <p:nvPr/>
        </p:nvSpPr>
        <p:spPr>
          <a:xfrm>
            <a:off x="1647741" y="2811944"/>
            <a:ext cx="1146470" cy="439761"/>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56" name="Rectangle: Rounded Corners 55">
            <a:extLst>
              <a:ext uri="{FF2B5EF4-FFF2-40B4-BE49-F238E27FC236}">
                <a16:creationId xmlns:a16="http://schemas.microsoft.com/office/drawing/2014/main" id="{07091D1B-6123-52C5-2C0F-25685CC22C07}"/>
              </a:ext>
            </a:extLst>
          </p:cNvPr>
          <p:cNvSpPr/>
          <p:nvPr/>
        </p:nvSpPr>
        <p:spPr>
          <a:xfrm>
            <a:off x="5552083" y="2811943"/>
            <a:ext cx="1146470" cy="439761"/>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System</a:t>
            </a:r>
            <a:endParaRPr lang="en-GB" sz="1100" dirty="0">
              <a:latin typeface="Bahnschrift" panose="020B0502040204020203" pitchFamily="34" charset="0"/>
            </a:endParaRPr>
          </a:p>
        </p:txBody>
      </p:sp>
      <p:sp>
        <p:nvSpPr>
          <p:cNvPr id="65" name="Freeform: Shape 64">
            <a:extLst>
              <a:ext uri="{FF2B5EF4-FFF2-40B4-BE49-F238E27FC236}">
                <a16:creationId xmlns:a16="http://schemas.microsoft.com/office/drawing/2014/main" id="{22898209-F5B5-E699-1FBA-69365470D815}"/>
              </a:ext>
            </a:extLst>
          </p:cNvPr>
          <p:cNvSpPr/>
          <p:nvPr/>
        </p:nvSpPr>
        <p:spPr>
          <a:xfrm>
            <a:off x="2806108" y="2787761"/>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C7996EBC-7689-471E-142E-58CFAD1A79E4}"/>
              </a:ext>
            </a:extLst>
          </p:cNvPr>
          <p:cNvSpPr/>
          <p:nvPr/>
        </p:nvSpPr>
        <p:spPr>
          <a:xfrm rot="10601662">
            <a:off x="2806108" y="3088574"/>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CE61098D-81FB-8B96-2833-148D9ADF5801}"/>
              </a:ext>
            </a:extLst>
          </p:cNvPr>
          <p:cNvSpPr/>
          <p:nvPr/>
        </p:nvSpPr>
        <p:spPr>
          <a:xfrm>
            <a:off x="4533682" y="2742591"/>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920AA4E-F0EF-99CC-3702-FC5495AC9853}"/>
              </a:ext>
            </a:extLst>
          </p:cNvPr>
          <p:cNvSpPr/>
          <p:nvPr/>
        </p:nvSpPr>
        <p:spPr>
          <a:xfrm rot="10601662">
            <a:off x="4533682" y="3043404"/>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E3DA8230-A515-EF8E-07D9-F33A43FDD700}"/>
              </a:ext>
            </a:extLst>
          </p:cNvPr>
          <p:cNvSpPr txBox="1"/>
          <p:nvPr/>
        </p:nvSpPr>
        <p:spPr>
          <a:xfrm>
            <a:off x="2957008" y="2915853"/>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
        <p:nvSpPr>
          <p:cNvPr id="76" name="TextBox 75">
            <a:extLst>
              <a:ext uri="{FF2B5EF4-FFF2-40B4-BE49-F238E27FC236}">
                <a16:creationId xmlns:a16="http://schemas.microsoft.com/office/drawing/2014/main" id="{9E835392-9C17-AB7D-F1DE-24093B451940}"/>
              </a:ext>
            </a:extLst>
          </p:cNvPr>
          <p:cNvSpPr txBox="1"/>
          <p:nvPr/>
        </p:nvSpPr>
        <p:spPr>
          <a:xfrm>
            <a:off x="4517996" y="2866083"/>
            <a:ext cx="989248"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Onboarding</a:t>
            </a:r>
            <a:endParaRPr lang="en-GB" sz="1100" dirty="0">
              <a:solidFill>
                <a:schemeClr val="bg1">
                  <a:lumMod val="50000"/>
                </a:schemeClr>
              </a:solidFill>
              <a:latin typeface="Bahnschrift" panose="020B0502040204020203" pitchFamily="34" charset="0"/>
            </a:endParaRPr>
          </a:p>
        </p:txBody>
      </p:sp>
      <p:pic>
        <p:nvPicPr>
          <p:cNvPr id="3074" name="Picture 2">
            <a:extLst>
              <a:ext uri="{FF2B5EF4-FFF2-40B4-BE49-F238E27FC236}">
                <a16:creationId xmlns:a16="http://schemas.microsoft.com/office/drawing/2014/main" id="{DC91A48C-303C-1138-7EDA-3C1AA7BD45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90" y="912690"/>
            <a:ext cx="3941011" cy="13170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EBECF431-6968-92F2-5E7E-D33CD9ECAF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449" y="3616930"/>
            <a:ext cx="4321123" cy="12277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BAABF6B3-0ECA-78D7-8723-36F31940C0B2}"/>
              </a:ext>
            </a:extLst>
          </p:cNvPr>
          <p:cNvSpPr/>
          <p:nvPr/>
        </p:nvSpPr>
        <p:spPr>
          <a:xfrm>
            <a:off x="2202174" y="1914679"/>
            <a:ext cx="4008120" cy="899160"/>
          </a:xfrm>
          <a:custGeom>
            <a:avLst/>
            <a:gdLst>
              <a:gd name="connsiteX0" fmla="*/ 0 w 4008120"/>
              <a:gd name="connsiteY0" fmla="*/ 899160 h 899160"/>
              <a:gd name="connsiteX1" fmla="*/ 1874520 w 4008120"/>
              <a:gd name="connsiteY1" fmla="*/ 0 h 899160"/>
              <a:gd name="connsiteX2" fmla="*/ 4008120 w 4008120"/>
              <a:gd name="connsiteY2" fmla="*/ 899160 h 899160"/>
              <a:gd name="connsiteX3" fmla="*/ 4008120 w 4008120"/>
              <a:gd name="connsiteY3" fmla="*/ 899160 h 899160"/>
              <a:gd name="connsiteX0" fmla="*/ 0 w 4008120"/>
              <a:gd name="connsiteY0" fmla="*/ 899160 h 899160"/>
              <a:gd name="connsiteX1" fmla="*/ 1905000 w 4008120"/>
              <a:gd name="connsiteY1" fmla="*/ 0 h 899160"/>
              <a:gd name="connsiteX2" fmla="*/ 4008120 w 4008120"/>
              <a:gd name="connsiteY2" fmla="*/ 899160 h 899160"/>
              <a:gd name="connsiteX3" fmla="*/ 4008120 w 4008120"/>
              <a:gd name="connsiteY3" fmla="*/ 899160 h 899160"/>
            </a:gdLst>
            <a:ahLst/>
            <a:cxnLst>
              <a:cxn ang="0">
                <a:pos x="connsiteX0" y="connsiteY0"/>
              </a:cxn>
              <a:cxn ang="0">
                <a:pos x="connsiteX1" y="connsiteY1"/>
              </a:cxn>
              <a:cxn ang="0">
                <a:pos x="connsiteX2" y="connsiteY2"/>
              </a:cxn>
              <a:cxn ang="0">
                <a:pos x="connsiteX3" y="connsiteY3"/>
              </a:cxn>
            </a:cxnLst>
            <a:rect l="l" t="t" r="r" b="b"/>
            <a:pathLst>
              <a:path w="4008120" h="899160">
                <a:moveTo>
                  <a:pt x="0" y="899160"/>
                </a:moveTo>
                <a:cubicBezTo>
                  <a:pt x="603250" y="449580"/>
                  <a:pt x="1236980" y="0"/>
                  <a:pt x="1905000" y="0"/>
                </a:cubicBezTo>
                <a:cubicBezTo>
                  <a:pt x="2573020" y="0"/>
                  <a:pt x="4008120" y="899160"/>
                  <a:pt x="4008120" y="899160"/>
                </a:cubicBezTo>
                <a:lnTo>
                  <a:pt x="4008120" y="899160"/>
                </a:lnTo>
              </a:path>
            </a:pathLst>
          </a:custGeom>
          <a:noFill/>
          <a:ln>
            <a:solidFill>
              <a:srgbClr val="FFC000"/>
            </a:solidFill>
            <a:headEnd type="stealth"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44DBCA81-4687-113D-B016-8A46F7E231DD}"/>
              </a:ext>
            </a:extLst>
          </p:cNvPr>
          <p:cNvSpPr txBox="1"/>
          <p:nvPr/>
        </p:nvSpPr>
        <p:spPr>
          <a:xfrm>
            <a:off x="3735636" y="1950604"/>
            <a:ext cx="782360"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triggers</a:t>
            </a:r>
            <a:endParaRPr lang="en-GB" sz="1100" dirty="0">
              <a:solidFill>
                <a:schemeClr val="bg1">
                  <a:lumMod val="50000"/>
                </a:schemeClr>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21911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dirty="0"/>
          </a:p>
        </p:txBody>
      </p:sp>
      <p:sp>
        <p:nvSpPr>
          <p:cNvPr id="632" name="Google Shape;632;p7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Process Model</a:t>
            </a:r>
            <a:endParaRPr sz="2000" dirty="0"/>
          </a:p>
        </p:txBody>
      </p:sp>
      <p:sp>
        <p:nvSpPr>
          <p:cNvPr id="8" name="Rectangle 7">
            <a:extLst>
              <a:ext uri="{FF2B5EF4-FFF2-40B4-BE49-F238E27FC236}">
                <a16:creationId xmlns:a16="http://schemas.microsoft.com/office/drawing/2014/main" id="{BE858EEE-4828-474F-2F8F-DA999C785830}"/>
              </a:ext>
            </a:extLst>
          </p:cNvPr>
          <p:cNvSpPr/>
          <p:nvPr/>
        </p:nvSpPr>
        <p:spPr>
          <a:xfrm>
            <a:off x="3446072" y="1056936"/>
            <a:ext cx="108000" cy="3960000"/>
          </a:xfrm>
          <a:prstGeom prst="rect">
            <a:avLst/>
          </a:prstGeom>
          <a:solidFill>
            <a:srgbClr val="58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con&#10;&#10;Description automatically generated">
            <a:extLst>
              <a:ext uri="{FF2B5EF4-FFF2-40B4-BE49-F238E27FC236}">
                <a16:creationId xmlns:a16="http://schemas.microsoft.com/office/drawing/2014/main" id="{D8E2E567-B155-8DEC-98C8-622EE2FC5FD7}"/>
              </a:ext>
            </a:extLst>
          </p:cNvPr>
          <p:cNvPicPr>
            <a:picLocks noChangeAspect="1"/>
          </p:cNvPicPr>
          <p:nvPr/>
        </p:nvPicPr>
        <p:blipFill>
          <a:blip r:embed="rId3"/>
          <a:stretch>
            <a:fillRect/>
          </a:stretch>
        </p:blipFill>
        <p:spPr>
          <a:xfrm>
            <a:off x="4061240" y="592605"/>
            <a:ext cx="2880000" cy="637234"/>
          </a:xfrm>
          <a:prstGeom prst="rect">
            <a:avLst/>
          </a:prstGeom>
        </p:spPr>
      </p:pic>
      <p:sp>
        <p:nvSpPr>
          <p:cNvPr id="55" name="Rectangle 54">
            <a:extLst>
              <a:ext uri="{FF2B5EF4-FFF2-40B4-BE49-F238E27FC236}">
                <a16:creationId xmlns:a16="http://schemas.microsoft.com/office/drawing/2014/main" id="{2DCDAA24-7C4C-B6F7-6B53-A899577E9F6D}"/>
              </a:ext>
            </a:extLst>
          </p:cNvPr>
          <p:cNvSpPr/>
          <p:nvPr/>
        </p:nvSpPr>
        <p:spPr>
          <a:xfrm>
            <a:off x="3124803" y="1028370"/>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91AD3FB-0C45-B496-5966-5020C3DAF2F3}"/>
              </a:ext>
            </a:extLst>
          </p:cNvPr>
          <p:cNvSpPr/>
          <p:nvPr/>
        </p:nvSpPr>
        <p:spPr>
          <a:xfrm>
            <a:off x="3446072" y="4030213"/>
            <a:ext cx="108000" cy="98656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9AA2342-A8A2-87E7-2487-7D28441D089F}"/>
              </a:ext>
            </a:extLst>
          </p:cNvPr>
          <p:cNvSpPr/>
          <p:nvPr/>
        </p:nvSpPr>
        <p:spPr>
          <a:xfrm>
            <a:off x="3124803" y="1774427"/>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F4C22C6-962D-EDB8-8033-4868AE6A8FEA}"/>
              </a:ext>
            </a:extLst>
          </p:cNvPr>
          <p:cNvSpPr/>
          <p:nvPr/>
        </p:nvSpPr>
        <p:spPr>
          <a:xfrm>
            <a:off x="3124803" y="3254285"/>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C11D974-EDBF-E645-74C7-482C1D1D4F72}"/>
              </a:ext>
            </a:extLst>
          </p:cNvPr>
          <p:cNvSpPr/>
          <p:nvPr/>
        </p:nvSpPr>
        <p:spPr>
          <a:xfrm>
            <a:off x="3124803" y="3994214"/>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F0246CA-7131-25FC-6811-A2585F6097C8}"/>
              </a:ext>
            </a:extLst>
          </p:cNvPr>
          <p:cNvSpPr/>
          <p:nvPr/>
        </p:nvSpPr>
        <p:spPr>
          <a:xfrm>
            <a:off x="3124803" y="4734143"/>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C55CF92-2C58-B074-8FFD-394BA556C1F2}"/>
              </a:ext>
            </a:extLst>
          </p:cNvPr>
          <p:cNvSpPr/>
          <p:nvPr/>
        </p:nvSpPr>
        <p:spPr>
          <a:xfrm>
            <a:off x="3124803" y="2550356"/>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BA870A9A-9E48-5746-360F-BF918E90F148}"/>
              </a:ext>
            </a:extLst>
          </p:cNvPr>
          <p:cNvPicPr>
            <a:picLocks noChangeAspect="1"/>
          </p:cNvPicPr>
          <p:nvPr/>
        </p:nvPicPr>
        <p:blipFill>
          <a:blip r:embed="rId4"/>
          <a:stretch>
            <a:fillRect/>
          </a:stretch>
        </p:blipFill>
        <p:spPr>
          <a:xfrm>
            <a:off x="4061135" y="1331003"/>
            <a:ext cx="2880000" cy="637234"/>
          </a:xfrm>
          <a:prstGeom prst="rect">
            <a:avLst/>
          </a:prstGeom>
        </p:spPr>
      </p:pic>
      <p:pic>
        <p:nvPicPr>
          <p:cNvPr id="21" name="Picture 20" descr="Icon&#10;&#10;Description automatically generated">
            <a:extLst>
              <a:ext uri="{FF2B5EF4-FFF2-40B4-BE49-F238E27FC236}">
                <a16:creationId xmlns:a16="http://schemas.microsoft.com/office/drawing/2014/main" id="{F520942F-2592-74C1-C349-0B1EFE72740D}"/>
              </a:ext>
            </a:extLst>
          </p:cNvPr>
          <p:cNvPicPr>
            <a:picLocks noChangeAspect="1"/>
          </p:cNvPicPr>
          <p:nvPr/>
        </p:nvPicPr>
        <p:blipFill>
          <a:blip r:embed="rId5"/>
          <a:stretch>
            <a:fillRect/>
          </a:stretch>
        </p:blipFill>
        <p:spPr>
          <a:xfrm>
            <a:off x="4072069" y="2105782"/>
            <a:ext cx="2880000" cy="637234"/>
          </a:xfrm>
          <a:prstGeom prst="rect">
            <a:avLst/>
          </a:prstGeom>
        </p:spPr>
      </p:pic>
      <p:grpSp>
        <p:nvGrpSpPr>
          <p:cNvPr id="24" name="Group 23">
            <a:extLst>
              <a:ext uri="{FF2B5EF4-FFF2-40B4-BE49-F238E27FC236}">
                <a16:creationId xmlns:a16="http://schemas.microsoft.com/office/drawing/2014/main" id="{11A3E3F0-72D7-7056-CFE4-4CEF353FCB73}"/>
              </a:ext>
            </a:extLst>
          </p:cNvPr>
          <p:cNvGrpSpPr>
            <a:grpSpLocks noChangeAspect="1"/>
          </p:cNvGrpSpPr>
          <p:nvPr/>
        </p:nvGrpSpPr>
        <p:grpSpPr>
          <a:xfrm>
            <a:off x="5271335" y="3024042"/>
            <a:ext cx="936000" cy="674374"/>
            <a:chOff x="5001030" y="869191"/>
            <a:chExt cx="1720460" cy="1311607"/>
          </a:xfrm>
        </p:grpSpPr>
        <p:grpSp>
          <p:nvGrpSpPr>
            <p:cNvPr id="30" name="Group 29">
              <a:extLst>
                <a:ext uri="{FF2B5EF4-FFF2-40B4-BE49-F238E27FC236}">
                  <a16:creationId xmlns:a16="http://schemas.microsoft.com/office/drawing/2014/main" id="{9BC2768C-0FE8-0E5F-2AA0-7039D26EACE0}"/>
                </a:ext>
              </a:extLst>
            </p:cNvPr>
            <p:cNvGrpSpPr/>
            <p:nvPr/>
          </p:nvGrpSpPr>
          <p:grpSpPr>
            <a:xfrm>
              <a:off x="5001030" y="869191"/>
              <a:ext cx="1720460" cy="1013938"/>
              <a:chOff x="5001030" y="869191"/>
              <a:chExt cx="1720460" cy="1013938"/>
            </a:xfrm>
          </p:grpSpPr>
          <p:sp>
            <p:nvSpPr>
              <p:cNvPr id="37" name="Rectangle 36">
                <a:extLst>
                  <a:ext uri="{FF2B5EF4-FFF2-40B4-BE49-F238E27FC236}">
                    <a16:creationId xmlns:a16="http://schemas.microsoft.com/office/drawing/2014/main" id="{94547104-5737-825B-CA41-8802362A56DE}"/>
                  </a:ext>
                </a:extLst>
              </p:cNvPr>
              <p:cNvSpPr/>
              <p:nvPr/>
            </p:nvSpPr>
            <p:spPr>
              <a:xfrm>
                <a:off x="5074703" y="940402"/>
                <a:ext cx="1568781" cy="871516"/>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F22B746A-2475-1520-B0E4-3BEA430BDC1D}"/>
                  </a:ext>
                </a:extLst>
              </p:cNvPr>
              <p:cNvPicPr>
                <a:picLocks noChangeAspect="1"/>
              </p:cNvPicPr>
              <p:nvPr/>
            </p:nvPicPr>
            <p:blipFill>
              <a:blip r:embed="rId6"/>
              <a:stretch>
                <a:fillRect/>
              </a:stretch>
            </p:blipFill>
            <p:spPr>
              <a:xfrm>
                <a:off x="5181780" y="1061560"/>
                <a:ext cx="1354626" cy="649330"/>
              </a:xfrm>
              <a:prstGeom prst="rect">
                <a:avLst/>
              </a:prstGeom>
              <a:noFill/>
              <a:ln w="3175">
                <a:solidFill>
                  <a:schemeClr val="tx1">
                    <a:lumMod val="65000"/>
                    <a:lumOff val="35000"/>
                  </a:schemeClr>
                </a:solidFill>
              </a:ln>
            </p:spPr>
          </p:pic>
          <p:sp>
            <p:nvSpPr>
              <p:cNvPr id="40" name="Rectangle 39">
                <a:extLst>
                  <a:ext uri="{FF2B5EF4-FFF2-40B4-BE49-F238E27FC236}">
                    <a16:creationId xmlns:a16="http://schemas.microsoft.com/office/drawing/2014/main" id="{C6E2716C-3F03-C310-C7AD-8E5B1B3C34E4}"/>
                  </a:ext>
                </a:extLst>
              </p:cNvPr>
              <p:cNvSpPr/>
              <p:nvPr/>
            </p:nvSpPr>
            <p:spPr>
              <a:xfrm>
                <a:off x="5005365" y="869191"/>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6362B37F-E70D-D9A6-E7E2-B561AF6D0131}"/>
                  </a:ext>
                </a:extLst>
              </p:cNvPr>
              <p:cNvSpPr/>
              <p:nvPr/>
            </p:nvSpPr>
            <p:spPr>
              <a:xfrm>
                <a:off x="5001030" y="1837410"/>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7CA4641E-7EE0-5472-B6CA-A76352362E44}"/>
                </a:ext>
              </a:extLst>
            </p:cNvPr>
            <p:cNvGrpSpPr/>
            <p:nvPr/>
          </p:nvGrpSpPr>
          <p:grpSpPr>
            <a:xfrm>
              <a:off x="5381302" y="1928798"/>
              <a:ext cx="776253" cy="252000"/>
              <a:chOff x="5381302" y="1928798"/>
              <a:chExt cx="776253" cy="252000"/>
            </a:xfrm>
          </p:grpSpPr>
          <p:sp>
            <p:nvSpPr>
              <p:cNvPr id="34" name="Rectangle 33">
                <a:extLst>
                  <a:ext uri="{FF2B5EF4-FFF2-40B4-BE49-F238E27FC236}">
                    <a16:creationId xmlns:a16="http://schemas.microsoft.com/office/drawing/2014/main" id="{928B2F17-FB09-BF68-5ACC-AE4963F41522}"/>
                  </a:ext>
                </a:extLst>
              </p:cNvPr>
              <p:cNvSpPr/>
              <p:nvPr/>
            </p:nvSpPr>
            <p:spPr>
              <a:xfrm rot="2368128">
                <a:off x="5725555" y="2009739"/>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C560BDBB-7EAD-7E15-6E8F-AF815971E3BD}"/>
                  </a:ext>
                </a:extLst>
              </p:cNvPr>
              <p:cNvSpPr/>
              <p:nvPr/>
            </p:nvSpPr>
            <p:spPr>
              <a:xfrm rot="8100000">
                <a:off x="5381302" y="2009737"/>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675BDF81-0C59-6D52-1146-8C9535F60A7F}"/>
                  </a:ext>
                </a:extLst>
              </p:cNvPr>
              <p:cNvSpPr/>
              <p:nvPr/>
            </p:nvSpPr>
            <p:spPr>
              <a:xfrm rot="5400000">
                <a:off x="5634277" y="2031938"/>
                <a:ext cx="25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C83978C0-5F77-7F7B-D410-4025AB3505D0}"/>
              </a:ext>
            </a:extLst>
          </p:cNvPr>
          <p:cNvGrpSpPr>
            <a:grpSpLocks noChangeAspect="1"/>
          </p:cNvGrpSpPr>
          <p:nvPr/>
        </p:nvGrpSpPr>
        <p:grpSpPr>
          <a:xfrm>
            <a:off x="4072069" y="3024042"/>
            <a:ext cx="1008000" cy="483178"/>
            <a:chOff x="6326340" y="2259191"/>
            <a:chExt cx="1805326" cy="865370"/>
          </a:xfrm>
        </p:grpSpPr>
        <p:pic>
          <p:nvPicPr>
            <p:cNvPr id="26" name="Picture 25">
              <a:extLst>
                <a:ext uri="{FF2B5EF4-FFF2-40B4-BE49-F238E27FC236}">
                  <a16:creationId xmlns:a16="http://schemas.microsoft.com/office/drawing/2014/main" id="{7448C37A-4388-C602-F462-07B09E11C76D}"/>
                </a:ext>
              </a:extLst>
            </p:cNvPr>
            <p:cNvPicPr>
              <a:picLocks noChangeAspect="1"/>
            </p:cNvPicPr>
            <p:nvPr/>
          </p:nvPicPr>
          <p:blipFill>
            <a:blip r:embed="rId6"/>
            <a:stretch>
              <a:fillRect/>
            </a:stretch>
          </p:blipFill>
          <p:spPr>
            <a:xfrm>
              <a:off x="6326340" y="2259191"/>
              <a:ext cx="1805326" cy="865370"/>
            </a:xfrm>
            <a:prstGeom prst="rect">
              <a:avLst/>
            </a:prstGeom>
            <a:noFill/>
            <a:ln>
              <a:solidFill>
                <a:schemeClr val="bg1">
                  <a:lumMod val="75000"/>
                </a:schemeClr>
              </a:solidFill>
            </a:ln>
          </p:spPr>
        </p:pic>
        <p:grpSp>
          <p:nvGrpSpPr>
            <p:cNvPr id="27" name="Group 26">
              <a:extLst>
                <a:ext uri="{FF2B5EF4-FFF2-40B4-BE49-F238E27FC236}">
                  <a16:creationId xmlns:a16="http://schemas.microsoft.com/office/drawing/2014/main" id="{A365C80E-F151-87BF-6413-5233473C4893}"/>
                </a:ext>
              </a:extLst>
            </p:cNvPr>
            <p:cNvGrpSpPr/>
            <p:nvPr/>
          </p:nvGrpSpPr>
          <p:grpSpPr>
            <a:xfrm>
              <a:off x="7002092" y="2525651"/>
              <a:ext cx="407978" cy="407978"/>
              <a:chOff x="923992" y="1851213"/>
              <a:chExt cx="407978" cy="407978"/>
            </a:xfrm>
          </p:grpSpPr>
          <p:sp>
            <p:nvSpPr>
              <p:cNvPr id="28" name="Flowchart: Connector 27">
                <a:extLst>
                  <a:ext uri="{FF2B5EF4-FFF2-40B4-BE49-F238E27FC236}">
                    <a16:creationId xmlns:a16="http://schemas.microsoft.com/office/drawing/2014/main" id="{87435B38-CD42-496D-E950-76B1606D146A}"/>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1A30F561-5C22-6F25-37CB-B82F5AE5FD27}"/>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42" name="TextBox 41">
            <a:extLst>
              <a:ext uri="{FF2B5EF4-FFF2-40B4-BE49-F238E27FC236}">
                <a16:creationId xmlns:a16="http://schemas.microsoft.com/office/drawing/2014/main" id="{4FFA06C1-4863-342E-533D-0ACC608D5DA8}"/>
              </a:ext>
            </a:extLst>
          </p:cNvPr>
          <p:cNvSpPr txBox="1"/>
          <p:nvPr/>
        </p:nvSpPr>
        <p:spPr>
          <a:xfrm>
            <a:off x="1443039" y="882413"/>
            <a:ext cx="1676944"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Usage Loop</a:t>
            </a:r>
            <a:endParaRPr lang="en-GB" dirty="0">
              <a:solidFill>
                <a:srgbClr val="589CFF"/>
              </a:solidFill>
              <a:latin typeface="Montserrat" panose="00000500000000000000" pitchFamily="2" charset="0"/>
            </a:endParaRPr>
          </a:p>
        </p:txBody>
      </p:sp>
      <p:sp>
        <p:nvSpPr>
          <p:cNvPr id="43" name="TextBox 42">
            <a:extLst>
              <a:ext uri="{FF2B5EF4-FFF2-40B4-BE49-F238E27FC236}">
                <a16:creationId xmlns:a16="http://schemas.microsoft.com/office/drawing/2014/main" id="{D5E333A7-8A93-5632-9AB3-452B441FFE57}"/>
              </a:ext>
            </a:extLst>
          </p:cNvPr>
          <p:cNvSpPr txBox="1"/>
          <p:nvPr/>
        </p:nvSpPr>
        <p:spPr>
          <a:xfrm>
            <a:off x="1300164" y="1616615"/>
            <a:ext cx="18198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Onboarding Loop</a:t>
            </a:r>
            <a:endParaRPr lang="en-GB" dirty="0"/>
          </a:p>
        </p:txBody>
      </p:sp>
      <p:sp>
        <p:nvSpPr>
          <p:cNvPr id="44" name="TextBox 43">
            <a:extLst>
              <a:ext uri="{FF2B5EF4-FFF2-40B4-BE49-F238E27FC236}">
                <a16:creationId xmlns:a16="http://schemas.microsoft.com/office/drawing/2014/main" id="{DB6A33A2-EE15-5417-36C8-E9DDDF1AE056}"/>
              </a:ext>
            </a:extLst>
          </p:cNvPr>
          <p:cNvSpPr txBox="1"/>
          <p:nvPr/>
        </p:nvSpPr>
        <p:spPr>
          <a:xfrm>
            <a:off x="957264" y="2350817"/>
            <a:ext cx="21627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Interaction b/w Loops</a:t>
            </a:r>
            <a:endParaRPr lang="en-GB" dirty="0"/>
          </a:p>
        </p:txBody>
      </p:sp>
      <p:sp>
        <p:nvSpPr>
          <p:cNvPr id="45" name="TextBox 44">
            <a:extLst>
              <a:ext uri="{FF2B5EF4-FFF2-40B4-BE49-F238E27FC236}">
                <a16:creationId xmlns:a16="http://schemas.microsoft.com/office/drawing/2014/main" id="{C1F79723-642B-956C-938C-C41BB1140D33}"/>
              </a:ext>
            </a:extLst>
          </p:cNvPr>
          <p:cNvSpPr txBox="1"/>
          <p:nvPr/>
        </p:nvSpPr>
        <p:spPr>
          <a:xfrm>
            <a:off x="1942449" y="3085019"/>
            <a:ext cx="1177534"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Examples</a:t>
            </a:r>
            <a:endParaRPr lang="en-GB" dirty="0"/>
          </a:p>
        </p:txBody>
      </p:sp>
      <p:sp>
        <p:nvSpPr>
          <p:cNvPr id="46" name="TextBox 45">
            <a:extLst>
              <a:ext uri="{FF2B5EF4-FFF2-40B4-BE49-F238E27FC236}">
                <a16:creationId xmlns:a16="http://schemas.microsoft.com/office/drawing/2014/main" id="{8D833AE9-9D29-9FFF-6A75-C6D59E2D1B57}"/>
              </a:ext>
            </a:extLst>
          </p:cNvPr>
          <p:cNvSpPr txBox="1"/>
          <p:nvPr/>
        </p:nvSpPr>
        <p:spPr>
          <a:xfrm>
            <a:off x="1300164" y="3819221"/>
            <a:ext cx="1819819"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Actionable Advice</a:t>
            </a:r>
            <a:endParaRPr lang="en-GB" dirty="0">
              <a:solidFill>
                <a:srgbClr val="D1C4B9"/>
              </a:solidFill>
              <a:latin typeface="Montserrat" panose="00000500000000000000" pitchFamily="2" charset="0"/>
            </a:endParaRPr>
          </a:p>
        </p:txBody>
      </p:sp>
      <p:sp>
        <p:nvSpPr>
          <p:cNvPr id="47" name="TextBox 46">
            <a:extLst>
              <a:ext uri="{FF2B5EF4-FFF2-40B4-BE49-F238E27FC236}">
                <a16:creationId xmlns:a16="http://schemas.microsoft.com/office/drawing/2014/main" id="{758E3078-B808-AB16-7AFF-3994DA7F0A1F}"/>
              </a:ext>
            </a:extLst>
          </p:cNvPr>
          <p:cNvSpPr txBox="1"/>
          <p:nvPr/>
        </p:nvSpPr>
        <p:spPr>
          <a:xfrm>
            <a:off x="1771651" y="4553422"/>
            <a:ext cx="1348332"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Future Work</a:t>
            </a:r>
            <a:endParaRPr lang="en-GB" dirty="0">
              <a:solidFill>
                <a:srgbClr val="D1C4B9"/>
              </a:solidFill>
              <a:latin typeface="Montserrat" panose="00000500000000000000" pitchFamily="2" charset="0"/>
            </a:endParaRPr>
          </a:p>
        </p:txBody>
      </p:sp>
    </p:spTree>
    <p:extLst>
      <p:ext uri="{BB962C8B-B14F-4D97-AF65-F5344CB8AC3E}">
        <p14:creationId xmlns:p14="http://schemas.microsoft.com/office/powerpoint/2010/main" val="192974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Example: Video</a:t>
            </a:r>
            <a:endParaRPr sz="1200" b="0" dirty="0"/>
          </a:p>
        </p:txBody>
      </p:sp>
      <p:grpSp>
        <p:nvGrpSpPr>
          <p:cNvPr id="74" name="Group 73">
            <a:extLst>
              <a:ext uri="{FF2B5EF4-FFF2-40B4-BE49-F238E27FC236}">
                <a16:creationId xmlns:a16="http://schemas.microsoft.com/office/drawing/2014/main" id="{3580934E-5320-A8F0-2F6A-AFF78864B17A}"/>
              </a:ext>
            </a:extLst>
          </p:cNvPr>
          <p:cNvGrpSpPr/>
          <p:nvPr/>
        </p:nvGrpSpPr>
        <p:grpSpPr>
          <a:xfrm>
            <a:off x="3118715" y="2645071"/>
            <a:ext cx="3282165" cy="566850"/>
            <a:chOff x="4572000" y="4266680"/>
            <a:chExt cx="3282165" cy="566850"/>
          </a:xfrm>
        </p:grpSpPr>
        <p:pic>
          <p:nvPicPr>
            <p:cNvPr id="75" name="Picture 74">
              <a:extLst>
                <a:ext uri="{FF2B5EF4-FFF2-40B4-BE49-F238E27FC236}">
                  <a16:creationId xmlns:a16="http://schemas.microsoft.com/office/drawing/2014/main" id="{AA86D7BF-3868-E574-4F4D-7855A9A86AA9}"/>
                </a:ext>
              </a:extLst>
            </p:cNvPr>
            <p:cNvPicPr>
              <a:picLocks noChangeAspect="1"/>
            </p:cNvPicPr>
            <p:nvPr/>
          </p:nvPicPr>
          <p:blipFill>
            <a:blip r:embed="rId4"/>
            <a:stretch>
              <a:fillRect/>
            </a:stretch>
          </p:blipFill>
          <p:spPr>
            <a:xfrm>
              <a:off x="4572000" y="4268898"/>
              <a:ext cx="1177930" cy="564632"/>
            </a:xfrm>
            <a:prstGeom prst="rect">
              <a:avLst/>
            </a:prstGeom>
            <a:noFill/>
            <a:ln>
              <a:noFill/>
            </a:ln>
            <a:effectLst>
              <a:outerShdw blurRad="508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9D117821-8D4B-7DDA-41AA-0A94EB0149DB}"/>
                </a:ext>
              </a:extLst>
            </p:cNvPr>
            <p:cNvPicPr>
              <a:picLocks noChangeAspect="1"/>
            </p:cNvPicPr>
            <p:nvPr/>
          </p:nvPicPr>
          <p:blipFill>
            <a:blip r:embed="rId5"/>
            <a:stretch>
              <a:fillRect/>
            </a:stretch>
          </p:blipFill>
          <p:spPr>
            <a:xfrm>
              <a:off x="5824596" y="4268898"/>
              <a:ext cx="971800" cy="564632"/>
            </a:xfrm>
            <a:prstGeom prst="rect">
              <a:avLst/>
            </a:prstGeom>
            <a:noFill/>
            <a:ln>
              <a:noFill/>
            </a:ln>
            <a:effectLst>
              <a:outerShdw blurRad="50800" dist="38100" dir="2700000" algn="tl" rotWithShape="0">
                <a:prstClr val="black">
                  <a:alpha val="40000"/>
                </a:prstClr>
              </a:outerShdw>
            </a:effectLst>
          </p:spPr>
        </p:pic>
        <p:pic>
          <p:nvPicPr>
            <p:cNvPr id="77" name="Picture 76">
              <a:extLst>
                <a:ext uri="{FF2B5EF4-FFF2-40B4-BE49-F238E27FC236}">
                  <a16:creationId xmlns:a16="http://schemas.microsoft.com/office/drawing/2014/main" id="{D2AD7AB2-8DB4-D75A-C1A4-99D6A91322CA}"/>
                </a:ext>
              </a:extLst>
            </p:cNvPr>
            <p:cNvPicPr>
              <a:picLocks noChangeAspect="1"/>
            </p:cNvPicPr>
            <p:nvPr/>
          </p:nvPicPr>
          <p:blipFill>
            <a:blip r:embed="rId6"/>
            <a:stretch>
              <a:fillRect/>
            </a:stretch>
          </p:blipFill>
          <p:spPr>
            <a:xfrm>
              <a:off x="6860571" y="4266680"/>
              <a:ext cx="993594" cy="563239"/>
            </a:xfrm>
            <a:prstGeom prst="rect">
              <a:avLst/>
            </a:prstGeom>
            <a:noFill/>
            <a:ln>
              <a:noFill/>
            </a:ln>
            <a:effectLst>
              <a:outerShdw blurRad="50800" dist="38100" dir="2700000" algn="tl" rotWithShape="0">
                <a:prstClr val="black">
                  <a:alpha val="40000"/>
                </a:prstClr>
              </a:outerShdw>
            </a:effectLst>
          </p:spPr>
        </p:pic>
      </p:grpSp>
      <p:grpSp>
        <p:nvGrpSpPr>
          <p:cNvPr id="3" name="Group 2">
            <a:extLst>
              <a:ext uri="{FF2B5EF4-FFF2-40B4-BE49-F238E27FC236}">
                <a16:creationId xmlns:a16="http://schemas.microsoft.com/office/drawing/2014/main" id="{7A78ADB7-1EA5-5C88-1325-F435E274D97B}"/>
              </a:ext>
            </a:extLst>
          </p:cNvPr>
          <p:cNvGrpSpPr/>
          <p:nvPr/>
        </p:nvGrpSpPr>
        <p:grpSpPr>
          <a:xfrm>
            <a:off x="3948739" y="1099538"/>
            <a:ext cx="1476312" cy="720000"/>
            <a:chOff x="7160422" y="245132"/>
            <a:chExt cx="1476312" cy="720000"/>
          </a:xfrm>
        </p:grpSpPr>
        <p:pic>
          <p:nvPicPr>
            <p:cNvPr id="11" name="Graphic 10" descr="Video camera with solid fill">
              <a:extLst>
                <a:ext uri="{FF2B5EF4-FFF2-40B4-BE49-F238E27FC236}">
                  <a16:creationId xmlns:a16="http://schemas.microsoft.com/office/drawing/2014/main" id="{E524D630-4D62-A777-26BF-41CE02EDC2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0422" y="245132"/>
              <a:ext cx="720000" cy="720000"/>
            </a:xfrm>
            <a:prstGeom prst="rect">
              <a:avLst/>
            </a:prstGeom>
          </p:spPr>
        </p:pic>
        <p:pic>
          <p:nvPicPr>
            <p:cNvPr id="13" name="Graphic 12" descr="Vlog with solid fill">
              <a:extLst>
                <a:ext uri="{FF2B5EF4-FFF2-40B4-BE49-F238E27FC236}">
                  <a16:creationId xmlns:a16="http://schemas.microsoft.com/office/drawing/2014/main" id="{5446F5A1-E56F-A9FE-014D-7D5BE0A07D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6734" y="245132"/>
              <a:ext cx="720000" cy="720000"/>
            </a:xfrm>
            <a:prstGeom prst="rect">
              <a:avLst/>
            </a:prstGeom>
          </p:spPr>
        </p:pic>
      </p:grpSp>
      <p:sp>
        <p:nvSpPr>
          <p:cNvPr id="41" name="Rectangle: Rounded Corners 40">
            <a:extLst>
              <a:ext uri="{FF2B5EF4-FFF2-40B4-BE49-F238E27FC236}">
                <a16:creationId xmlns:a16="http://schemas.microsoft.com/office/drawing/2014/main" id="{41A6CC29-C1CF-55E6-647B-F440C576DFDD}"/>
              </a:ext>
            </a:extLst>
          </p:cNvPr>
          <p:cNvSpPr/>
          <p:nvPr/>
        </p:nvSpPr>
        <p:spPr>
          <a:xfrm>
            <a:off x="4552085" y="3858854"/>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sp>
        <p:nvSpPr>
          <p:cNvPr id="46" name="Rectangle: Rounded Corners 45">
            <a:extLst>
              <a:ext uri="{FF2B5EF4-FFF2-40B4-BE49-F238E27FC236}">
                <a16:creationId xmlns:a16="http://schemas.microsoft.com/office/drawing/2014/main" id="{BEF1573F-6F8D-64B3-F7D4-F308720A4FF2}"/>
              </a:ext>
            </a:extLst>
          </p:cNvPr>
          <p:cNvSpPr/>
          <p:nvPr/>
        </p:nvSpPr>
        <p:spPr>
          <a:xfrm>
            <a:off x="1781991" y="3867890"/>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grpSp>
        <p:nvGrpSpPr>
          <p:cNvPr id="6" name="Group 5">
            <a:extLst>
              <a:ext uri="{FF2B5EF4-FFF2-40B4-BE49-F238E27FC236}">
                <a16:creationId xmlns:a16="http://schemas.microsoft.com/office/drawing/2014/main" id="{D3969359-03CB-64A8-6FFD-451FD480118C}"/>
              </a:ext>
            </a:extLst>
          </p:cNvPr>
          <p:cNvGrpSpPr/>
          <p:nvPr/>
        </p:nvGrpSpPr>
        <p:grpSpPr>
          <a:xfrm>
            <a:off x="7157593" y="1026853"/>
            <a:ext cx="1805326" cy="865370"/>
            <a:chOff x="6736548" y="1475586"/>
            <a:chExt cx="1805326" cy="865370"/>
          </a:xfrm>
        </p:grpSpPr>
        <p:pic>
          <p:nvPicPr>
            <p:cNvPr id="43" name="Picture 42">
              <a:extLst>
                <a:ext uri="{FF2B5EF4-FFF2-40B4-BE49-F238E27FC236}">
                  <a16:creationId xmlns:a16="http://schemas.microsoft.com/office/drawing/2014/main" id="{01FBFFA9-5AD7-3410-717F-AC25C9D87313}"/>
                </a:ext>
              </a:extLst>
            </p:cNvPr>
            <p:cNvPicPr>
              <a:picLocks noChangeAspect="1"/>
            </p:cNvPicPr>
            <p:nvPr/>
          </p:nvPicPr>
          <p:blipFill>
            <a:blip r:embed="rId4"/>
            <a:stretch>
              <a:fillRect/>
            </a:stretch>
          </p:blipFill>
          <p:spPr>
            <a:xfrm>
              <a:off x="6736548" y="1475586"/>
              <a:ext cx="1805326" cy="865370"/>
            </a:xfrm>
            <a:prstGeom prst="rect">
              <a:avLst/>
            </a:prstGeom>
            <a:noFill/>
            <a:ln>
              <a:noFill/>
            </a:ln>
            <a:effectLst>
              <a:outerShdw blurRad="50800" dist="38100" dir="2700000" algn="tl" rotWithShape="0">
                <a:prstClr val="black">
                  <a:alpha val="40000"/>
                </a:prstClr>
              </a:outerShdw>
            </a:effectLst>
          </p:spPr>
        </p:pic>
        <p:grpSp>
          <p:nvGrpSpPr>
            <p:cNvPr id="45" name="Group 44">
              <a:extLst>
                <a:ext uri="{FF2B5EF4-FFF2-40B4-BE49-F238E27FC236}">
                  <a16:creationId xmlns:a16="http://schemas.microsoft.com/office/drawing/2014/main" id="{9861591C-DD30-7210-5282-DB52E6C7A6E5}"/>
                </a:ext>
              </a:extLst>
            </p:cNvPr>
            <p:cNvGrpSpPr/>
            <p:nvPr/>
          </p:nvGrpSpPr>
          <p:grpSpPr>
            <a:xfrm>
              <a:off x="7412300" y="1742046"/>
              <a:ext cx="407978" cy="407978"/>
              <a:chOff x="923992" y="1851213"/>
              <a:chExt cx="407978" cy="407978"/>
            </a:xfrm>
          </p:grpSpPr>
          <p:sp>
            <p:nvSpPr>
              <p:cNvPr id="47" name="Flowchart: Connector 46">
                <a:extLst>
                  <a:ext uri="{FF2B5EF4-FFF2-40B4-BE49-F238E27FC236}">
                    <a16:creationId xmlns:a16="http://schemas.microsoft.com/office/drawing/2014/main" id="{26DF4779-4327-13D2-4AB6-C861EE1AC000}"/>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Isosceles Triangle 48">
                <a:extLst>
                  <a:ext uri="{FF2B5EF4-FFF2-40B4-BE49-F238E27FC236}">
                    <a16:creationId xmlns:a16="http://schemas.microsoft.com/office/drawing/2014/main" id="{0298C865-F719-700F-6F5D-88073B029A97}"/>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5" name="Group 4">
            <a:extLst>
              <a:ext uri="{FF2B5EF4-FFF2-40B4-BE49-F238E27FC236}">
                <a16:creationId xmlns:a16="http://schemas.microsoft.com/office/drawing/2014/main" id="{2331266E-0F89-593A-4D66-0AEA143C9E3D}"/>
              </a:ext>
            </a:extLst>
          </p:cNvPr>
          <p:cNvGrpSpPr/>
          <p:nvPr/>
        </p:nvGrpSpPr>
        <p:grpSpPr>
          <a:xfrm>
            <a:off x="314479" y="2261273"/>
            <a:ext cx="1276236" cy="2648916"/>
            <a:chOff x="537809" y="2274334"/>
            <a:chExt cx="1276236" cy="2648916"/>
          </a:xfrm>
        </p:grpSpPr>
        <p:grpSp>
          <p:nvGrpSpPr>
            <p:cNvPr id="50" name="Group 49">
              <a:extLst>
                <a:ext uri="{FF2B5EF4-FFF2-40B4-BE49-F238E27FC236}">
                  <a16:creationId xmlns:a16="http://schemas.microsoft.com/office/drawing/2014/main" id="{EB31A87D-5F27-2034-3C78-36D992E78586}"/>
                </a:ext>
              </a:extLst>
            </p:cNvPr>
            <p:cNvGrpSpPr/>
            <p:nvPr/>
          </p:nvGrpSpPr>
          <p:grpSpPr>
            <a:xfrm>
              <a:off x="537809" y="3821117"/>
              <a:ext cx="1276236" cy="264718"/>
              <a:chOff x="3019731" y="1445799"/>
              <a:chExt cx="1276236" cy="264718"/>
            </a:xfrm>
          </p:grpSpPr>
          <p:sp>
            <p:nvSpPr>
              <p:cNvPr id="51" name="Rectangle: Rounded Corners 50">
                <a:extLst>
                  <a:ext uri="{FF2B5EF4-FFF2-40B4-BE49-F238E27FC236}">
                    <a16:creationId xmlns:a16="http://schemas.microsoft.com/office/drawing/2014/main" id="{7C986AEE-4288-3E10-BD66-E4A6AE5EA45E}"/>
                  </a:ext>
                </a:extLst>
              </p:cNvPr>
              <p:cNvSpPr/>
              <p:nvPr/>
            </p:nvSpPr>
            <p:spPr>
              <a:xfrm>
                <a:off x="3019731" y="1445799"/>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KPIs</a:t>
                </a:r>
                <a:endParaRPr lang="en-GB" sz="900" dirty="0">
                  <a:latin typeface="Bahnschrift" panose="020B0502040204020203" pitchFamily="34" charset="0"/>
                </a:endParaRPr>
              </a:p>
            </p:txBody>
          </p:sp>
          <p:grpSp>
            <p:nvGrpSpPr>
              <p:cNvPr id="52" name="Group 51">
                <a:extLst>
                  <a:ext uri="{FF2B5EF4-FFF2-40B4-BE49-F238E27FC236}">
                    <a16:creationId xmlns:a16="http://schemas.microsoft.com/office/drawing/2014/main" id="{985907E5-2222-C46F-FCE7-EA1B1795CDBB}"/>
                  </a:ext>
                </a:extLst>
              </p:cNvPr>
              <p:cNvGrpSpPr/>
              <p:nvPr/>
            </p:nvGrpSpPr>
            <p:grpSpPr>
              <a:xfrm>
                <a:off x="3438367" y="1493226"/>
                <a:ext cx="106816" cy="166286"/>
                <a:chOff x="6402957" y="2584636"/>
                <a:chExt cx="106816" cy="166286"/>
              </a:xfrm>
            </p:grpSpPr>
            <p:pic>
              <p:nvPicPr>
                <p:cNvPr id="53" name="Grafik 374" descr="Wiedergabe mit einfarbiger Füllung">
                  <a:extLst>
                    <a:ext uri="{FF2B5EF4-FFF2-40B4-BE49-F238E27FC236}">
                      <a16:creationId xmlns:a16="http://schemas.microsoft.com/office/drawing/2014/main" id="{6BF385CF-A11C-198B-BC21-81F43E1317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00000">
                  <a:off x="6408605" y="2579335"/>
                  <a:ext cx="95867" cy="106469"/>
                </a:xfrm>
                <a:prstGeom prst="rect">
                  <a:avLst/>
                </a:prstGeom>
              </p:spPr>
            </p:pic>
            <p:pic>
              <p:nvPicPr>
                <p:cNvPr id="54" name="Grafik 375" descr="Wiedergabe mit einfarbiger Füllung">
                  <a:extLst>
                    <a:ext uri="{FF2B5EF4-FFF2-40B4-BE49-F238E27FC236}">
                      <a16:creationId xmlns:a16="http://schemas.microsoft.com/office/drawing/2014/main" id="{722BD38F-92AA-60E1-D731-C4E8FCBBB6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flipV="1">
                  <a:off x="6408258" y="2649754"/>
                  <a:ext cx="95867" cy="106469"/>
                </a:xfrm>
                <a:prstGeom prst="rect">
                  <a:avLst/>
                </a:prstGeom>
              </p:spPr>
            </p:pic>
          </p:grpSp>
        </p:grpSp>
        <p:grpSp>
          <p:nvGrpSpPr>
            <p:cNvPr id="55" name="Group 54">
              <a:extLst>
                <a:ext uri="{FF2B5EF4-FFF2-40B4-BE49-F238E27FC236}">
                  <a16:creationId xmlns:a16="http://schemas.microsoft.com/office/drawing/2014/main" id="{65F1D523-BEF3-549C-E83F-3FE82786B7A4}"/>
                </a:ext>
              </a:extLst>
            </p:cNvPr>
            <p:cNvGrpSpPr/>
            <p:nvPr/>
          </p:nvGrpSpPr>
          <p:grpSpPr>
            <a:xfrm>
              <a:off x="537809" y="4658532"/>
              <a:ext cx="1276236" cy="264718"/>
              <a:chOff x="3035416" y="1954920"/>
              <a:chExt cx="1276236" cy="264718"/>
            </a:xfrm>
          </p:grpSpPr>
          <p:sp>
            <p:nvSpPr>
              <p:cNvPr id="56" name="Rectangle: Rounded Corners 55">
                <a:extLst>
                  <a:ext uri="{FF2B5EF4-FFF2-40B4-BE49-F238E27FC236}">
                    <a16:creationId xmlns:a16="http://schemas.microsoft.com/office/drawing/2014/main" id="{1B7BAF0C-AA7A-51E4-51A0-B2A462F13E8A}"/>
                  </a:ext>
                </a:extLst>
              </p:cNvPr>
              <p:cNvSpPr/>
              <p:nvPr/>
            </p:nvSpPr>
            <p:spPr>
              <a:xfrm>
                <a:off x="3035416" y="19549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Line Chart</a:t>
                </a:r>
                <a:endParaRPr lang="en-GB" sz="900" dirty="0">
                  <a:latin typeface="Bahnschrift" panose="020B0502040204020203" pitchFamily="34" charset="0"/>
                </a:endParaRPr>
              </a:p>
            </p:txBody>
          </p:sp>
          <p:pic>
            <p:nvPicPr>
              <p:cNvPr id="57" name="Grafik 79" descr="Periodische Grafik mit einfarbiger Füllung">
                <a:extLst>
                  <a:ext uri="{FF2B5EF4-FFF2-40B4-BE49-F238E27FC236}">
                    <a16:creationId xmlns:a16="http://schemas.microsoft.com/office/drawing/2014/main" id="{423C5D2F-01DD-B1C8-4A63-B7C65E0ADF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40979" y="1978280"/>
                <a:ext cx="214768" cy="214768"/>
              </a:xfrm>
              <a:prstGeom prst="rect">
                <a:avLst/>
              </a:prstGeom>
            </p:spPr>
          </p:pic>
        </p:grpSp>
        <p:grpSp>
          <p:nvGrpSpPr>
            <p:cNvPr id="58" name="Group 57">
              <a:extLst>
                <a:ext uri="{FF2B5EF4-FFF2-40B4-BE49-F238E27FC236}">
                  <a16:creationId xmlns:a16="http://schemas.microsoft.com/office/drawing/2014/main" id="{F048559E-75C6-4256-2277-A60776E289DD}"/>
                </a:ext>
              </a:extLst>
            </p:cNvPr>
            <p:cNvGrpSpPr/>
            <p:nvPr/>
          </p:nvGrpSpPr>
          <p:grpSpPr>
            <a:xfrm>
              <a:off x="537809" y="4239824"/>
              <a:ext cx="1276236" cy="264718"/>
              <a:chOff x="3378249" y="2937945"/>
              <a:chExt cx="1276236" cy="264718"/>
            </a:xfrm>
          </p:grpSpPr>
          <p:sp>
            <p:nvSpPr>
              <p:cNvPr id="59" name="Rectangle: Rounded Corners 58">
                <a:extLst>
                  <a:ext uri="{FF2B5EF4-FFF2-40B4-BE49-F238E27FC236}">
                    <a16:creationId xmlns:a16="http://schemas.microsoft.com/office/drawing/2014/main" id="{33BB1235-8AAE-A5A2-2282-983BB8B48158}"/>
                  </a:ext>
                </a:extLst>
              </p:cNvPr>
              <p:cNvSpPr/>
              <p:nvPr/>
            </p:nvSpPr>
            <p:spPr>
              <a:xfrm>
                <a:off x="3378249" y="2937945"/>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Bar Chart</a:t>
                </a:r>
                <a:endParaRPr lang="en-GB" sz="900" dirty="0">
                  <a:latin typeface="Bahnschrift" panose="020B0502040204020203" pitchFamily="34" charset="0"/>
                </a:endParaRPr>
              </a:p>
            </p:txBody>
          </p:sp>
          <p:pic>
            <p:nvPicPr>
              <p:cNvPr id="60" name="Grafik 319" descr="Balkendiagramm mit einfarbiger Füllung">
                <a:extLst>
                  <a:ext uri="{FF2B5EF4-FFF2-40B4-BE49-F238E27FC236}">
                    <a16:creationId xmlns:a16="http://schemas.microsoft.com/office/drawing/2014/main" id="{28209B44-0FE9-1854-B9BD-FF910812992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05913" y="2960110"/>
                <a:ext cx="214277" cy="214277"/>
              </a:xfrm>
              <a:prstGeom prst="rect">
                <a:avLst/>
              </a:prstGeom>
            </p:spPr>
          </p:pic>
        </p:grpSp>
        <p:grpSp>
          <p:nvGrpSpPr>
            <p:cNvPr id="61" name="Group 60">
              <a:extLst>
                <a:ext uri="{FF2B5EF4-FFF2-40B4-BE49-F238E27FC236}">
                  <a16:creationId xmlns:a16="http://schemas.microsoft.com/office/drawing/2014/main" id="{E99DA523-B17C-7481-69BA-96958695CF25}"/>
                </a:ext>
              </a:extLst>
            </p:cNvPr>
            <p:cNvGrpSpPr/>
            <p:nvPr/>
          </p:nvGrpSpPr>
          <p:grpSpPr>
            <a:xfrm>
              <a:off x="537809" y="2970022"/>
              <a:ext cx="1276236" cy="697106"/>
              <a:chOff x="6969202" y="2678538"/>
              <a:chExt cx="1276236" cy="697106"/>
            </a:xfrm>
          </p:grpSpPr>
          <p:grpSp>
            <p:nvGrpSpPr>
              <p:cNvPr id="62" name="Group 61">
                <a:extLst>
                  <a:ext uri="{FF2B5EF4-FFF2-40B4-BE49-F238E27FC236}">
                    <a16:creationId xmlns:a16="http://schemas.microsoft.com/office/drawing/2014/main" id="{746C02D6-D7AA-FDD4-61E9-F2821ED1A6A5}"/>
                  </a:ext>
                </a:extLst>
              </p:cNvPr>
              <p:cNvGrpSpPr/>
              <p:nvPr/>
            </p:nvGrpSpPr>
            <p:grpSpPr>
              <a:xfrm>
                <a:off x="6981335" y="2933498"/>
                <a:ext cx="1263822" cy="442146"/>
                <a:chOff x="6981334" y="2933498"/>
                <a:chExt cx="1277031" cy="442146"/>
              </a:xfrm>
            </p:grpSpPr>
            <p:sp>
              <p:nvSpPr>
                <p:cNvPr id="71" name="Rechteck: abgerundete Ecken 333">
                  <a:extLst>
                    <a:ext uri="{FF2B5EF4-FFF2-40B4-BE49-F238E27FC236}">
                      <a16:creationId xmlns:a16="http://schemas.microsoft.com/office/drawing/2014/main" id="{BBAC3361-671B-01FF-500C-63412EDBAE66}"/>
                    </a:ext>
                  </a:extLst>
                </p:cNvPr>
                <p:cNvSpPr/>
                <p:nvPr/>
              </p:nvSpPr>
              <p:spPr>
                <a:xfrm>
                  <a:off x="6981334" y="2933498"/>
                  <a:ext cx="1277031" cy="442146"/>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grpSp>
              <p:nvGrpSpPr>
                <p:cNvPr id="79" name="Gruppieren 47">
                  <a:extLst>
                    <a:ext uri="{FF2B5EF4-FFF2-40B4-BE49-F238E27FC236}">
                      <a16:creationId xmlns:a16="http://schemas.microsoft.com/office/drawing/2014/main" id="{EB2FB643-ED73-4DF7-7DCC-8349A67278D7}"/>
                    </a:ext>
                  </a:extLst>
                </p:cNvPr>
                <p:cNvGrpSpPr/>
                <p:nvPr/>
              </p:nvGrpSpPr>
              <p:grpSpPr>
                <a:xfrm>
                  <a:off x="7177102" y="2952192"/>
                  <a:ext cx="968083" cy="391172"/>
                  <a:chOff x="10580392" y="2171903"/>
                  <a:chExt cx="931983" cy="420378"/>
                </a:xfrm>
              </p:grpSpPr>
              <p:sp>
                <p:nvSpPr>
                  <p:cNvPr id="80" name="Rechteck 420">
                    <a:extLst>
                      <a:ext uri="{FF2B5EF4-FFF2-40B4-BE49-F238E27FC236}">
                        <a16:creationId xmlns:a16="http://schemas.microsoft.com/office/drawing/2014/main" id="{E3954000-4A6D-C7D0-E68B-02ED3AD21147}"/>
                      </a:ext>
                    </a:extLst>
                  </p:cNvPr>
                  <p:cNvSpPr/>
                  <p:nvPr/>
                </p:nvSpPr>
                <p:spPr>
                  <a:xfrm>
                    <a:off x="10580392" y="2171903"/>
                    <a:ext cx="93198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00" dirty="0">
                        <a:solidFill>
                          <a:srgbClr val="525252"/>
                        </a:solidFill>
                        <a:latin typeface="Bahnschrift" panose="020B0502040204020203" pitchFamily="34" charset="0"/>
                        <a:cs typeface="Segoe UI" panose="020B0502040204020203" pitchFamily="34" charset="0"/>
                      </a:rPr>
                      <a:t>Interaction</a:t>
                    </a:r>
                  </a:p>
                </p:txBody>
              </p:sp>
              <p:sp>
                <p:nvSpPr>
                  <p:cNvPr id="81" name="Rechteck 421">
                    <a:extLst>
                      <a:ext uri="{FF2B5EF4-FFF2-40B4-BE49-F238E27FC236}">
                        <a16:creationId xmlns:a16="http://schemas.microsoft.com/office/drawing/2014/main" id="{8FD1EAE2-2582-CBC5-C7BF-DB38C3131DFD}"/>
                      </a:ext>
                    </a:extLst>
                  </p:cNvPr>
                  <p:cNvSpPr/>
                  <p:nvPr/>
                </p:nvSpPr>
                <p:spPr>
                  <a:xfrm>
                    <a:off x="10771447" y="2378004"/>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600" dirty="0">
                        <a:solidFill>
                          <a:srgbClr val="525252"/>
                        </a:solidFill>
                        <a:latin typeface="Bahnschrift" panose="020B0502040204020203" pitchFamily="34" charset="0"/>
                        <a:cs typeface="Segoe UI" panose="020B0502040204020203" pitchFamily="34" charset="0"/>
                      </a:rPr>
                      <a:t> </a:t>
                    </a:r>
                    <a:r>
                      <a:rPr lang="de-AT" sz="900" dirty="0">
                        <a:solidFill>
                          <a:srgbClr val="525252"/>
                        </a:solidFill>
                        <a:latin typeface="Bahnschrift" panose="020B0502040204020203" pitchFamily="34" charset="0"/>
                        <a:cs typeface="Segoe UI" panose="020B0502040204020203" pitchFamily="34" charset="0"/>
                      </a:rPr>
                      <a:t>Type</a:t>
                    </a:r>
                  </a:p>
                </p:txBody>
              </p:sp>
              <p:cxnSp>
                <p:nvCxnSpPr>
                  <p:cNvPr id="82" name="Gerader Verbinder 422">
                    <a:extLst>
                      <a:ext uri="{FF2B5EF4-FFF2-40B4-BE49-F238E27FC236}">
                        <a16:creationId xmlns:a16="http://schemas.microsoft.com/office/drawing/2014/main" id="{76AAAACE-9CE3-E8CC-3DEA-95601FB50B4B}"/>
                      </a:ext>
                    </a:extLst>
                  </p:cNvPr>
                  <p:cNvCxnSpPr>
                    <a:cxnSpLocks/>
                  </p:cNvCxnSpPr>
                  <p:nvPr/>
                </p:nvCxnSpPr>
                <p:spPr>
                  <a:xfrm>
                    <a:off x="10700779" y="2397286"/>
                    <a:ext cx="0" cy="87857"/>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83" name="Gerader Verbinder 423">
                    <a:extLst>
                      <a:ext uri="{FF2B5EF4-FFF2-40B4-BE49-F238E27FC236}">
                        <a16:creationId xmlns:a16="http://schemas.microsoft.com/office/drawing/2014/main" id="{8F544EB1-832B-78AD-FCBA-59336A72C430}"/>
                      </a:ext>
                    </a:extLst>
                  </p:cNvPr>
                  <p:cNvCxnSpPr>
                    <a:cxnSpLocks/>
                  </p:cNvCxnSpPr>
                  <p:nvPr/>
                </p:nvCxnSpPr>
                <p:spPr>
                  <a:xfrm flipH="1" flipV="1">
                    <a:off x="10694429" y="2485551"/>
                    <a:ext cx="99465" cy="2"/>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8FE0B12B-6518-07F1-9932-17AFD5534523}"/>
                  </a:ext>
                </a:extLst>
              </p:cNvPr>
              <p:cNvGrpSpPr/>
              <p:nvPr/>
            </p:nvGrpSpPr>
            <p:grpSpPr>
              <a:xfrm>
                <a:off x="6969202" y="2678538"/>
                <a:ext cx="1276236" cy="264718"/>
                <a:chOff x="3349874" y="2435958"/>
                <a:chExt cx="1276236" cy="264718"/>
              </a:xfrm>
            </p:grpSpPr>
            <p:sp>
              <p:nvSpPr>
                <p:cNvPr id="69" name="Rectangle: Rounded Corners 68">
                  <a:extLst>
                    <a:ext uri="{FF2B5EF4-FFF2-40B4-BE49-F238E27FC236}">
                      <a16:creationId xmlns:a16="http://schemas.microsoft.com/office/drawing/2014/main" id="{DC939B85-8A15-471D-73D0-86B87ED870B0}"/>
                    </a:ext>
                  </a:extLst>
                </p:cNvPr>
                <p:cNvSpPr/>
                <p:nvPr/>
              </p:nvSpPr>
              <p:spPr>
                <a:xfrm>
                  <a:off x="3349874" y="2435958"/>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Filter</a:t>
                  </a:r>
                  <a:endParaRPr lang="en-GB" sz="900" dirty="0">
                    <a:latin typeface="Bahnschrift" panose="020B0502040204020203" pitchFamily="34" charset="0"/>
                  </a:endParaRPr>
                </a:p>
              </p:txBody>
            </p:sp>
            <p:pic>
              <p:nvPicPr>
                <p:cNvPr id="70" name="Grafik 315" descr="Filter mit einfarbiger Füllung">
                  <a:extLst>
                    <a:ext uri="{FF2B5EF4-FFF2-40B4-BE49-F238E27FC236}">
                      <a16:creationId xmlns:a16="http://schemas.microsoft.com/office/drawing/2014/main" id="{77B17BEB-CF28-5AF6-D5E7-ADC4851DC7F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73534" y="2469938"/>
                  <a:ext cx="214276" cy="214277"/>
                </a:xfrm>
                <a:prstGeom prst="rect">
                  <a:avLst/>
                </a:prstGeom>
              </p:spPr>
            </p:pic>
          </p:grpSp>
        </p:grpSp>
        <p:grpSp>
          <p:nvGrpSpPr>
            <p:cNvPr id="84" name="Group 83">
              <a:extLst>
                <a:ext uri="{FF2B5EF4-FFF2-40B4-BE49-F238E27FC236}">
                  <a16:creationId xmlns:a16="http://schemas.microsoft.com/office/drawing/2014/main" id="{F77D5567-90AF-E24F-EBD9-C2399540DE25}"/>
                </a:ext>
              </a:extLst>
            </p:cNvPr>
            <p:cNvGrpSpPr/>
            <p:nvPr/>
          </p:nvGrpSpPr>
          <p:grpSpPr>
            <a:xfrm>
              <a:off x="537809" y="2274334"/>
              <a:ext cx="1276236" cy="541699"/>
              <a:chOff x="6973175" y="1589183"/>
              <a:chExt cx="1276236" cy="541699"/>
            </a:xfrm>
          </p:grpSpPr>
          <p:grpSp>
            <p:nvGrpSpPr>
              <p:cNvPr id="85" name="Group 84">
                <a:extLst>
                  <a:ext uri="{FF2B5EF4-FFF2-40B4-BE49-F238E27FC236}">
                    <a16:creationId xmlns:a16="http://schemas.microsoft.com/office/drawing/2014/main" id="{CBF5CE69-9C7E-978E-8D66-5A6450E34ACF}"/>
                  </a:ext>
                </a:extLst>
              </p:cNvPr>
              <p:cNvGrpSpPr/>
              <p:nvPr/>
            </p:nvGrpSpPr>
            <p:grpSpPr>
              <a:xfrm>
                <a:off x="6973175" y="1589183"/>
                <a:ext cx="1276236" cy="264718"/>
                <a:chOff x="3135978" y="908820"/>
                <a:chExt cx="1276236" cy="264718"/>
              </a:xfrm>
            </p:grpSpPr>
            <p:sp>
              <p:nvSpPr>
                <p:cNvPr id="89" name="Rectangle: Rounded Corners 88">
                  <a:extLst>
                    <a:ext uri="{FF2B5EF4-FFF2-40B4-BE49-F238E27FC236}">
                      <a16:creationId xmlns:a16="http://schemas.microsoft.com/office/drawing/2014/main" id="{54365A49-400D-1CF3-28E7-D1665879DE64}"/>
                    </a:ext>
                  </a:extLst>
                </p:cNvPr>
                <p:cNvSpPr/>
                <p:nvPr/>
              </p:nvSpPr>
              <p:spPr>
                <a:xfrm>
                  <a:off x="3135978" y="9088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Dashboard</a:t>
                  </a:r>
                  <a:endParaRPr lang="en-GB" sz="900" dirty="0">
                    <a:latin typeface="Bahnschrift" panose="020B0502040204020203" pitchFamily="34" charset="0"/>
                  </a:endParaRPr>
                </a:p>
              </p:txBody>
            </p:sp>
            <p:sp>
              <p:nvSpPr>
                <p:cNvPr id="99" name="Rechteck: abgerundete Ecken 329">
                  <a:extLst>
                    <a:ext uri="{FF2B5EF4-FFF2-40B4-BE49-F238E27FC236}">
                      <a16:creationId xmlns:a16="http://schemas.microsoft.com/office/drawing/2014/main" id="{72F5FA7F-DCEE-8D05-ABA1-E256FEA0CE24}"/>
                    </a:ext>
                  </a:extLst>
                </p:cNvPr>
                <p:cNvSpPr/>
                <p:nvPr/>
              </p:nvSpPr>
              <p:spPr>
                <a:xfrm>
                  <a:off x="3285733" y="959154"/>
                  <a:ext cx="168872" cy="146675"/>
                </a:xfrm>
                <a:prstGeom prst="roundRect">
                  <a:avLst>
                    <a:gd name="adj" fmla="val 864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a:latin typeface="Bahnschrift" panose="020B0502040204020203" pitchFamily="34" charset="0"/>
                    <a:cs typeface="Segoe UI" panose="020B0502040204020203" pitchFamily="34" charset="0"/>
                  </a:endParaRPr>
                </a:p>
              </p:txBody>
            </p:sp>
            <p:cxnSp>
              <p:nvCxnSpPr>
                <p:cNvPr id="100" name="Gerader Verbinder 330">
                  <a:extLst>
                    <a:ext uri="{FF2B5EF4-FFF2-40B4-BE49-F238E27FC236}">
                      <a16:creationId xmlns:a16="http://schemas.microsoft.com/office/drawing/2014/main" id="{0C818EB2-6A75-940F-32C0-F8237BAD2BD9}"/>
                    </a:ext>
                  </a:extLst>
                </p:cNvPr>
                <p:cNvCxnSpPr>
                  <a:cxnSpLocks/>
                  <a:stCxn id="99" idx="0"/>
                  <a:endCxn id="99" idx="2"/>
                </p:cNvCxnSpPr>
                <p:nvPr/>
              </p:nvCxnSpPr>
              <p:spPr>
                <a:xfrm>
                  <a:off x="3370169" y="959154"/>
                  <a:ext cx="0" cy="146675"/>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Gerader Verbinder 331">
                  <a:extLst>
                    <a:ext uri="{FF2B5EF4-FFF2-40B4-BE49-F238E27FC236}">
                      <a16:creationId xmlns:a16="http://schemas.microsoft.com/office/drawing/2014/main" id="{3DFC9A9E-7F41-AB2E-0703-89227E29D4A2}"/>
                    </a:ext>
                  </a:extLst>
                </p:cNvPr>
                <p:cNvCxnSpPr>
                  <a:cxnSpLocks/>
                </p:cNvCxnSpPr>
                <p:nvPr/>
              </p:nvCxnSpPr>
              <p:spPr>
                <a:xfrm rot="5400000">
                  <a:off x="3408851" y="984346"/>
                  <a:ext cx="0" cy="77364"/>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6" name="Group 85">
                <a:extLst>
                  <a:ext uri="{FF2B5EF4-FFF2-40B4-BE49-F238E27FC236}">
                    <a16:creationId xmlns:a16="http://schemas.microsoft.com/office/drawing/2014/main" id="{BC289FFF-5BFC-5DC1-28E6-25F27635699E}"/>
                  </a:ext>
                </a:extLst>
              </p:cNvPr>
              <p:cNvGrpSpPr/>
              <p:nvPr/>
            </p:nvGrpSpPr>
            <p:grpSpPr>
              <a:xfrm>
                <a:off x="6981334" y="1866164"/>
                <a:ext cx="1264104" cy="264718"/>
                <a:chOff x="5427477" y="4017602"/>
                <a:chExt cx="891828" cy="441337"/>
              </a:xfrm>
            </p:grpSpPr>
            <p:sp>
              <p:nvSpPr>
                <p:cNvPr id="87" name="Rechteck: abgerundete Ecken 333">
                  <a:extLst>
                    <a:ext uri="{FF2B5EF4-FFF2-40B4-BE49-F238E27FC236}">
                      <a16:creationId xmlns:a16="http://schemas.microsoft.com/office/drawing/2014/main" id="{BBBB631C-3085-E9E8-A17C-BCBA8E2EB57D}"/>
                    </a:ext>
                  </a:extLst>
                </p:cNvPr>
                <p:cNvSpPr/>
                <p:nvPr/>
              </p:nvSpPr>
              <p:spPr>
                <a:xfrm>
                  <a:off x="5427477" y="4017602"/>
                  <a:ext cx="891828" cy="441337"/>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sp>
              <p:nvSpPr>
                <p:cNvPr id="88" name="Rechteck 391">
                  <a:extLst>
                    <a:ext uri="{FF2B5EF4-FFF2-40B4-BE49-F238E27FC236}">
                      <a16:creationId xmlns:a16="http://schemas.microsoft.com/office/drawing/2014/main" id="{35F8FA12-A404-62F3-E3AE-692F6779C4DC}"/>
                    </a:ext>
                  </a:extLst>
                </p:cNvPr>
                <p:cNvSpPr/>
                <p:nvPr/>
              </p:nvSpPr>
              <p:spPr>
                <a:xfrm>
                  <a:off x="5595677" y="4073258"/>
                  <a:ext cx="467459" cy="187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rgbClr val="525252"/>
                      </a:solidFill>
                      <a:latin typeface="Bahnschrift" panose="020B0502040204020203" pitchFamily="34" charset="0"/>
                      <a:cs typeface="Segoe UI" panose="020B0502040204020203" pitchFamily="34" charset="0"/>
                    </a:rPr>
                    <a:t>Data</a:t>
                  </a:r>
                </a:p>
              </p:txBody>
            </p:sp>
          </p:grpSp>
        </p:grpSp>
      </p:grpSp>
      <p:grpSp>
        <p:nvGrpSpPr>
          <p:cNvPr id="102" name="Group 101">
            <a:extLst>
              <a:ext uri="{FF2B5EF4-FFF2-40B4-BE49-F238E27FC236}">
                <a16:creationId xmlns:a16="http://schemas.microsoft.com/office/drawing/2014/main" id="{007D2584-1772-FCFE-8104-E5FFDA541A91}"/>
              </a:ext>
            </a:extLst>
          </p:cNvPr>
          <p:cNvGrpSpPr/>
          <p:nvPr/>
        </p:nvGrpSpPr>
        <p:grpSpPr>
          <a:xfrm>
            <a:off x="7401456" y="2568496"/>
            <a:ext cx="1317600" cy="720000"/>
            <a:chOff x="4148209" y="2072306"/>
            <a:chExt cx="1317600" cy="720000"/>
          </a:xfrm>
        </p:grpSpPr>
        <p:pic>
          <p:nvPicPr>
            <p:cNvPr id="103" name="Graphic 102" descr="Pause with solid fill">
              <a:extLst>
                <a:ext uri="{FF2B5EF4-FFF2-40B4-BE49-F238E27FC236}">
                  <a16:creationId xmlns:a16="http://schemas.microsoft.com/office/drawing/2014/main" id="{0988D6A2-E427-8211-70AF-1E1E933CC7C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745809" y="2072306"/>
              <a:ext cx="720000" cy="720000"/>
            </a:xfrm>
            <a:prstGeom prst="rect">
              <a:avLst/>
            </a:prstGeom>
          </p:spPr>
        </p:pic>
        <p:pic>
          <p:nvPicPr>
            <p:cNvPr id="104" name="Graphic 103" descr="Play with solid fill">
              <a:extLst>
                <a:ext uri="{FF2B5EF4-FFF2-40B4-BE49-F238E27FC236}">
                  <a16:creationId xmlns:a16="http://schemas.microsoft.com/office/drawing/2014/main" id="{7F51B6D2-9BB6-1B81-36DC-4009A20042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148209" y="2072306"/>
              <a:ext cx="720000" cy="720000"/>
            </a:xfrm>
            <a:prstGeom prst="rect">
              <a:avLst/>
            </a:prstGeom>
          </p:spPr>
        </p:pic>
      </p:grpSp>
      <p:pic>
        <p:nvPicPr>
          <p:cNvPr id="106" name="Picture 105">
            <a:extLst>
              <a:ext uri="{FF2B5EF4-FFF2-40B4-BE49-F238E27FC236}">
                <a16:creationId xmlns:a16="http://schemas.microsoft.com/office/drawing/2014/main" id="{A94CCC07-E422-CB71-640B-B528BA54B391}"/>
              </a:ext>
            </a:extLst>
          </p:cNvPr>
          <p:cNvPicPr>
            <a:picLocks noChangeAspect="1"/>
          </p:cNvPicPr>
          <p:nvPr/>
        </p:nvPicPr>
        <p:blipFill>
          <a:blip r:embed="rId4"/>
          <a:stretch>
            <a:fillRect/>
          </a:stretch>
        </p:blipFill>
        <p:spPr>
          <a:xfrm>
            <a:off x="218357" y="1026853"/>
            <a:ext cx="1805326" cy="865370"/>
          </a:xfrm>
          <a:prstGeom prst="rect">
            <a:avLst/>
          </a:prstGeom>
          <a:noFill/>
          <a:ln>
            <a:noFill/>
          </a:ln>
          <a:effectLst>
            <a:outerShdw blurRad="50800" dist="38100" dir="2700000" algn="tl" rotWithShape="0">
              <a:prstClr val="black">
                <a:alpha val="40000"/>
              </a:prstClr>
            </a:outerShdw>
          </a:effectLst>
        </p:spPr>
      </p:pic>
      <p:sp>
        <p:nvSpPr>
          <p:cNvPr id="110" name="Rectangle: Rounded Corners 109">
            <a:extLst>
              <a:ext uri="{FF2B5EF4-FFF2-40B4-BE49-F238E27FC236}">
                <a16:creationId xmlns:a16="http://schemas.microsoft.com/office/drawing/2014/main" id="{86CE799F-E42D-0C84-42B9-19369FBB8D0E}"/>
              </a:ext>
            </a:extLst>
          </p:cNvPr>
          <p:cNvSpPr/>
          <p:nvPr/>
        </p:nvSpPr>
        <p:spPr>
          <a:xfrm>
            <a:off x="7334593" y="3858854"/>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spTree>
    <p:custDataLst>
      <p:tags r:id="rId1"/>
    </p:custDataLst>
    <p:extLst>
      <p:ext uri="{BB962C8B-B14F-4D97-AF65-F5344CB8AC3E}">
        <p14:creationId xmlns:p14="http://schemas.microsoft.com/office/powerpoint/2010/main" val="129977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1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Example: Video</a:t>
            </a:r>
            <a:endParaRPr sz="1200" b="0" dirty="0"/>
          </a:p>
        </p:txBody>
      </p:sp>
      <p:grpSp>
        <p:nvGrpSpPr>
          <p:cNvPr id="3" name="Group 2">
            <a:extLst>
              <a:ext uri="{FF2B5EF4-FFF2-40B4-BE49-F238E27FC236}">
                <a16:creationId xmlns:a16="http://schemas.microsoft.com/office/drawing/2014/main" id="{7A78ADB7-1EA5-5C88-1325-F435E274D97B}"/>
              </a:ext>
            </a:extLst>
          </p:cNvPr>
          <p:cNvGrpSpPr/>
          <p:nvPr/>
        </p:nvGrpSpPr>
        <p:grpSpPr>
          <a:xfrm>
            <a:off x="5672033" y="3917213"/>
            <a:ext cx="749073" cy="365324"/>
            <a:chOff x="7160422" y="245132"/>
            <a:chExt cx="1476312" cy="720000"/>
          </a:xfrm>
        </p:grpSpPr>
        <p:pic>
          <p:nvPicPr>
            <p:cNvPr id="11" name="Graphic 10" descr="Video camera with solid fill">
              <a:extLst>
                <a:ext uri="{FF2B5EF4-FFF2-40B4-BE49-F238E27FC236}">
                  <a16:creationId xmlns:a16="http://schemas.microsoft.com/office/drawing/2014/main" id="{E524D630-4D62-A777-26BF-41CE02EDC2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0422" y="245132"/>
              <a:ext cx="720000" cy="720000"/>
            </a:xfrm>
            <a:prstGeom prst="rect">
              <a:avLst/>
            </a:prstGeom>
          </p:spPr>
        </p:pic>
        <p:pic>
          <p:nvPicPr>
            <p:cNvPr id="13" name="Graphic 12" descr="Vlog with solid fill">
              <a:extLst>
                <a:ext uri="{FF2B5EF4-FFF2-40B4-BE49-F238E27FC236}">
                  <a16:creationId xmlns:a16="http://schemas.microsoft.com/office/drawing/2014/main" id="{5446F5A1-E56F-A9FE-014D-7D5BE0A07D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6734" y="245132"/>
              <a:ext cx="720000" cy="720000"/>
            </a:xfrm>
            <a:prstGeom prst="rect">
              <a:avLst/>
            </a:prstGeom>
          </p:spPr>
        </p:pic>
      </p:grpSp>
      <p:sp>
        <p:nvSpPr>
          <p:cNvPr id="41" name="Rectangle: Rounded Corners 40">
            <a:extLst>
              <a:ext uri="{FF2B5EF4-FFF2-40B4-BE49-F238E27FC236}">
                <a16:creationId xmlns:a16="http://schemas.microsoft.com/office/drawing/2014/main" id="{41A6CC29-C1CF-55E6-647B-F440C576DFDD}"/>
              </a:ext>
            </a:extLst>
          </p:cNvPr>
          <p:cNvSpPr/>
          <p:nvPr/>
        </p:nvSpPr>
        <p:spPr>
          <a:xfrm>
            <a:off x="3930596" y="3620909"/>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sp>
        <p:nvSpPr>
          <p:cNvPr id="46" name="Rectangle: Rounded Corners 45">
            <a:extLst>
              <a:ext uri="{FF2B5EF4-FFF2-40B4-BE49-F238E27FC236}">
                <a16:creationId xmlns:a16="http://schemas.microsoft.com/office/drawing/2014/main" id="{BEF1573F-6F8D-64B3-F7D4-F308720A4FF2}"/>
              </a:ext>
            </a:extLst>
          </p:cNvPr>
          <p:cNvSpPr/>
          <p:nvPr/>
        </p:nvSpPr>
        <p:spPr>
          <a:xfrm>
            <a:off x="6146733" y="2933762"/>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grpSp>
        <p:nvGrpSpPr>
          <p:cNvPr id="6" name="Group 5">
            <a:extLst>
              <a:ext uri="{FF2B5EF4-FFF2-40B4-BE49-F238E27FC236}">
                <a16:creationId xmlns:a16="http://schemas.microsoft.com/office/drawing/2014/main" id="{D3969359-03CB-64A8-6FFD-451FD480118C}"/>
              </a:ext>
            </a:extLst>
          </p:cNvPr>
          <p:cNvGrpSpPr/>
          <p:nvPr/>
        </p:nvGrpSpPr>
        <p:grpSpPr>
          <a:xfrm>
            <a:off x="7157593" y="1026853"/>
            <a:ext cx="1805326" cy="865370"/>
            <a:chOff x="6736548" y="1475586"/>
            <a:chExt cx="1805326" cy="865370"/>
          </a:xfrm>
        </p:grpSpPr>
        <p:pic>
          <p:nvPicPr>
            <p:cNvPr id="43" name="Picture 42">
              <a:extLst>
                <a:ext uri="{FF2B5EF4-FFF2-40B4-BE49-F238E27FC236}">
                  <a16:creationId xmlns:a16="http://schemas.microsoft.com/office/drawing/2014/main" id="{01FBFFA9-5AD7-3410-717F-AC25C9D87313}"/>
                </a:ext>
              </a:extLst>
            </p:cNvPr>
            <p:cNvPicPr>
              <a:picLocks noChangeAspect="1"/>
            </p:cNvPicPr>
            <p:nvPr/>
          </p:nvPicPr>
          <p:blipFill>
            <a:blip r:embed="rId8"/>
            <a:stretch>
              <a:fillRect/>
            </a:stretch>
          </p:blipFill>
          <p:spPr>
            <a:xfrm>
              <a:off x="6736548" y="1475586"/>
              <a:ext cx="1805326" cy="865370"/>
            </a:xfrm>
            <a:prstGeom prst="rect">
              <a:avLst/>
            </a:prstGeom>
            <a:noFill/>
            <a:ln>
              <a:noFill/>
            </a:ln>
            <a:effectLst>
              <a:outerShdw blurRad="50800" dist="38100" dir="2700000" algn="tl" rotWithShape="0">
                <a:prstClr val="black">
                  <a:alpha val="40000"/>
                </a:prstClr>
              </a:outerShdw>
            </a:effectLst>
          </p:spPr>
        </p:pic>
        <p:grpSp>
          <p:nvGrpSpPr>
            <p:cNvPr id="45" name="Group 44">
              <a:extLst>
                <a:ext uri="{FF2B5EF4-FFF2-40B4-BE49-F238E27FC236}">
                  <a16:creationId xmlns:a16="http://schemas.microsoft.com/office/drawing/2014/main" id="{9861591C-DD30-7210-5282-DB52E6C7A6E5}"/>
                </a:ext>
              </a:extLst>
            </p:cNvPr>
            <p:cNvGrpSpPr/>
            <p:nvPr/>
          </p:nvGrpSpPr>
          <p:grpSpPr>
            <a:xfrm>
              <a:off x="7412300" y="1742046"/>
              <a:ext cx="407978" cy="407978"/>
              <a:chOff x="923992" y="1851213"/>
              <a:chExt cx="407978" cy="407978"/>
            </a:xfrm>
          </p:grpSpPr>
          <p:sp>
            <p:nvSpPr>
              <p:cNvPr id="47" name="Flowchart: Connector 46">
                <a:extLst>
                  <a:ext uri="{FF2B5EF4-FFF2-40B4-BE49-F238E27FC236}">
                    <a16:creationId xmlns:a16="http://schemas.microsoft.com/office/drawing/2014/main" id="{26DF4779-4327-13D2-4AB6-C861EE1AC000}"/>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Isosceles Triangle 48">
                <a:extLst>
                  <a:ext uri="{FF2B5EF4-FFF2-40B4-BE49-F238E27FC236}">
                    <a16:creationId xmlns:a16="http://schemas.microsoft.com/office/drawing/2014/main" id="{0298C865-F719-700F-6F5D-88073B029A97}"/>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0" name="Rectangle: Rounded Corners 109">
            <a:extLst>
              <a:ext uri="{FF2B5EF4-FFF2-40B4-BE49-F238E27FC236}">
                <a16:creationId xmlns:a16="http://schemas.microsoft.com/office/drawing/2014/main" id="{86CE799F-E42D-0C84-42B9-19369FBB8D0E}"/>
              </a:ext>
            </a:extLst>
          </p:cNvPr>
          <p:cNvSpPr/>
          <p:nvPr/>
        </p:nvSpPr>
        <p:spPr>
          <a:xfrm>
            <a:off x="3930596" y="2226125"/>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cxnSp>
        <p:nvCxnSpPr>
          <p:cNvPr id="64" name="Connector: Elbow 63">
            <a:extLst>
              <a:ext uri="{FF2B5EF4-FFF2-40B4-BE49-F238E27FC236}">
                <a16:creationId xmlns:a16="http://schemas.microsoft.com/office/drawing/2014/main" id="{431F9190-075C-B7A3-C59E-5939D211ECF1}"/>
              </a:ext>
            </a:extLst>
          </p:cNvPr>
          <p:cNvCxnSpPr>
            <a:cxnSpLocks/>
            <a:stCxn id="41" idx="1"/>
            <a:endCxn id="67" idx="2"/>
          </p:cNvCxnSpPr>
          <p:nvPr/>
        </p:nvCxnSpPr>
        <p:spPr>
          <a:xfrm rot="10800000">
            <a:off x="2892152" y="3530386"/>
            <a:ext cx="1038444" cy="302601"/>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E051C6E1-417E-4095-4854-FD9039DB8A1E}"/>
              </a:ext>
            </a:extLst>
          </p:cNvPr>
          <p:cNvCxnSpPr>
            <a:cxnSpLocks/>
            <a:stCxn id="97" idx="0"/>
            <a:endCxn id="46" idx="0"/>
          </p:cNvCxnSpPr>
          <p:nvPr/>
        </p:nvCxnSpPr>
        <p:spPr>
          <a:xfrm rot="16200000" flipH="1">
            <a:off x="3870360" y="25478"/>
            <a:ext cx="90545" cy="5726022"/>
          </a:xfrm>
          <a:prstGeom prst="bentConnector3">
            <a:avLst>
              <a:gd name="adj1" fmla="val -1493186"/>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BB43B3C-7505-6C3E-5298-24A28912EAAD}"/>
              </a:ext>
            </a:extLst>
          </p:cNvPr>
          <p:cNvSpPr txBox="1"/>
          <p:nvPr/>
        </p:nvSpPr>
        <p:spPr>
          <a:xfrm>
            <a:off x="3683343" y="1203199"/>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pic>
        <p:nvPicPr>
          <p:cNvPr id="67" name="Picture 66" descr="Icon&#10;&#10;Description automatically generated">
            <a:extLst>
              <a:ext uri="{FF2B5EF4-FFF2-40B4-BE49-F238E27FC236}">
                <a16:creationId xmlns:a16="http://schemas.microsoft.com/office/drawing/2014/main" id="{98BEAC6D-6EF5-1E79-BDB3-C7C32BE2E15E}"/>
              </a:ext>
            </a:extLst>
          </p:cNvPr>
          <p:cNvPicPr>
            <a:picLocks noChangeAspect="1"/>
          </p:cNvPicPr>
          <p:nvPr/>
        </p:nvPicPr>
        <p:blipFill>
          <a:blip r:embed="rId9"/>
          <a:stretch>
            <a:fillRect/>
          </a:stretch>
        </p:blipFill>
        <p:spPr>
          <a:xfrm>
            <a:off x="2526943" y="2727585"/>
            <a:ext cx="730417" cy="802800"/>
          </a:xfrm>
          <a:prstGeom prst="rect">
            <a:avLst/>
          </a:prstGeom>
        </p:spPr>
      </p:pic>
      <p:sp>
        <p:nvSpPr>
          <p:cNvPr id="68" name="Rectangle: Rounded Corners 67">
            <a:extLst>
              <a:ext uri="{FF2B5EF4-FFF2-40B4-BE49-F238E27FC236}">
                <a16:creationId xmlns:a16="http://schemas.microsoft.com/office/drawing/2014/main" id="{ED132F44-95ED-5C19-0191-985700F99105}"/>
              </a:ext>
            </a:extLst>
          </p:cNvPr>
          <p:cNvSpPr/>
          <p:nvPr/>
        </p:nvSpPr>
        <p:spPr>
          <a:xfrm>
            <a:off x="418631" y="2967334"/>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a:solidFill>
                  <a:schemeClr val="bg1"/>
                </a:solidFill>
                <a:latin typeface="Bahnschrift" panose="020B0502040204020203" pitchFamily="34" charset="0"/>
              </a:rPr>
              <a:t>Dashboard</a:t>
            </a:r>
            <a:endParaRPr lang="en-GB" sz="900" dirty="0">
              <a:solidFill>
                <a:schemeClr val="bg1"/>
              </a:solidFill>
              <a:latin typeface="Bahnschrift" panose="020B0502040204020203" pitchFamily="34" charset="0"/>
            </a:endParaRPr>
          </a:p>
        </p:txBody>
      </p:sp>
      <p:cxnSp>
        <p:nvCxnSpPr>
          <p:cNvPr id="72" name="Connector: Elbow 71">
            <a:extLst>
              <a:ext uri="{FF2B5EF4-FFF2-40B4-BE49-F238E27FC236}">
                <a16:creationId xmlns:a16="http://schemas.microsoft.com/office/drawing/2014/main" id="{D033FCA7-FC26-5483-8098-96D19D52836C}"/>
              </a:ext>
            </a:extLst>
          </p:cNvPr>
          <p:cNvCxnSpPr>
            <a:cxnSpLocks/>
            <a:stCxn id="46" idx="2"/>
            <a:endCxn id="41" idx="3"/>
          </p:cNvCxnSpPr>
          <p:nvPr/>
        </p:nvCxnSpPr>
        <p:spPr>
          <a:xfrm rot="5400000">
            <a:off x="5746168" y="2800509"/>
            <a:ext cx="493141" cy="1571812"/>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DE9BA62-EEAB-1E2C-1906-5C8DCE5301A5}"/>
              </a:ext>
            </a:extLst>
          </p:cNvPr>
          <p:cNvSpPr txBox="1"/>
          <p:nvPr/>
        </p:nvSpPr>
        <p:spPr>
          <a:xfrm>
            <a:off x="5666529" y="3409736"/>
            <a:ext cx="885371" cy="400110"/>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apply means</a:t>
            </a:r>
            <a:endParaRPr lang="en-GB" sz="1000" dirty="0">
              <a:solidFill>
                <a:srgbClr val="9D9D9D"/>
              </a:solidFill>
              <a:latin typeface="Bahnschrift" panose="020B0502040204020203" pitchFamily="34" charset="0"/>
            </a:endParaRPr>
          </a:p>
        </p:txBody>
      </p:sp>
      <p:sp>
        <p:nvSpPr>
          <p:cNvPr id="78" name="TextBox 77">
            <a:extLst>
              <a:ext uri="{FF2B5EF4-FFF2-40B4-BE49-F238E27FC236}">
                <a16:creationId xmlns:a16="http://schemas.microsoft.com/office/drawing/2014/main" id="{63A67C0F-1577-5B46-7B4A-64077E025571}"/>
              </a:ext>
            </a:extLst>
          </p:cNvPr>
          <p:cNvSpPr txBox="1"/>
          <p:nvPr/>
        </p:nvSpPr>
        <p:spPr>
          <a:xfrm>
            <a:off x="2960905" y="3866535"/>
            <a:ext cx="1070379"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presented to</a:t>
            </a:r>
            <a:endParaRPr lang="en-GB" sz="1000" dirty="0">
              <a:solidFill>
                <a:srgbClr val="9D9D9D"/>
              </a:solidFill>
              <a:latin typeface="Bahnschrift" panose="020B0502040204020203" pitchFamily="34" charset="0"/>
            </a:endParaRPr>
          </a:p>
        </p:txBody>
      </p:sp>
      <p:cxnSp>
        <p:nvCxnSpPr>
          <p:cNvPr id="90" name="Connector: Elbow 89">
            <a:extLst>
              <a:ext uri="{FF2B5EF4-FFF2-40B4-BE49-F238E27FC236}">
                <a16:creationId xmlns:a16="http://schemas.microsoft.com/office/drawing/2014/main" id="{81EE2905-F96A-FE1B-FA16-A15EB6E17D36}"/>
              </a:ext>
            </a:extLst>
          </p:cNvPr>
          <p:cNvCxnSpPr>
            <a:cxnSpLocks/>
            <a:stCxn id="67" idx="0"/>
            <a:endCxn id="110" idx="1"/>
          </p:cNvCxnSpPr>
          <p:nvPr/>
        </p:nvCxnSpPr>
        <p:spPr>
          <a:xfrm rot="5400000" flipH="1" flipV="1">
            <a:off x="3266683" y="2063672"/>
            <a:ext cx="289383" cy="1038444"/>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FA0D0D8-8200-4B47-CFEA-8A04CE8EFBDE}"/>
              </a:ext>
            </a:extLst>
          </p:cNvPr>
          <p:cNvCxnSpPr>
            <a:cxnSpLocks/>
            <a:stCxn id="110" idx="2"/>
            <a:endCxn id="41" idx="0"/>
          </p:cNvCxnSpPr>
          <p:nvPr/>
        </p:nvCxnSpPr>
        <p:spPr>
          <a:xfrm>
            <a:off x="4568714" y="2650279"/>
            <a:ext cx="0" cy="970630"/>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8D04A50A-68DF-196B-4D37-F4EC144DB8BE}"/>
              </a:ext>
            </a:extLst>
          </p:cNvPr>
          <p:cNvSpPr txBox="1"/>
          <p:nvPr/>
        </p:nvSpPr>
        <p:spPr>
          <a:xfrm>
            <a:off x="4568714" y="305757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navigate</a:t>
            </a:r>
            <a:endParaRPr lang="en-GB" sz="1000" dirty="0">
              <a:solidFill>
                <a:srgbClr val="9D9D9D"/>
              </a:solidFill>
              <a:latin typeface="Bahnschrift" panose="020B0502040204020203" pitchFamily="34" charset="0"/>
            </a:endParaRPr>
          </a:p>
        </p:txBody>
      </p:sp>
      <p:cxnSp>
        <p:nvCxnSpPr>
          <p:cNvPr id="93" name="Connector: Elbow 92">
            <a:extLst>
              <a:ext uri="{FF2B5EF4-FFF2-40B4-BE49-F238E27FC236}">
                <a16:creationId xmlns:a16="http://schemas.microsoft.com/office/drawing/2014/main" id="{9C2F67F1-B2B2-9642-8FF9-8E1AEDBE45C2}"/>
              </a:ext>
            </a:extLst>
          </p:cNvPr>
          <p:cNvCxnSpPr>
            <a:cxnSpLocks/>
            <a:stCxn id="110" idx="3"/>
            <a:endCxn id="46" idx="0"/>
          </p:cNvCxnSpPr>
          <p:nvPr/>
        </p:nvCxnSpPr>
        <p:spPr>
          <a:xfrm>
            <a:off x="5206832" y="2438202"/>
            <a:ext cx="1571812" cy="495560"/>
          </a:xfrm>
          <a:prstGeom prst="bentConnector2">
            <a:avLst/>
          </a:prstGeom>
          <a:ln w="22225">
            <a:solidFill>
              <a:srgbClr val="D9D9D9"/>
            </a:solidFill>
            <a:tailEnd type="stealth" w="lg" len="lg"/>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21BE9D5-B6C9-14C1-AA32-4CE58F085755}"/>
              </a:ext>
            </a:extLst>
          </p:cNvPr>
          <p:cNvSpPr txBox="1"/>
          <p:nvPr/>
        </p:nvSpPr>
        <p:spPr>
          <a:xfrm>
            <a:off x="3146701" y="2456418"/>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uses</a:t>
            </a:r>
            <a:endParaRPr lang="en-GB" sz="1000" dirty="0">
              <a:solidFill>
                <a:srgbClr val="9D9D9D"/>
              </a:solidFill>
              <a:latin typeface="Bahnschrift" panose="020B0502040204020203" pitchFamily="34" charset="0"/>
            </a:endParaRPr>
          </a:p>
        </p:txBody>
      </p:sp>
      <p:sp>
        <p:nvSpPr>
          <p:cNvPr id="95" name="TextBox 94">
            <a:extLst>
              <a:ext uri="{FF2B5EF4-FFF2-40B4-BE49-F238E27FC236}">
                <a16:creationId xmlns:a16="http://schemas.microsoft.com/office/drawing/2014/main" id="{101284F5-FA73-15F4-164F-F0CC5FB21669}"/>
              </a:ext>
            </a:extLst>
          </p:cNvPr>
          <p:cNvSpPr txBox="1"/>
          <p:nvPr/>
        </p:nvSpPr>
        <p:spPr>
          <a:xfrm>
            <a:off x="5594671" y="2429968"/>
            <a:ext cx="885371" cy="246221"/>
          </a:xfrm>
          <a:prstGeom prst="rect">
            <a:avLst/>
          </a:prstGeom>
          <a:noFill/>
        </p:spPr>
        <p:txBody>
          <a:bodyPr wrap="square" rtlCol="0">
            <a:spAutoFit/>
          </a:bodyPr>
          <a:lstStyle/>
          <a:p>
            <a:r>
              <a:rPr lang="en-US" sz="1000" dirty="0">
                <a:solidFill>
                  <a:srgbClr val="D9D9D9"/>
                </a:solidFill>
                <a:latin typeface="Bahnschrift" panose="020B0502040204020203" pitchFamily="34" charset="0"/>
              </a:rPr>
              <a:t>update</a:t>
            </a:r>
            <a:endParaRPr lang="en-GB" sz="1000" dirty="0">
              <a:solidFill>
                <a:srgbClr val="D9D9D9"/>
              </a:solidFill>
              <a:latin typeface="Bahnschrift" panose="020B0502040204020203" pitchFamily="34" charset="0"/>
            </a:endParaRPr>
          </a:p>
        </p:txBody>
      </p:sp>
      <p:sp>
        <p:nvSpPr>
          <p:cNvPr id="96" name="TextBox 95">
            <a:extLst>
              <a:ext uri="{FF2B5EF4-FFF2-40B4-BE49-F238E27FC236}">
                <a16:creationId xmlns:a16="http://schemas.microsoft.com/office/drawing/2014/main" id="{8B065619-89E0-1EA4-F986-DAABCEDF68C2}"/>
              </a:ext>
            </a:extLst>
          </p:cNvPr>
          <p:cNvSpPr txBox="1"/>
          <p:nvPr/>
        </p:nvSpPr>
        <p:spPr>
          <a:xfrm>
            <a:off x="3408825" y="2973307"/>
            <a:ext cx="885371" cy="400110"/>
          </a:xfrm>
          <a:prstGeom prst="rect">
            <a:avLst/>
          </a:prstGeom>
          <a:noFill/>
        </p:spPr>
        <p:txBody>
          <a:bodyPr wrap="square" rtlCol="0">
            <a:spAutoFit/>
          </a:bodyPr>
          <a:lstStyle/>
          <a:p>
            <a:r>
              <a:rPr lang="en-US" sz="1000" dirty="0">
                <a:solidFill>
                  <a:schemeClr val="bg1">
                    <a:lumMod val="50000"/>
                  </a:schemeClr>
                </a:solidFill>
                <a:latin typeface="Bahnschrift" panose="020B0502040204020203" pitchFamily="34" charset="0"/>
              </a:rPr>
              <a:t>Onboarding Loop</a:t>
            </a:r>
            <a:endParaRPr lang="en-GB" sz="1000" dirty="0">
              <a:solidFill>
                <a:schemeClr val="bg1">
                  <a:lumMod val="50000"/>
                </a:schemeClr>
              </a:solidFill>
              <a:latin typeface="Bahnschrift" panose="020B0502040204020203" pitchFamily="34" charset="0"/>
            </a:endParaRPr>
          </a:p>
        </p:txBody>
      </p:sp>
      <p:sp>
        <p:nvSpPr>
          <p:cNvPr id="97" name="Rectangle 96">
            <a:extLst>
              <a:ext uri="{FF2B5EF4-FFF2-40B4-BE49-F238E27FC236}">
                <a16:creationId xmlns:a16="http://schemas.microsoft.com/office/drawing/2014/main" id="{A829E93D-BC00-AA16-2F1D-F25C7B2A14F8}"/>
              </a:ext>
            </a:extLst>
          </p:cNvPr>
          <p:cNvSpPr/>
          <p:nvPr/>
        </p:nvSpPr>
        <p:spPr>
          <a:xfrm>
            <a:off x="345390" y="2843217"/>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8" name="Group 97">
            <a:extLst>
              <a:ext uri="{FF2B5EF4-FFF2-40B4-BE49-F238E27FC236}">
                <a16:creationId xmlns:a16="http://schemas.microsoft.com/office/drawing/2014/main" id="{516AE482-4BA8-6D81-2E0F-AA86724BC05E}"/>
              </a:ext>
            </a:extLst>
          </p:cNvPr>
          <p:cNvGrpSpPr/>
          <p:nvPr/>
        </p:nvGrpSpPr>
        <p:grpSpPr>
          <a:xfrm>
            <a:off x="3684353" y="4358382"/>
            <a:ext cx="1982176" cy="342334"/>
            <a:chOff x="4572000" y="4266680"/>
            <a:chExt cx="3282165" cy="566850"/>
          </a:xfrm>
        </p:grpSpPr>
        <p:pic>
          <p:nvPicPr>
            <p:cNvPr id="105" name="Picture 104">
              <a:extLst>
                <a:ext uri="{FF2B5EF4-FFF2-40B4-BE49-F238E27FC236}">
                  <a16:creationId xmlns:a16="http://schemas.microsoft.com/office/drawing/2014/main" id="{A90FDB4A-C673-B6AA-881A-78BE9036A35B}"/>
                </a:ext>
              </a:extLst>
            </p:cNvPr>
            <p:cNvPicPr>
              <a:picLocks noChangeAspect="1"/>
            </p:cNvPicPr>
            <p:nvPr/>
          </p:nvPicPr>
          <p:blipFill>
            <a:blip r:embed="rId8"/>
            <a:stretch>
              <a:fillRect/>
            </a:stretch>
          </p:blipFill>
          <p:spPr>
            <a:xfrm>
              <a:off x="4572000" y="4268898"/>
              <a:ext cx="1177930" cy="564632"/>
            </a:xfrm>
            <a:prstGeom prst="rect">
              <a:avLst/>
            </a:prstGeom>
            <a:noFill/>
            <a:ln>
              <a:noFill/>
            </a:ln>
            <a:effectLst>
              <a:outerShdw blurRad="50800" dist="38100" dir="2700000" algn="tl" rotWithShape="0">
                <a:prstClr val="black">
                  <a:alpha val="40000"/>
                </a:prstClr>
              </a:outerShdw>
            </a:effectLst>
          </p:spPr>
        </p:pic>
        <p:pic>
          <p:nvPicPr>
            <p:cNvPr id="107" name="Picture 106">
              <a:extLst>
                <a:ext uri="{FF2B5EF4-FFF2-40B4-BE49-F238E27FC236}">
                  <a16:creationId xmlns:a16="http://schemas.microsoft.com/office/drawing/2014/main" id="{F87DC4DA-159F-2CF1-0BA6-DB391E497E5E}"/>
                </a:ext>
              </a:extLst>
            </p:cNvPr>
            <p:cNvPicPr>
              <a:picLocks noChangeAspect="1"/>
            </p:cNvPicPr>
            <p:nvPr/>
          </p:nvPicPr>
          <p:blipFill>
            <a:blip r:embed="rId10"/>
            <a:stretch>
              <a:fillRect/>
            </a:stretch>
          </p:blipFill>
          <p:spPr>
            <a:xfrm>
              <a:off x="5824596" y="4268898"/>
              <a:ext cx="971800" cy="564632"/>
            </a:xfrm>
            <a:prstGeom prst="rect">
              <a:avLst/>
            </a:prstGeom>
            <a:noFill/>
            <a:ln>
              <a:noFill/>
            </a:ln>
            <a:effectLst>
              <a:outerShdw blurRad="50800" dist="38100" dir="2700000" algn="tl" rotWithShape="0">
                <a:prstClr val="black">
                  <a:alpha val="40000"/>
                </a:prstClr>
              </a:outerShdw>
            </a:effectLst>
          </p:spPr>
        </p:pic>
        <p:pic>
          <p:nvPicPr>
            <p:cNvPr id="108" name="Picture 107">
              <a:extLst>
                <a:ext uri="{FF2B5EF4-FFF2-40B4-BE49-F238E27FC236}">
                  <a16:creationId xmlns:a16="http://schemas.microsoft.com/office/drawing/2014/main" id="{C9FF702F-9E96-C764-FB2B-71B003B24EC7}"/>
                </a:ext>
              </a:extLst>
            </p:cNvPr>
            <p:cNvPicPr>
              <a:picLocks noChangeAspect="1"/>
            </p:cNvPicPr>
            <p:nvPr/>
          </p:nvPicPr>
          <p:blipFill>
            <a:blip r:embed="rId11"/>
            <a:stretch>
              <a:fillRect/>
            </a:stretch>
          </p:blipFill>
          <p:spPr>
            <a:xfrm>
              <a:off x="6860571" y="4266680"/>
              <a:ext cx="993594" cy="563239"/>
            </a:xfrm>
            <a:prstGeom prst="rect">
              <a:avLst/>
            </a:prstGeom>
            <a:noFill/>
            <a:ln>
              <a:noFill/>
            </a:ln>
            <a:effectLst>
              <a:outerShdw blurRad="50800" dist="38100" dir="2700000" algn="tl" rotWithShape="0">
                <a:prstClr val="black">
                  <a:alpha val="40000"/>
                </a:prstClr>
              </a:outerShdw>
            </a:effectLst>
          </p:spPr>
        </p:pic>
      </p:grpSp>
      <p:grpSp>
        <p:nvGrpSpPr>
          <p:cNvPr id="109" name="Group 108">
            <a:extLst>
              <a:ext uri="{FF2B5EF4-FFF2-40B4-BE49-F238E27FC236}">
                <a16:creationId xmlns:a16="http://schemas.microsoft.com/office/drawing/2014/main" id="{DC0D9BBA-0864-B9BE-50CB-A03355BE4F3C}"/>
              </a:ext>
            </a:extLst>
          </p:cNvPr>
          <p:cNvGrpSpPr/>
          <p:nvPr/>
        </p:nvGrpSpPr>
        <p:grpSpPr>
          <a:xfrm>
            <a:off x="4322526" y="1817468"/>
            <a:ext cx="384715" cy="210227"/>
            <a:chOff x="4148209" y="2072306"/>
            <a:chExt cx="1317600" cy="720000"/>
          </a:xfrm>
        </p:grpSpPr>
        <p:pic>
          <p:nvPicPr>
            <p:cNvPr id="111" name="Graphic 110" descr="Pause with solid fill">
              <a:extLst>
                <a:ext uri="{FF2B5EF4-FFF2-40B4-BE49-F238E27FC236}">
                  <a16:creationId xmlns:a16="http://schemas.microsoft.com/office/drawing/2014/main" id="{BB11F6DB-4862-1225-6890-CAC74914A7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45809" y="2072306"/>
              <a:ext cx="720000" cy="720000"/>
            </a:xfrm>
            <a:prstGeom prst="rect">
              <a:avLst/>
            </a:prstGeom>
          </p:spPr>
        </p:pic>
        <p:pic>
          <p:nvPicPr>
            <p:cNvPr id="112" name="Graphic 111" descr="Play with solid fill">
              <a:extLst>
                <a:ext uri="{FF2B5EF4-FFF2-40B4-BE49-F238E27FC236}">
                  <a16:creationId xmlns:a16="http://schemas.microsoft.com/office/drawing/2014/main" id="{FF3ECB62-9B89-4DBD-EB0B-2300827629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48209" y="2072306"/>
              <a:ext cx="720000" cy="720000"/>
            </a:xfrm>
            <a:prstGeom prst="rect">
              <a:avLst/>
            </a:prstGeom>
          </p:spPr>
        </p:pic>
      </p:grpSp>
    </p:spTree>
    <p:custDataLst>
      <p:tags r:id="rId1"/>
    </p:custDataLst>
    <p:extLst>
      <p:ext uri="{BB962C8B-B14F-4D97-AF65-F5344CB8AC3E}">
        <p14:creationId xmlns:p14="http://schemas.microsoft.com/office/powerpoint/2010/main" val="2501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par>
                                <p:cTn id="39" presetID="10"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fade">
                                      <p:cBhvr>
                                        <p:cTn id="54" dur="500"/>
                                        <p:tgtEl>
                                          <p:spTgt spid="10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par>
                                <p:cTn id="60" presetID="10" presetClass="entr" presetSubtype="0" fill="hold"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par>
                                <p:cTn id="68" presetID="10" presetClass="entr" presetSubtype="0" fill="hold"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73" grpId="0"/>
      <p:bldP spid="78" grpId="0"/>
      <p:bldP spid="92" grpId="0"/>
      <p:bldP spid="94" grpId="0"/>
      <p:bldP spid="95" grpId="0"/>
      <p:bldP spid="96" grpId="0"/>
      <p:bldP spid="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Example: Human Presenter</a:t>
            </a:r>
            <a:endParaRPr sz="1200" b="0" dirty="0"/>
          </a:p>
        </p:txBody>
      </p:sp>
      <p:sp>
        <p:nvSpPr>
          <p:cNvPr id="41" name="Rectangle: Rounded Corners 40">
            <a:extLst>
              <a:ext uri="{FF2B5EF4-FFF2-40B4-BE49-F238E27FC236}">
                <a16:creationId xmlns:a16="http://schemas.microsoft.com/office/drawing/2014/main" id="{41A6CC29-C1CF-55E6-647B-F440C576DFDD}"/>
              </a:ext>
            </a:extLst>
          </p:cNvPr>
          <p:cNvSpPr/>
          <p:nvPr/>
        </p:nvSpPr>
        <p:spPr>
          <a:xfrm>
            <a:off x="4003557" y="3858854"/>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sp>
        <p:nvSpPr>
          <p:cNvPr id="46" name="Rectangle: Rounded Corners 45">
            <a:extLst>
              <a:ext uri="{FF2B5EF4-FFF2-40B4-BE49-F238E27FC236}">
                <a16:creationId xmlns:a16="http://schemas.microsoft.com/office/drawing/2014/main" id="{BEF1573F-6F8D-64B3-F7D4-F308720A4FF2}"/>
              </a:ext>
            </a:extLst>
          </p:cNvPr>
          <p:cNvSpPr/>
          <p:nvPr/>
        </p:nvSpPr>
        <p:spPr>
          <a:xfrm>
            <a:off x="1781991" y="3867890"/>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grpSp>
        <p:nvGrpSpPr>
          <p:cNvPr id="5" name="Group 4">
            <a:extLst>
              <a:ext uri="{FF2B5EF4-FFF2-40B4-BE49-F238E27FC236}">
                <a16:creationId xmlns:a16="http://schemas.microsoft.com/office/drawing/2014/main" id="{2331266E-0F89-593A-4D66-0AEA143C9E3D}"/>
              </a:ext>
            </a:extLst>
          </p:cNvPr>
          <p:cNvGrpSpPr/>
          <p:nvPr/>
        </p:nvGrpSpPr>
        <p:grpSpPr>
          <a:xfrm>
            <a:off x="314479" y="2261273"/>
            <a:ext cx="1276236" cy="2648916"/>
            <a:chOff x="537809" y="2274334"/>
            <a:chExt cx="1276236" cy="2648916"/>
          </a:xfrm>
        </p:grpSpPr>
        <p:grpSp>
          <p:nvGrpSpPr>
            <p:cNvPr id="50" name="Group 49">
              <a:extLst>
                <a:ext uri="{FF2B5EF4-FFF2-40B4-BE49-F238E27FC236}">
                  <a16:creationId xmlns:a16="http://schemas.microsoft.com/office/drawing/2014/main" id="{EB31A87D-5F27-2034-3C78-36D992E78586}"/>
                </a:ext>
              </a:extLst>
            </p:cNvPr>
            <p:cNvGrpSpPr/>
            <p:nvPr/>
          </p:nvGrpSpPr>
          <p:grpSpPr>
            <a:xfrm>
              <a:off x="537809" y="3821117"/>
              <a:ext cx="1276236" cy="264718"/>
              <a:chOff x="3019731" y="1445799"/>
              <a:chExt cx="1276236" cy="264718"/>
            </a:xfrm>
          </p:grpSpPr>
          <p:sp>
            <p:nvSpPr>
              <p:cNvPr id="51" name="Rectangle: Rounded Corners 50">
                <a:extLst>
                  <a:ext uri="{FF2B5EF4-FFF2-40B4-BE49-F238E27FC236}">
                    <a16:creationId xmlns:a16="http://schemas.microsoft.com/office/drawing/2014/main" id="{7C986AEE-4288-3E10-BD66-E4A6AE5EA45E}"/>
                  </a:ext>
                </a:extLst>
              </p:cNvPr>
              <p:cNvSpPr/>
              <p:nvPr/>
            </p:nvSpPr>
            <p:spPr>
              <a:xfrm>
                <a:off x="3019731" y="1445799"/>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KPIs</a:t>
                </a:r>
                <a:endParaRPr lang="en-GB" sz="900" dirty="0">
                  <a:latin typeface="Bahnschrift" panose="020B0502040204020203" pitchFamily="34" charset="0"/>
                </a:endParaRPr>
              </a:p>
            </p:txBody>
          </p:sp>
          <p:grpSp>
            <p:nvGrpSpPr>
              <p:cNvPr id="52" name="Group 51">
                <a:extLst>
                  <a:ext uri="{FF2B5EF4-FFF2-40B4-BE49-F238E27FC236}">
                    <a16:creationId xmlns:a16="http://schemas.microsoft.com/office/drawing/2014/main" id="{985907E5-2222-C46F-FCE7-EA1B1795CDBB}"/>
                  </a:ext>
                </a:extLst>
              </p:cNvPr>
              <p:cNvGrpSpPr/>
              <p:nvPr/>
            </p:nvGrpSpPr>
            <p:grpSpPr>
              <a:xfrm>
                <a:off x="3438367" y="1493226"/>
                <a:ext cx="106816" cy="166286"/>
                <a:chOff x="6402957" y="2584636"/>
                <a:chExt cx="106816" cy="166286"/>
              </a:xfrm>
            </p:grpSpPr>
            <p:pic>
              <p:nvPicPr>
                <p:cNvPr id="53" name="Grafik 374" descr="Wiedergabe mit einfarbiger Füllung">
                  <a:extLst>
                    <a:ext uri="{FF2B5EF4-FFF2-40B4-BE49-F238E27FC236}">
                      <a16:creationId xmlns:a16="http://schemas.microsoft.com/office/drawing/2014/main" id="{6BF385CF-A11C-198B-BC21-81F43E1317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6408605" y="2579335"/>
                  <a:ext cx="95867" cy="106469"/>
                </a:xfrm>
                <a:prstGeom prst="rect">
                  <a:avLst/>
                </a:prstGeom>
              </p:spPr>
            </p:pic>
            <p:pic>
              <p:nvPicPr>
                <p:cNvPr id="54" name="Grafik 375" descr="Wiedergabe mit einfarbiger Füllung">
                  <a:extLst>
                    <a:ext uri="{FF2B5EF4-FFF2-40B4-BE49-F238E27FC236}">
                      <a16:creationId xmlns:a16="http://schemas.microsoft.com/office/drawing/2014/main" id="{722BD38F-92AA-60E1-D731-C4E8FCBBB6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V="1">
                  <a:off x="6408258" y="2649754"/>
                  <a:ext cx="95867" cy="106469"/>
                </a:xfrm>
                <a:prstGeom prst="rect">
                  <a:avLst/>
                </a:prstGeom>
              </p:spPr>
            </p:pic>
          </p:grpSp>
        </p:grpSp>
        <p:grpSp>
          <p:nvGrpSpPr>
            <p:cNvPr id="55" name="Group 54">
              <a:extLst>
                <a:ext uri="{FF2B5EF4-FFF2-40B4-BE49-F238E27FC236}">
                  <a16:creationId xmlns:a16="http://schemas.microsoft.com/office/drawing/2014/main" id="{65F1D523-BEF3-549C-E83F-3FE82786B7A4}"/>
                </a:ext>
              </a:extLst>
            </p:cNvPr>
            <p:cNvGrpSpPr/>
            <p:nvPr/>
          </p:nvGrpSpPr>
          <p:grpSpPr>
            <a:xfrm>
              <a:off x="537809" y="4658532"/>
              <a:ext cx="1276236" cy="264718"/>
              <a:chOff x="3035416" y="1954920"/>
              <a:chExt cx="1276236" cy="264718"/>
            </a:xfrm>
          </p:grpSpPr>
          <p:sp>
            <p:nvSpPr>
              <p:cNvPr id="56" name="Rectangle: Rounded Corners 55">
                <a:extLst>
                  <a:ext uri="{FF2B5EF4-FFF2-40B4-BE49-F238E27FC236}">
                    <a16:creationId xmlns:a16="http://schemas.microsoft.com/office/drawing/2014/main" id="{1B7BAF0C-AA7A-51E4-51A0-B2A462F13E8A}"/>
                  </a:ext>
                </a:extLst>
              </p:cNvPr>
              <p:cNvSpPr/>
              <p:nvPr/>
            </p:nvSpPr>
            <p:spPr>
              <a:xfrm>
                <a:off x="3035416" y="19549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Line Chart</a:t>
                </a:r>
                <a:endParaRPr lang="en-GB" sz="900" dirty="0">
                  <a:latin typeface="Bahnschrift" panose="020B0502040204020203" pitchFamily="34" charset="0"/>
                </a:endParaRPr>
              </a:p>
            </p:txBody>
          </p:sp>
          <p:pic>
            <p:nvPicPr>
              <p:cNvPr id="57" name="Grafik 79" descr="Periodische Grafik mit einfarbiger Füllung">
                <a:extLst>
                  <a:ext uri="{FF2B5EF4-FFF2-40B4-BE49-F238E27FC236}">
                    <a16:creationId xmlns:a16="http://schemas.microsoft.com/office/drawing/2014/main" id="{423C5D2F-01DD-B1C8-4A63-B7C65E0ADF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40979" y="1978280"/>
                <a:ext cx="214768" cy="214768"/>
              </a:xfrm>
              <a:prstGeom prst="rect">
                <a:avLst/>
              </a:prstGeom>
            </p:spPr>
          </p:pic>
        </p:grpSp>
        <p:grpSp>
          <p:nvGrpSpPr>
            <p:cNvPr id="58" name="Group 57">
              <a:extLst>
                <a:ext uri="{FF2B5EF4-FFF2-40B4-BE49-F238E27FC236}">
                  <a16:creationId xmlns:a16="http://schemas.microsoft.com/office/drawing/2014/main" id="{F048559E-75C6-4256-2277-A60776E289DD}"/>
                </a:ext>
              </a:extLst>
            </p:cNvPr>
            <p:cNvGrpSpPr/>
            <p:nvPr/>
          </p:nvGrpSpPr>
          <p:grpSpPr>
            <a:xfrm>
              <a:off x="537809" y="4239824"/>
              <a:ext cx="1276236" cy="264718"/>
              <a:chOff x="3378249" y="2937945"/>
              <a:chExt cx="1276236" cy="264718"/>
            </a:xfrm>
          </p:grpSpPr>
          <p:sp>
            <p:nvSpPr>
              <p:cNvPr id="59" name="Rectangle: Rounded Corners 58">
                <a:extLst>
                  <a:ext uri="{FF2B5EF4-FFF2-40B4-BE49-F238E27FC236}">
                    <a16:creationId xmlns:a16="http://schemas.microsoft.com/office/drawing/2014/main" id="{33BB1235-8AAE-A5A2-2282-983BB8B48158}"/>
                  </a:ext>
                </a:extLst>
              </p:cNvPr>
              <p:cNvSpPr/>
              <p:nvPr/>
            </p:nvSpPr>
            <p:spPr>
              <a:xfrm>
                <a:off x="3378249" y="2937945"/>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Bar Chart</a:t>
                </a:r>
                <a:endParaRPr lang="en-GB" sz="900" dirty="0">
                  <a:latin typeface="Bahnschrift" panose="020B0502040204020203" pitchFamily="34" charset="0"/>
                </a:endParaRPr>
              </a:p>
            </p:txBody>
          </p:sp>
          <p:pic>
            <p:nvPicPr>
              <p:cNvPr id="60" name="Grafik 319" descr="Balkendiagramm mit einfarbiger Füllung">
                <a:extLst>
                  <a:ext uri="{FF2B5EF4-FFF2-40B4-BE49-F238E27FC236}">
                    <a16:creationId xmlns:a16="http://schemas.microsoft.com/office/drawing/2014/main" id="{28209B44-0FE9-1854-B9BD-FF91081299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05913" y="2960110"/>
                <a:ext cx="214277" cy="214277"/>
              </a:xfrm>
              <a:prstGeom prst="rect">
                <a:avLst/>
              </a:prstGeom>
            </p:spPr>
          </p:pic>
        </p:grpSp>
        <p:grpSp>
          <p:nvGrpSpPr>
            <p:cNvPr id="61" name="Group 60">
              <a:extLst>
                <a:ext uri="{FF2B5EF4-FFF2-40B4-BE49-F238E27FC236}">
                  <a16:creationId xmlns:a16="http://schemas.microsoft.com/office/drawing/2014/main" id="{E99DA523-B17C-7481-69BA-96958695CF25}"/>
                </a:ext>
              </a:extLst>
            </p:cNvPr>
            <p:cNvGrpSpPr/>
            <p:nvPr/>
          </p:nvGrpSpPr>
          <p:grpSpPr>
            <a:xfrm>
              <a:off x="537809" y="2970022"/>
              <a:ext cx="1276236" cy="697106"/>
              <a:chOff x="6969202" y="2678538"/>
              <a:chExt cx="1276236" cy="697106"/>
            </a:xfrm>
          </p:grpSpPr>
          <p:grpSp>
            <p:nvGrpSpPr>
              <p:cNvPr id="62" name="Group 61">
                <a:extLst>
                  <a:ext uri="{FF2B5EF4-FFF2-40B4-BE49-F238E27FC236}">
                    <a16:creationId xmlns:a16="http://schemas.microsoft.com/office/drawing/2014/main" id="{746C02D6-D7AA-FDD4-61E9-F2821ED1A6A5}"/>
                  </a:ext>
                </a:extLst>
              </p:cNvPr>
              <p:cNvGrpSpPr/>
              <p:nvPr/>
            </p:nvGrpSpPr>
            <p:grpSpPr>
              <a:xfrm>
                <a:off x="6981335" y="2933498"/>
                <a:ext cx="1263822" cy="442146"/>
                <a:chOff x="6981334" y="2933498"/>
                <a:chExt cx="1277031" cy="442146"/>
              </a:xfrm>
            </p:grpSpPr>
            <p:sp>
              <p:nvSpPr>
                <p:cNvPr id="71" name="Rechteck: abgerundete Ecken 333">
                  <a:extLst>
                    <a:ext uri="{FF2B5EF4-FFF2-40B4-BE49-F238E27FC236}">
                      <a16:creationId xmlns:a16="http://schemas.microsoft.com/office/drawing/2014/main" id="{BBAC3361-671B-01FF-500C-63412EDBAE66}"/>
                    </a:ext>
                  </a:extLst>
                </p:cNvPr>
                <p:cNvSpPr/>
                <p:nvPr/>
              </p:nvSpPr>
              <p:spPr>
                <a:xfrm>
                  <a:off x="6981334" y="2933498"/>
                  <a:ext cx="1277031" cy="442146"/>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grpSp>
              <p:nvGrpSpPr>
                <p:cNvPr id="79" name="Gruppieren 47">
                  <a:extLst>
                    <a:ext uri="{FF2B5EF4-FFF2-40B4-BE49-F238E27FC236}">
                      <a16:creationId xmlns:a16="http://schemas.microsoft.com/office/drawing/2014/main" id="{EB2FB643-ED73-4DF7-7DCC-8349A67278D7}"/>
                    </a:ext>
                  </a:extLst>
                </p:cNvPr>
                <p:cNvGrpSpPr/>
                <p:nvPr/>
              </p:nvGrpSpPr>
              <p:grpSpPr>
                <a:xfrm>
                  <a:off x="7177102" y="2952192"/>
                  <a:ext cx="968083" cy="391172"/>
                  <a:chOff x="10580392" y="2171903"/>
                  <a:chExt cx="931983" cy="420378"/>
                </a:xfrm>
              </p:grpSpPr>
              <p:sp>
                <p:nvSpPr>
                  <p:cNvPr id="80" name="Rechteck 420">
                    <a:extLst>
                      <a:ext uri="{FF2B5EF4-FFF2-40B4-BE49-F238E27FC236}">
                        <a16:creationId xmlns:a16="http://schemas.microsoft.com/office/drawing/2014/main" id="{E3954000-4A6D-C7D0-E68B-02ED3AD21147}"/>
                      </a:ext>
                    </a:extLst>
                  </p:cNvPr>
                  <p:cNvSpPr/>
                  <p:nvPr/>
                </p:nvSpPr>
                <p:spPr>
                  <a:xfrm>
                    <a:off x="10580392" y="2171903"/>
                    <a:ext cx="93198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00" dirty="0">
                        <a:solidFill>
                          <a:srgbClr val="525252"/>
                        </a:solidFill>
                        <a:latin typeface="Bahnschrift" panose="020B0502040204020203" pitchFamily="34" charset="0"/>
                        <a:cs typeface="Segoe UI" panose="020B0502040204020203" pitchFamily="34" charset="0"/>
                      </a:rPr>
                      <a:t>Interaction</a:t>
                    </a:r>
                  </a:p>
                </p:txBody>
              </p:sp>
              <p:sp>
                <p:nvSpPr>
                  <p:cNvPr id="81" name="Rechteck 421">
                    <a:extLst>
                      <a:ext uri="{FF2B5EF4-FFF2-40B4-BE49-F238E27FC236}">
                        <a16:creationId xmlns:a16="http://schemas.microsoft.com/office/drawing/2014/main" id="{8FD1EAE2-2582-CBC5-C7BF-DB38C3131DFD}"/>
                      </a:ext>
                    </a:extLst>
                  </p:cNvPr>
                  <p:cNvSpPr/>
                  <p:nvPr/>
                </p:nvSpPr>
                <p:spPr>
                  <a:xfrm>
                    <a:off x="10771447" y="2378004"/>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600" dirty="0">
                        <a:solidFill>
                          <a:srgbClr val="525252"/>
                        </a:solidFill>
                        <a:latin typeface="Bahnschrift" panose="020B0502040204020203" pitchFamily="34" charset="0"/>
                        <a:cs typeface="Segoe UI" panose="020B0502040204020203" pitchFamily="34" charset="0"/>
                      </a:rPr>
                      <a:t> </a:t>
                    </a:r>
                    <a:r>
                      <a:rPr lang="de-AT" sz="900" dirty="0">
                        <a:solidFill>
                          <a:srgbClr val="525252"/>
                        </a:solidFill>
                        <a:latin typeface="Bahnschrift" panose="020B0502040204020203" pitchFamily="34" charset="0"/>
                        <a:cs typeface="Segoe UI" panose="020B0502040204020203" pitchFamily="34" charset="0"/>
                      </a:rPr>
                      <a:t>Type</a:t>
                    </a:r>
                  </a:p>
                </p:txBody>
              </p:sp>
              <p:cxnSp>
                <p:nvCxnSpPr>
                  <p:cNvPr id="82" name="Gerader Verbinder 422">
                    <a:extLst>
                      <a:ext uri="{FF2B5EF4-FFF2-40B4-BE49-F238E27FC236}">
                        <a16:creationId xmlns:a16="http://schemas.microsoft.com/office/drawing/2014/main" id="{76AAAACE-9CE3-E8CC-3DEA-95601FB50B4B}"/>
                      </a:ext>
                    </a:extLst>
                  </p:cNvPr>
                  <p:cNvCxnSpPr>
                    <a:cxnSpLocks/>
                  </p:cNvCxnSpPr>
                  <p:nvPr/>
                </p:nvCxnSpPr>
                <p:spPr>
                  <a:xfrm>
                    <a:off x="10700779" y="2397286"/>
                    <a:ext cx="0" cy="87857"/>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83" name="Gerader Verbinder 423">
                    <a:extLst>
                      <a:ext uri="{FF2B5EF4-FFF2-40B4-BE49-F238E27FC236}">
                        <a16:creationId xmlns:a16="http://schemas.microsoft.com/office/drawing/2014/main" id="{8F544EB1-832B-78AD-FCBA-59336A72C430}"/>
                      </a:ext>
                    </a:extLst>
                  </p:cNvPr>
                  <p:cNvCxnSpPr>
                    <a:cxnSpLocks/>
                  </p:cNvCxnSpPr>
                  <p:nvPr/>
                </p:nvCxnSpPr>
                <p:spPr>
                  <a:xfrm flipH="1" flipV="1">
                    <a:off x="10694429" y="2485551"/>
                    <a:ext cx="99465" cy="2"/>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8FE0B12B-6518-07F1-9932-17AFD5534523}"/>
                  </a:ext>
                </a:extLst>
              </p:cNvPr>
              <p:cNvGrpSpPr/>
              <p:nvPr/>
            </p:nvGrpSpPr>
            <p:grpSpPr>
              <a:xfrm>
                <a:off x="6969202" y="2678538"/>
                <a:ext cx="1276236" cy="264718"/>
                <a:chOff x="3349874" y="2435958"/>
                <a:chExt cx="1276236" cy="264718"/>
              </a:xfrm>
            </p:grpSpPr>
            <p:sp>
              <p:nvSpPr>
                <p:cNvPr id="69" name="Rectangle: Rounded Corners 68">
                  <a:extLst>
                    <a:ext uri="{FF2B5EF4-FFF2-40B4-BE49-F238E27FC236}">
                      <a16:creationId xmlns:a16="http://schemas.microsoft.com/office/drawing/2014/main" id="{DC939B85-8A15-471D-73D0-86B87ED870B0}"/>
                    </a:ext>
                  </a:extLst>
                </p:cNvPr>
                <p:cNvSpPr/>
                <p:nvPr/>
              </p:nvSpPr>
              <p:spPr>
                <a:xfrm>
                  <a:off x="3349874" y="2435958"/>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Filter</a:t>
                  </a:r>
                  <a:endParaRPr lang="en-GB" sz="900" dirty="0">
                    <a:latin typeface="Bahnschrift" panose="020B0502040204020203" pitchFamily="34" charset="0"/>
                  </a:endParaRPr>
                </a:p>
              </p:txBody>
            </p:sp>
            <p:pic>
              <p:nvPicPr>
                <p:cNvPr id="70" name="Grafik 315" descr="Filter mit einfarbiger Füllung">
                  <a:extLst>
                    <a:ext uri="{FF2B5EF4-FFF2-40B4-BE49-F238E27FC236}">
                      <a16:creationId xmlns:a16="http://schemas.microsoft.com/office/drawing/2014/main" id="{77B17BEB-CF28-5AF6-D5E7-ADC4851DC7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73534" y="2469938"/>
                  <a:ext cx="214276" cy="214277"/>
                </a:xfrm>
                <a:prstGeom prst="rect">
                  <a:avLst/>
                </a:prstGeom>
              </p:spPr>
            </p:pic>
          </p:grpSp>
        </p:grpSp>
        <p:grpSp>
          <p:nvGrpSpPr>
            <p:cNvPr id="84" name="Group 83">
              <a:extLst>
                <a:ext uri="{FF2B5EF4-FFF2-40B4-BE49-F238E27FC236}">
                  <a16:creationId xmlns:a16="http://schemas.microsoft.com/office/drawing/2014/main" id="{F77D5567-90AF-E24F-EBD9-C2399540DE25}"/>
                </a:ext>
              </a:extLst>
            </p:cNvPr>
            <p:cNvGrpSpPr/>
            <p:nvPr/>
          </p:nvGrpSpPr>
          <p:grpSpPr>
            <a:xfrm>
              <a:off x="537809" y="2274334"/>
              <a:ext cx="1276236" cy="541699"/>
              <a:chOff x="6973175" y="1589183"/>
              <a:chExt cx="1276236" cy="541699"/>
            </a:xfrm>
          </p:grpSpPr>
          <p:grpSp>
            <p:nvGrpSpPr>
              <p:cNvPr id="85" name="Group 84">
                <a:extLst>
                  <a:ext uri="{FF2B5EF4-FFF2-40B4-BE49-F238E27FC236}">
                    <a16:creationId xmlns:a16="http://schemas.microsoft.com/office/drawing/2014/main" id="{CBF5CE69-9C7E-978E-8D66-5A6450E34ACF}"/>
                  </a:ext>
                </a:extLst>
              </p:cNvPr>
              <p:cNvGrpSpPr/>
              <p:nvPr/>
            </p:nvGrpSpPr>
            <p:grpSpPr>
              <a:xfrm>
                <a:off x="6973175" y="1589183"/>
                <a:ext cx="1276236" cy="264718"/>
                <a:chOff x="3135978" y="908820"/>
                <a:chExt cx="1276236" cy="264718"/>
              </a:xfrm>
            </p:grpSpPr>
            <p:sp>
              <p:nvSpPr>
                <p:cNvPr id="89" name="Rectangle: Rounded Corners 88">
                  <a:extLst>
                    <a:ext uri="{FF2B5EF4-FFF2-40B4-BE49-F238E27FC236}">
                      <a16:creationId xmlns:a16="http://schemas.microsoft.com/office/drawing/2014/main" id="{54365A49-400D-1CF3-28E7-D1665879DE64}"/>
                    </a:ext>
                  </a:extLst>
                </p:cNvPr>
                <p:cNvSpPr/>
                <p:nvPr/>
              </p:nvSpPr>
              <p:spPr>
                <a:xfrm>
                  <a:off x="3135978" y="9088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Dashboard</a:t>
                  </a:r>
                  <a:endParaRPr lang="en-GB" sz="900" dirty="0">
                    <a:latin typeface="Bahnschrift" panose="020B0502040204020203" pitchFamily="34" charset="0"/>
                  </a:endParaRPr>
                </a:p>
              </p:txBody>
            </p:sp>
            <p:sp>
              <p:nvSpPr>
                <p:cNvPr id="99" name="Rechteck: abgerundete Ecken 329">
                  <a:extLst>
                    <a:ext uri="{FF2B5EF4-FFF2-40B4-BE49-F238E27FC236}">
                      <a16:creationId xmlns:a16="http://schemas.microsoft.com/office/drawing/2014/main" id="{72F5FA7F-DCEE-8D05-ABA1-E256FEA0CE24}"/>
                    </a:ext>
                  </a:extLst>
                </p:cNvPr>
                <p:cNvSpPr/>
                <p:nvPr/>
              </p:nvSpPr>
              <p:spPr>
                <a:xfrm>
                  <a:off x="3285733" y="959154"/>
                  <a:ext cx="168872" cy="146675"/>
                </a:xfrm>
                <a:prstGeom prst="roundRect">
                  <a:avLst>
                    <a:gd name="adj" fmla="val 864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a:latin typeface="Bahnschrift" panose="020B0502040204020203" pitchFamily="34" charset="0"/>
                    <a:cs typeface="Segoe UI" panose="020B0502040204020203" pitchFamily="34" charset="0"/>
                  </a:endParaRPr>
                </a:p>
              </p:txBody>
            </p:sp>
            <p:cxnSp>
              <p:nvCxnSpPr>
                <p:cNvPr id="100" name="Gerader Verbinder 330">
                  <a:extLst>
                    <a:ext uri="{FF2B5EF4-FFF2-40B4-BE49-F238E27FC236}">
                      <a16:creationId xmlns:a16="http://schemas.microsoft.com/office/drawing/2014/main" id="{0C818EB2-6A75-940F-32C0-F8237BAD2BD9}"/>
                    </a:ext>
                  </a:extLst>
                </p:cNvPr>
                <p:cNvCxnSpPr>
                  <a:cxnSpLocks/>
                  <a:stCxn id="99" idx="0"/>
                  <a:endCxn id="99" idx="2"/>
                </p:cNvCxnSpPr>
                <p:nvPr/>
              </p:nvCxnSpPr>
              <p:spPr>
                <a:xfrm>
                  <a:off x="3370169" y="959154"/>
                  <a:ext cx="0" cy="146675"/>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Gerader Verbinder 331">
                  <a:extLst>
                    <a:ext uri="{FF2B5EF4-FFF2-40B4-BE49-F238E27FC236}">
                      <a16:creationId xmlns:a16="http://schemas.microsoft.com/office/drawing/2014/main" id="{3DFC9A9E-7F41-AB2E-0703-89227E29D4A2}"/>
                    </a:ext>
                  </a:extLst>
                </p:cNvPr>
                <p:cNvCxnSpPr>
                  <a:cxnSpLocks/>
                </p:cNvCxnSpPr>
                <p:nvPr/>
              </p:nvCxnSpPr>
              <p:spPr>
                <a:xfrm rot="5400000">
                  <a:off x="3408851" y="984346"/>
                  <a:ext cx="0" cy="77364"/>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6" name="Group 85">
                <a:extLst>
                  <a:ext uri="{FF2B5EF4-FFF2-40B4-BE49-F238E27FC236}">
                    <a16:creationId xmlns:a16="http://schemas.microsoft.com/office/drawing/2014/main" id="{BC289FFF-5BFC-5DC1-28E6-25F27635699E}"/>
                  </a:ext>
                </a:extLst>
              </p:cNvPr>
              <p:cNvGrpSpPr/>
              <p:nvPr/>
            </p:nvGrpSpPr>
            <p:grpSpPr>
              <a:xfrm>
                <a:off x="6981334" y="1866164"/>
                <a:ext cx="1264104" cy="264718"/>
                <a:chOff x="5427477" y="4017602"/>
                <a:chExt cx="891828" cy="441337"/>
              </a:xfrm>
            </p:grpSpPr>
            <p:sp>
              <p:nvSpPr>
                <p:cNvPr id="87" name="Rechteck: abgerundete Ecken 333">
                  <a:extLst>
                    <a:ext uri="{FF2B5EF4-FFF2-40B4-BE49-F238E27FC236}">
                      <a16:creationId xmlns:a16="http://schemas.microsoft.com/office/drawing/2014/main" id="{BBBB631C-3085-E9E8-A17C-BCBA8E2EB57D}"/>
                    </a:ext>
                  </a:extLst>
                </p:cNvPr>
                <p:cNvSpPr/>
                <p:nvPr/>
              </p:nvSpPr>
              <p:spPr>
                <a:xfrm>
                  <a:off x="5427477" y="4017602"/>
                  <a:ext cx="891828" cy="441337"/>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sp>
              <p:nvSpPr>
                <p:cNvPr id="88" name="Rechteck 391">
                  <a:extLst>
                    <a:ext uri="{FF2B5EF4-FFF2-40B4-BE49-F238E27FC236}">
                      <a16:creationId xmlns:a16="http://schemas.microsoft.com/office/drawing/2014/main" id="{35F8FA12-A404-62F3-E3AE-692F6779C4DC}"/>
                    </a:ext>
                  </a:extLst>
                </p:cNvPr>
                <p:cNvSpPr/>
                <p:nvPr/>
              </p:nvSpPr>
              <p:spPr>
                <a:xfrm>
                  <a:off x="5595677" y="4073258"/>
                  <a:ext cx="467459" cy="187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rgbClr val="525252"/>
                      </a:solidFill>
                      <a:latin typeface="Bahnschrift" panose="020B0502040204020203" pitchFamily="34" charset="0"/>
                      <a:cs typeface="Segoe UI" panose="020B0502040204020203" pitchFamily="34" charset="0"/>
                    </a:rPr>
                    <a:t>Data</a:t>
                  </a:r>
                </a:p>
              </p:txBody>
            </p:sp>
          </p:grpSp>
        </p:grpSp>
      </p:grpSp>
      <p:pic>
        <p:nvPicPr>
          <p:cNvPr id="106" name="Picture 105">
            <a:extLst>
              <a:ext uri="{FF2B5EF4-FFF2-40B4-BE49-F238E27FC236}">
                <a16:creationId xmlns:a16="http://schemas.microsoft.com/office/drawing/2014/main" id="{A94CCC07-E422-CB71-640B-B528BA54B391}"/>
              </a:ext>
            </a:extLst>
          </p:cNvPr>
          <p:cNvPicPr>
            <a:picLocks noChangeAspect="1"/>
          </p:cNvPicPr>
          <p:nvPr/>
        </p:nvPicPr>
        <p:blipFill>
          <a:blip r:embed="rId12"/>
          <a:stretch>
            <a:fillRect/>
          </a:stretch>
        </p:blipFill>
        <p:spPr>
          <a:xfrm>
            <a:off x="218357" y="1026853"/>
            <a:ext cx="1805326" cy="865370"/>
          </a:xfrm>
          <a:prstGeom prst="rect">
            <a:avLst/>
          </a:prstGeom>
          <a:noFill/>
          <a:ln>
            <a:noFill/>
          </a:ln>
          <a:effectLst>
            <a:outerShdw blurRad="50800" dist="38100" dir="2700000" algn="tl" rotWithShape="0">
              <a:prstClr val="black">
                <a:alpha val="40000"/>
              </a:prstClr>
            </a:outerShdw>
          </a:effectLst>
        </p:spPr>
      </p:pic>
      <p:sp>
        <p:nvSpPr>
          <p:cNvPr id="110" name="Rectangle: Rounded Corners 109">
            <a:extLst>
              <a:ext uri="{FF2B5EF4-FFF2-40B4-BE49-F238E27FC236}">
                <a16:creationId xmlns:a16="http://schemas.microsoft.com/office/drawing/2014/main" id="{86CE799F-E42D-0C84-42B9-19369FBB8D0E}"/>
              </a:ext>
            </a:extLst>
          </p:cNvPr>
          <p:cNvSpPr/>
          <p:nvPr/>
        </p:nvSpPr>
        <p:spPr>
          <a:xfrm>
            <a:off x="7239721" y="3858854"/>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grpSp>
        <p:nvGrpSpPr>
          <p:cNvPr id="64" name="Group 63">
            <a:extLst>
              <a:ext uri="{FF2B5EF4-FFF2-40B4-BE49-F238E27FC236}">
                <a16:creationId xmlns:a16="http://schemas.microsoft.com/office/drawing/2014/main" id="{932D053B-3DE7-D692-3138-99D81B9D2FF6}"/>
              </a:ext>
            </a:extLst>
          </p:cNvPr>
          <p:cNvGrpSpPr>
            <a:grpSpLocks noChangeAspect="1"/>
          </p:cNvGrpSpPr>
          <p:nvPr/>
        </p:nvGrpSpPr>
        <p:grpSpPr>
          <a:xfrm>
            <a:off x="7139843" y="990349"/>
            <a:ext cx="1475993" cy="1063431"/>
            <a:chOff x="5001030" y="869191"/>
            <a:chExt cx="1720460" cy="1311607"/>
          </a:xfrm>
        </p:grpSpPr>
        <p:grpSp>
          <p:nvGrpSpPr>
            <p:cNvPr id="65" name="Group 64">
              <a:extLst>
                <a:ext uri="{FF2B5EF4-FFF2-40B4-BE49-F238E27FC236}">
                  <a16:creationId xmlns:a16="http://schemas.microsoft.com/office/drawing/2014/main" id="{DC3C730E-6186-24AD-50F4-B4C620DF5015}"/>
                </a:ext>
              </a:extLst>
            </p:cNvPr>
            <p:cNvGrpSpPr/>
            <p:nvPr/>
          </p:nvGrpSpPr>
          <p:grpSpPr>
            <a:xfrm>
              <a:off x="5001030" y="869191"/>
              <a:ext cx="1720460" cy="1013938"/>
              <a:chOff x="5001030" y="869191"/>
              <a:chExt cx="1720460" cy="1013938"/>
            </a:xfrm>
          </p:grpSpPr>
          <p:sp>
            <p:nvSpPr>
              <p:cNvPr id="73" name="Rectangle 72">
                <a:extLst>
                  <a:ext uri="{FF2B5EF4-FFF2-40B4-BE49-F238E27FC236}">
                    <a16:creationId xmlns:a16="http://schemas.microsoft.com/office/drawing/2014/main" id="{26C8A956-A37E-F7FC-68CB-1B072680A440}"/>
                  </a:ext>
                </a:extLst>
              </p:cNvPr>
              <p:cNvSpPr/>
              <p:nvPr/>
            </p:nvSpPr>
            <p:spPr>
              <a:xfrm>
                <a:off x="5074703" y="940402"/>
                <a:ext cx="1568781" cy="871516"/>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8" name="Picture 77">
                <a:extLst>
                  <a:ext uri="{FF2B5EF4-FFF2-40B4-BE49-F238E27FC236}">
                    <a16:creationId xmlns:a16="http://schemas.microsoft.com/office/drawing/2014/main" id="{1C5B95B7-0F03-CDC6-130E-F9EA32650E27}"/>
                  </a:ext>
                </a:extLst>
              </p:cNvPr>
              <p:cNvPicPr>
                <a:picLocks noChangeAspect="1"/>
              </p:cNvPicPr>
              <p:nvPr/>
            </p:nvPicPr>
            <p:blipFill>
              <a:blip r:embed="rId12"/>
              <a:stretch>
                <a:fillRect/>
              </a:stretch>
            </p:blipFill>
            <p:spPr>
              <a:xfrm>
                <a:off x="5181780" y="1061560"/>
                <a:ext cx="1354626" cy="649330"/>
              </a:xfrm>
              <a:prstGeom prst="rect">
                <a:avLst/>
              </a:prstGeom>
              <a:noFill/>
              <a:ln w="3175">
                <a:solidFill>
                  <a:schemeClr val="tx1">
                    <a:lumMod val="65000"/>
                    <a:lumOff val="35000"/>
                  </a:schemeClr>
                </a:solidFill>
              </a:ln>
            </p:spPr>
          </p:pic>
          <p:sp>
            <p:nvSpPr>
              <p:cNvPr id="90" name="Rectangle 89">
                <a:extLst>
                  <a:ext uri="{FF2B5EF4-FFF2-40B4-BE49-F238E27FC236}">
                    <a16:creationId xmlns:a16="http://schemas.microsoft.com/office/drawing/2014/main" id="{FF8E5E19-D40B-D656-E726-E9FCE830F9AA}"/>
                  </a:ext>
                </a:extLst>
              </p:cNvPr>
              <p:cNvSpPr/>
              <p:nvPr/>
            </p:nvSpPr>
            <p:spPr>
              <a:xfrm>
                <a:off x="5005365" y="869191"/>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83BF762B-F70E-0066-49C6-C205CD98D920}"/>
                  </a:ext>
                </a:extLst>
              </p:cNvPr>
              <p:cNvSpPr/>
              <p:nvPr/>
            </p:nvSpPr>
            <p:spPr>
              <a:xfrm>
                <a:off x="5001030" y="1837410"/>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Group 65">
              <a:extLst>
                <a:ext uri="{FF2B5EF4-FFF2-40B4-BE49-F238E27FC236}">
                  <a16:creationId xmlns:a16="http://schemas.microsoft.com/office/drawing/2014/main" id="{3275784C-655F-F104-D667-88D2E121CF7C}"/>
                </a:ext>
              </a:extLst>
            </p:cNvPr>
            <p:cNvGrpSpPr/>
            <p:nvPr/>
          </p:nvGrpSpPr>
          <p:grpSpPr>
            <a:xfrm>
              <a:off x="5381302" y="1928798"/>
              <a:ext cx="776253" cy="252000"/>
              <a:chOff x="5381302" y="1928798"/>
              <a:chExt cx="776253" cy="252000"/>
            </a:xfrm>
          </p:grpSpPr>
          <p:sp>
            <p:nvSpPr>
              <p:cNvPr id="67" name="Rectangle 66">
                <a:extLst>
                  <a:ext uri="{FF2B5EF4-FFF2-40B4-BE49-F238E27FC236}">
                    <a16:creationId xmlns:a16="http://schemas.microsoft.com/office/drawing/2014/main" id="{E59CD880-5D35-C57B-9E6C-8E2005C51648}"/>
                  </a:ext>
                </a:extLst>
              </p:cNvPr>
              <p:cNvSpPr/>
              <p:nvPr/>
            </p:nvSpPr>
            <p:spPr>
              <a:xfrm rot="2368128">
                <a:off x="5725555" y="2009739"/>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695DD0D4-506F-2C26-5499-61A30986B6AE}"/>
                  </a:ext>
                </a:extLst>
              </p:cNvPr>
              <p:cNvSpPr/>
              <p:nvPr/>
            </p:nvSpPr>
            <p:spPr>
              <a:xfrm rot="8100000">
                <a:off x="5381302" y="2009737"/>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F454E48D-5CAB-D375-497B-707675683333}"/>
                  </a:ext>
                </a:extLst>
              </p:cNvPr>
              <p:cNvSpPr/>
              <p:nvPr/>
            </p:nvSpPr>
            <p:spPr>
              <a:xfrm rot="5400000">
                <a:off x="5634277" y="2031938"/>
                <a:ext cx="25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92" name="Graphic 91" descr="Person wearing stripes">
            <a:extLst>
              <a:ext uri="{FF2B5EF4-FFF2-40B4-BE49-F238E27FC236}">
                <a16:creationId xmlns:a16="http://schemas.microsoft.com/office/drawing/2014/main" id="{90F3BF6A-615E-2B87-4B82-EC0A7D6766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36838" y="638194"/>
            <a:ext cx="1209675" cy="1847850"/>
          </a:xfrm>
          <a:prstGeom prst="rect">
            <a:avLst/>
          </a:prstGeom>
        </p:spPr>
      </p:pic>
      <p:sp>
        <p:nvSpPr>
          <p:cNvPr id="2" name="Speech Bubble: Oval 1">
            <a:extLst>
              <a:ext uri="{FF2B5EF4-FFF2-40B4-BE49-F238E27FC236}">
                <a16:creationId xmlns:a16="http://schemas.microsoft.com/office/drawing/2014/main" id="{42D09B28-029B-2351-D35B-063241FC5442}"/>
              </a:ext>
            </a:extLst>
          </p:cNvPr>
          <p:cNvSpPr/>
          <p:nvPr/>
        </p:nvSpPr>
        <p:spPr>
          <a:xfrm>
            <a:off x="4146154" y="2847228"/>
            <a:ext cx="991042" cy="664826"/>
          </a:xfrm>
          <a:prstGeom prst="wedgeEllipseCallout">
            <a:avLst/>
          </a:prstGeom>
          <a:noFill/>
          <a:ln w="19050">
            <a:solidFill>
              <a:srgbClr val="59595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a:solidFill>
                  <a:schemeClr val="tx1">
                    <a:lumMod val="65000"/>
                    <a:lumOff val="35000"/>
                  </a:schemeClr>
                </a:solidFill>
              </a:ln>
              <a:noFill/>
            </a:endParaRPr>
          </a:p>
        </p:txBody>
      </p:sp>
      <p:pic>
        <p:nvPicPr>
          <p:cNvPr id="93" name="Graphic 92" descr="Questions with solid fill">
            <a:extLst>
              <a:ext uri="{FF2B5EF4-FFF2-40B4-BE49-F238E27FC236}">
                <a16:creationId xmlns:a16="http://schemas.microsoft.com/office/drawing/2014/main" id="{94F87CE8-9493-AC11-A493-943542BAC23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420639" y="2802465"/>
            <a:ext cx="914400" cy="914400"/>
          </a:xfrm>
          <a:prstGeom prst="rect">
            <a:avLst/>
          </a:prstGeom>
        </p:spPr>
      </p:pic>
    </p:spTree>
    <p:custDataLst>
      <p:tags r:id="rId1"/>
    </p:custDataLst>
    <p:extLst>
      <p:ext uri="{BB962C8B-B14F-4D97-AF65-F5344CB8AC3E}">
        <p14:creationId xmlns:p14="http://schemas.microsoft.com/office/powerpoint/2010/main" val="350534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110"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Example: Human Presenter</a:t>
            </a:r>
            <a:endParaRPr sz="1200" b="0" dirty="0"/>
          </a:p>
        </p:txBody>
      </p:sp>
      <p:sp>
        <p:nvSpPr>
          <p:cNvPr id="41" name="Rectangle: Rounded Corners 40">
            <a:extLst>
              <a:ext uri="{FF2B5EF4-FFF2-40B4-BE49-F238E27FC236}">
                <a16:creationId xmlns:a16="http://schemas.microsoft.com/office/drawing/2014/main" id="{41A6CC29-C1CF-55E6-647B-F440C576DFDD}"/>
              </a:ext>
            </a:extLst>
          </p:cNvPr>
          <p:cNvSpPr/>
          <p:nvPr/>
        </p:nvSpPr>
        <p:spPr>
          <a:xfrm>
            <a:off x="3930596" y="3620909"/>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sp>
        <p:nvSpPr>
          <p:cNvPr id="46" name="Rectangle: Rounded Corners 45">
            <a:extLst>
              <a:ext uri="{FF2B5EF4-FFF2-40B4-BE49-F238E27FC236}">
                <a16:creationId xmlns:a16="http://schemas.microsoft.com/office/drawing/2014/main" id="{BEF1573F-6F8D-64B3-F7D4-F308720A4FF2}"/>
              </a:ext>
            </a:extLst>
          </p:cNvPr>
          <p:cNvSpPr/>
          <p:nvPr/>
        </p:nvSpPr>
        <p:spPr>
          <a:xfrm>
            <a:off x="6146733" y="2933762"/>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sp>
        <p:nvSpPr>
          <p:cNvPr id="110" name="Rectangle: Rounded Corners 109">
            <a:extLst>
              <a:ext uri="{FF2B5EF4-FFF2-40B4-BE49-F238E27FC236}">
                <a16:creationId xmlns:a16="http://schemas.microsoft.com/office/drawing/2014/main" id="{86CE799F-E42D-0C84-42B9-19369FBB8D0E}"/>
              </a:ext>
            </a:extLst>
          </p:cNvPr>
          <p:cNvSpPr/>
          <p:nvPr/>
        </p:nvSpPr>
        <p:spPr>
          <a:xfrm>
            <a:off x="3930596" y="2226125"/>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cxnSp>
        <p:nvCxnSpPr>
          <p:cNvPr id="64" name="Connector: Elbow 63">
            <a:extLst>
              <a:ext uri="{FF2B5EF4-FFF2-40B4-BE49-F238E27FC236}">
                <a16:creationId xmlns:a16="http://schemas.microsoft.com/office/drawing/2014/main" id="{431F9190-075C-B7A3-C59E-5939D211ECF1}"/>
              </a:ext>
            </a:extLst>
          </p:cNvPr>
          <p:cNvCxnSpPr>
            <a:cxnSpLocks/>
            <a:stCxn id="41" idx="1"/>
            <a:endCxn id="67" idx="2"/>
          </p:cNvCxnSpPr>
          <p:nvPr/>
        </p:nvCxnSpPr>
        <p:spPr>
          <a:xfrm rot="10800000">
            <a:off x="2892152" y="3530386"/>
            <a:ext cx="1038444" cy="302601"/>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E051C6E1-417E-4095-4854-FD9039DB8A1E}"/>
              </a:ext>
            </a:extLst>
          </p:cNvPr>
          <p:cNvCxnSpPr>
            <a:cxnSpLocks/>
            <a:stCxn id="97" idx="0"/>
            <a:endCxn id="46" idx="0"/>
          </p:cNvCxnSpPr>
          <p:nvPr/>
        </p:nvCxnSpPr>
        <p:spPr>
          <a:xfrm rot="5400000" flipH="1" flipV="1">
            <a:off x="3835764" y="15045"/>
            <a:ext cx="24163" cy="5861598"/>
          </a:xfrm>
          <a:prstGeom prst="bentConnector3">
            <a:avLst>
              <a:gd name="adj1" fmla="val 6235972"/>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BB43B3C-7505-6C3E-5298-24A28912EAAD}"/>
              </a:ext>
            </a:extLst>
          </p:cNvPr>
          <p:cNvSpPr txBox="1"/>
          <p:nvPr/>
        </p:nvSpPr>
        <p:spPr>
          <a:xfrm>
            <a:off x="3683343" y="1203199"/>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pic>
        <p:nvPicPr>
          <p:cNvPr id="67" name="Picture 66" descr="Icon&#10;&#10;Description automatically generated">
            <a:extLst>
              <a:ext uri="{FF2B5EF4-FFF2-40B4-BE49-F238E27FC236}">
                <a16:creationId xmlns:a16="http://schemas.microsoft.com/office/drawing/2014/main" id="{98BEAC6D-6EF5-1E79-BDB3-C7C32BE2E15E}"/>
              </a:ext>
            </a:extLst>
          </p:cNvPr>
          <p:cNvPicPr>
            <a:picLocks noChangeAspect="1"/>
          </p:cNvPicPr>
          <p:nvPr/>
        </p:nvPicPr>
        <p:blipFill>
          <a:blip r:embed="rId4"/>
          <a:stretch>
            <a:fillRect/>
          </a:stretch>
        </p:blipFill>
        <p:spPr>
          <a:xfrm>
            <a:off x="2526943" y="2727585"/>
            <a:ext cx="730417" cy="802800"/>
          </a:xfrm>
          <a:prstGeom prst="rect">
            <a:avLst/>
          </a:prstGeom>
        </p:spPr>
      </p:pic>
      <p:sp>
        <p:nvSpPr>
          <p:cNvPr id="68" name="Rectangle: Rounded Corners 67">
            <a:extLst>
              <a:ext uri="{FF2B5EF4-FFF2-40B4-BE49-F238E27FC236}">
                <a16:creationId xmlns:a16="http://schemas.microsoft.com/office/drawing/2014/main" id="{ED132F44-95ED-5C19-0191-985700F99105}"/>
              </a:ext>
            </a:extLst>
          </p:cNvPr>
          <p:cNvSpPr/>
          <p:nvPr/>
        </p:nvSpPr>
        <p:spPr>
          <a:xfrm>
            <a:off x="283055" y="3082042"/>
            <a:ext cx="1263822" cy="406083"/>
          </a:xfrm>
          <a:prstGeom prst="roundRect">
            <a:avLst/>
          </a:prstGeom>
          <a:solidFill>
            <a:srgbClr val="5C4542"/>
          </a:solidFill>
          <a:ln>
            <a:solidFill>
              <a:srgbClr val="5C4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a:solidFill>
                  <a:schemeClr val="bg1"/>
                </a:solidFill>
                <a:latin typeface="Bahnschrift" panose="020B0502040204020203" pitchFamily="34" charset="0"/>
              </a:rPr>
              <a:t>Dashboard</a:t>
            </a:r>
            <a:endParaRPr lang="en-GB" sz="1100" dirty="0">
              <a:solidFill>
                <a:schemeClr val="bg1"/>
              </a:solidFill>
              <a:latin typeface="Bahnschrift" panose="020B0502040204020203" pitchFamily="34" charset="0"/>
            </a:endParaRPr>
          </a:p>
        </p:txBody>
      </p:sp>
      <p:cxnSp>
        <p:nvCxnSpPr>
          <p:cNvPr id="72" name="Connector: Elbow 71">
            <a:extLst>
              <a:ext uri="{FF2B5EF4-FFF2-40B4-BE49-F238E27FC236}">
                <a16:creationId xmlns:a16="http://schemas.microsoft.com/office/drawing/2014/main" id="{D033FCA7-FC26-5483-8098-96D19D52836C}"/>
              </a:ext>
            </a:extLst>
          </p:cNvPr>
          <p:cNvCxnSpPr>
            <a:cxnSpLocks/>
            <a:stCxn id="46" idx="2"/>
            <a:endCxn id="41" idx="3"/>
          </p:cNvCxnSpPr>
          <p:nvPr/>
        </p:nvCxnSpPr>
        <p:spPr>
          <a:xfrm rot="5400000">
            <a:off x="5746168" y="2800509"/>
            <a:ext cx="493141" cy="1571812"/>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DE9BA62-EEAB-1E2C-1906-5C8DCE5301A5}"/>
              </a:ext>
            </a:extLst>
          </p:cNvPr>
          <p:cNvSpPr txBox="1"/>
          <p:nvPr/>
        </p:nvSpPr>
        <p:spPr>
          <a:xfrm>
            <a:off x="5666529" y="3409736"/>
            <a:ext cx="885371" cy="400110"/>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apply means</a:t>
            </a:r>
            <a:endParaRPr lang="en-GB" sz="1000" dirty="0">
              <a:solidFill>
                <a:srgbClr val="9D9D9D"/>
              </a:solidFill>
              <a:latin typeface="Bahnschrift" panose="020B0502040204020203" pitchFamily="34" charset="0"/>
            </a:endParaRPr>
          </a:p>
        </p:txBody>
      </p:sp>
      <p:sp>
        <p:nvSpPr>
          <p:cNvPr id="78" name="TextBox 77">
            <a:extLst>
              <a:ext uri="{FF2B5EF4-FFF2-40B4-BE49-F238E27FC236}">
                <a16:creationId xmlns:a16="http://schemas.microsoft.com/office/drawing/2014/main" id="{63A67C0F-1577-5B46-7B4A-64077E025571}"/>
              </a:ext>
            </a:extLst>
          </p:cNvPr>
          <p:cNvSpPr txBox="1"/>
          <p:nvPr/>
        </p:nvSpPr>
        <p:spPr>
          <a:xfrm>
            <a:off x="2960905" y="3866535"/>
            <a:ext cx="1070379"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presented to</a:t>
            </a:r>
            <a:endParaRPr lang="en-GB" sz="1000" dirty="0">
              <a:solidFill>
                <a:srgbClr val="9D9D9D"/>
              </a:solidFill>
              <a:latin typeface="Bahnschrift" panose="020B0502040204020203" pitchFamily="34" charset="0"/>
            </a:endParaRPr>
          </a:p>
        </p:txBody>
      </p:sp>
      <p:cxnSp>
        <p:nvCxnSpPr>
          <p:cNvPr id="90" name="Connector: Elbow 89">
            <a:extLst>
              <a:ext uri="{FF2B5EF4-FFF2-40B4-BE49-F238E27FC236}">
                <a16:creationId xmlns:a16="http://schemas.microsoft.com/office/drawing/2014/main" id="{81EE2905-F96A-FE1B-FA16-A15EB6E17D36}"/>
              </a:ext>
            </a:extLst>
          </p:cNvPr>
          <p:cNvCxnSpPr>
            <a:cxnSpLocks/>
            <a:stCxn id="67" idx="0"/>
            <a:endCxn id="110" idx="1"/>
          </p:cNvCxnSpPr>
          <p:nvPr/>
        </p:nvCxnSpPr>
        <p:spPr>
          <a:xfrm rot="5400000" flipH="1" flipV="1">
            <a:off x="3266683" y="2063672"/>
            <a:ext cx="289383" cy="1038444"/>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FA0D0D8-8200-4B47-CFEA-8A04CE8EFBDE}"/>
              </a:ext>
            </a:extLst>
          </p:cNvPr>
          <p:cNvCxnSpPr>
            <a:cxnSpLocks/>
            <a:stCxn id="110" idx="2"/>
            <a:endCxn id="41" idx="0"/>
          </p:cNvCxnSpPr>
          <p:nvPr/>
        </p:nvCxnSpPr>
        <p:spPr>
          <a:xfrm>
            <a:off x="4568714" y="2650279"/>
            <a:ext cx="0" cy="970630"/>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8D04A50A-68DF-196B-4D37-F4EC144DB8BE}"/>
              </a:ext>
            </a:extLst>
          </p:cNvPr>
          <p:cNvSpPr txBox="1"/>
          <p:nvPr/>
        </p:nvSpPr>
        <p:spPr>
          <a:xfrm>
            <a:off x="4568714" y="305757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prompt</a:t>
            </a:r>
            <a:endParaRPr lang="en-GB" sz="1000" dirty="0">
              <a:solidFill>
                <a:srgbClr val="9D9D9D"/>
              </a:solidFill>
              <a:latin typeface="Bahnschrift" panose="020B0502040204020203" pitchFamily="34" charset="0"/>
            </a:endParaRPr>
          </a:p>
        </p:txBody>
      </p:sp>
      <p:cxnSp>
        <p:nvCxnSpPr>
          <p:cNvPr id="93" name="Connector: Elbow 92">
            <a:extLst>
              <a:ext uri="{FF2B5EF4-FFF2-40B4-BE49-F238E27FC236}">
                <a16:creationId xmlns:a16="http://schemas.microsoft.com/office/drawing/2014/main" id="{9C2F67F1-B2B2-9642-8FF9-8E1AEDBE45C2}"/>
              </a:ext>
            </a:extLst>
          </p:cNvPr>
          <p:cNvCxnSpPr>
            <a:cxnSpLocks/>
            <a:stCxn id="110" idx="3"/>
            <a:endCxn id="46" idx="0"/>
          </p:cNvCxnSpPr>
          <p:nvPr/>
        </p:nvCxnSpPr>
        <p:spPr>
          <a:xfrm>
            <a:off x="5206832" y="2438202"/>
            <a:ext cx="1571812" cy="495560"/>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21BE9D5-B6C9-14C1-AA32-4CE58F085755}"/>
              </a:ext>
            </a:extLst>
          </p:cNvPr>
          <p:cNvSpPr txBox="1"/>
          <p:nvPr/>
        </p:nvSpPr>
        <p:spPr>
          <a:xfrm>
            <a:off x="3146701" y="2456418"/>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uses</a:t>
            </a:r>
            <a:endParaRPr lang="en-GB" sz="1000" dirty="0">
              <a:solidFill>
                <a:srgbClr val="9D9D9D"/>
              </a:solidFill>
              <a:latin typeface="Bahnschrift" panose="020B0502040204020203" pitchFamily="34" charset="0"/>
            </a:endParaRPr>
          </a:p>
        </p:txBody>
      </p:sp>
      <p:sp>
        <p:nvSpPr>
          <p:cNvPr id="95" name="TextBox 94">
            <a:extLst>
              <a:ext uri="{FF2B5EF4-FFF2-40B4-BE49-F238E27FC236}">
                <a16:creationId xmlns:a16="http://schemas.microsoft.com/office/drawing/2014/main" id="{101284F5-FA73-15F4-164F-F0CC5FB21669}"/>
              </a:ext>
            </a:extLst>
          </p:cNvPr>
          <p:cNvSpPr txBox="1"/>
          <p:nvPr/>
        </p:nvSpPr>
        <p:spPr>
          <a:xfrm>
            <a:off x="5594671" y="2429968"/>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update</a:t>
            </a:r>
            <a:endParaRPr lang="en-GB" sz="1000" dirty="0">
              <a:solidFill>
                <a:srgbClr val="9D9D9D"/>
              </a:solidFill>
              <a:latin typeface="Bahnschrift" panose="020B0502040204020203" pitchFamily="34" charset="0"/>
            </a:endParaRPr>
          </a:p>
        </p:txBody>
      </p:sp>
      <p:sp>
        <p:nvSpPr>
          <p:cNvPr id="96" name="TextBox 95">
            <a:extLst>
              <a:ext uri="{FF2B5EF4-FFF2-40B4-BE49-F238E27FC236}">
                <a16:creationId xmlns:a16="http://schemas.microsoft.com/office/drawing/2014/main" id="{8B065619-89E0-1EA4-F986-DAABCEDF68C2}"/>
              </a:ext>
            </a:extLst>
          </p:cNvPr>
          <p:cNvSpPr txBox="1"/>
          <p:nvPr/>
        </p:nvSpPr>
        <p:spPr>
          <a:xfrm>
            <a:off x="3408825" y="2973307"/>
            <a:ext cx="885371" cy="400110"/>
          </a:xfrm>
          <a:prstGeom prst="rect">
            <a:avLst/>
          </a:prstGeom>
          <a:noFill/>
        </p:spPr>
        <p:txBody>
          <a:bodyPr wrap="square" rtlCol="0">
            <a:spAutoFit/>
          </a:bodyPr>
          <a:lstStyle/>
          <a:p>
            <a:r>
              <a:rPr lang="en-US" sz="1000" dirty="0">
                <a:solidFill>
                  <a:schemeClr val="bg1">
                    <a:lumMod val="50000"/>
                  </a:schemeClr>
                </a:solidFill>
                <a:latin typeface="Bahnschrift" panose="020B0502040204020203" pitchFamily="34" charset="0"/>
              </a:rPr>
              <a:t>Onboarding Loop</a:t>
            </a:r>
            <a:endParaRPr lang="en-GB" sz="1000" dirty="0">
              <a:solidFill>
                <a:schemeClr val="bg1">
                  <a:lumMod val="50000"/>
                </a:schemeClr>
              </a:solidFill>
              <a:latin typeface="Bahnschrift" panose="020B0502040204020203" pitchFamily="34" charset="0"/>
            </a:endParaRPr>
          </a:p>
        </p:txBody>
      </p:sp>
      <p:sp>
        <p:nvSpPr>
          <p:cNvPr id="97" name="Rectangle 96">
            <a:extLst>
              <a:ext uri="{FF2B5EF4-FFF2-40B4-BE49-F238E27FC236}">
                <a16:creationId xmlns:a16="http://schemas.microsoft.com/office/drawing/2014/main" id="{A829E93D-BC00-AA16-2F1D-F25C7B2A14F8}"/>
              </a:ext>
            </a:extLst>
          </p:cNvPr>
          <p:cNvSpPr/>
          <p:nvPr/>
        </p:nvSpPr>
        <p:spPr>
          <a:xfrm>
            <a:off x="209814" y="2957925"/>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peech Bubble: Oval 37">
            <a:extLst>
              <a:ext uri="{FF2B5EF4-FFF2-40B4-BE49-F238E27FC236}">
                <a16:creationId xmlns:a16="http://schemas.microsoft.com/office/drawing/2014/main" id="{A7711A4C-DB0D-2EF5-3D05-EF47BE87D8F2}"/>
              </a:ext>
            </a:extLst>
          </p:cNvPr>
          <p:cNvSpPr/>
          <p:nvPr/>
        </p:nvSpPr>
        <p:spPr>
          <a:xfrm>
            <a:off x="4376060" y="4154795"/>
            <a:ext cx="423250" cy="271226"/>
          </a:xfrm>
          <a:prstGeom prst="wedgeEllipseCallout">
            <a:avLst/>
          </a:prstGeom>
          <a:noFill/>
          <a:ln w="19050">
            <a:solidFill>
              <a:srgbClr val="59595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a:solidFill>
                  <a:schemeClr val="tx1">
                    <a:lumMod val="65000"/>
                    <a:lumOff val="35000"/>
                  </a:schemeClr>
                </a:solidFill>
              </a:ln>
              <a:noFill/>
            </a:endParaRPr>
          </a:p>
        </p:txBody>
      </p:sp>
      <p:pic>
        <p:nvPicPr>
          <p:cNvPr id="39" name="Graphic 38" descr="Questions with solid fill">
            <a:extLst>
              <a:ext uri="{FF2B5EF4-FFF2-40B4-BE49-F238E27FC236}">
                <a16:creationId xmlns:a16="http://schemas.microsoft.com/office/drawing/2014/main" id="{EDCDACEE-0B77-3C0D-55DC-61224E5E2C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5031" y="1786912"/>
            <a:ext cx="385308" cy="385308"/>
          </a:xfrm>
          <a:prstGeom prst="rect">
            <a:avLst/>
          </a:prstGeom>
        </p:spPr>
      </p:pic>
      <p:pic>
        <p:nvPicPr>
          <p:cNvPr id="56" name="Graphic 55" descr="Person wearing stripes">
            <a:extLst>
              <a:ext uri="{FF2B5EF4-FFF2-40B4-BE49-F238E27FC236}">
                <a16:creationId xmlns:a16="http://schemas.microsoft.com/office/drawing/2014/main" id="{073F1C99-E039-0D1E-DA63-DDC8FA2AB2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59474" y="3888589"/>
            <a:ext cx="299480" cy="457474"/>
          </a:xfrm>
          <a:prstGeom prst="rect">
            <a:avLst/>
          </a:prstGeom>
        </p:spPr>
      </p:pic>
      <p:grpSp>
        <p:nvGrpSpPr>
          <p:cNvPr id="57" name="Group 56">
            <a:extLst>
              <a:ext uri="{FF2B5EF4-FFF2-40B4-BE49-F238E27FC236}">
                <a16:creationId xmlns:a16="http://schemas.microsoft.com/office/drawing/2014/main" id="{A72417EB-08AD-9B87-FEAF-43D41F34CD3E}"/>
              </a:ext>
            </a:extLst>
          </p:cNvPr>
          <p:cNvGrpSpPr>
            <a:grpSpLocks noChangeAspect="1"/>
          </p:cNvGrpSpPr>
          <p:nvPr/>
        </p:nvGrpSpPr>
        <p:grpSpPr>
          <a:xfrm>
            <a:off x="7139843" y="990349"/>
            <a:ext cx="1475993" cy="1063431"/>
            <a:chOff x="5001030" y="869191"/>
            <a:chExt cx="1720460" cy="1311607"/>
          </a:xfrm>
        </p:grpSpPr>
        <p:grpSp>
          <p:nvGrpSpPr>
            <p:cNvPr id="58" name="Group 57">
              <a:extLst>
                <a:ext uri="{FF2B5EF4-FFF2-40B4-BE49-F238E27FC236}">
                  <a16:creationId xmlns:a16="http://schemas.microsoft.com/office/drawing/2014/main" id="{FC9CA3DA-0B2C-F71B-0F43-E42E9DEB2506}"/>
                </a:ext>
              </a:extLst>
            </p:cNvPr>
            <p:cNvGrpSpPr/>
            <p:nvPr/>
          </p:nvGrpSpPr>
          <p:grpSpPr>
            <a:xfrm>
              <a:off x="5001030" y="869191"/>
              <a:ext cx="1720460" cy="1013938"/>
              <a:chOff x="5001030" y="869191"/>
              <a:chExt cx="1720460" cy="1013938"/>
            </a:xfrm>
          </p:grpSpPr>
          <p:sp>
            <p:nvSpPr>
              <p:cNvPr id="63" name="Rectangle 62">
                <a:extLst>
                  <a:ext uri="{FF2B5EF4-FFF2-40B4-BE49-F238E27FC236}">
                    <a16:creationId xmlns:a16="http://schemas.microsoft.com/office/drawing/2014/main" id="{B0C23DA8-E40B-2D31-A997-07D5F2756F28}"/>
                  </a:ext>
                </a:extLst>
              </p:cNvPr>
              <p:cNvSpPr/>
              <p:nvPr/>
            </p:nvSpPr>
            <p:spPr>
              <a:xfrm>
                <a:off x="5074703" y="940402"/>
                <a:ext cx="1568781" cy="871516"/>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9" name="Picture 68">
                <a:extLst>
                  <a:ext uri="{FF2B5EF4-FFF2-40B4-BE49-F238E27FC236}">
                    <a16:creationId xmlns:a16="http://schemas.microsoft.com/office/drawing/2014/main" id="{B6E59FBE-A237-50D7-301B-B512178881A2}"/>
                  </a:ext>
                </a:extLst>
              </p:cNvPr>
              <p:cNvPicPr>
                <a:picLocks noChangeAspect="1"/>
              </p:cNvPicPr>
              <p:nvPr/>
            </p:nvPicPr>
            <p:blipFill>
              <a:blip r:embed="rId9"/>
              <a:stretch>
                <a:fillRect/>
              </a:stretch>
            </p:blipFill>
            <p:spPr>
              <a:xfrm>
                <a:off x="5181780" y="1061560"/>
                <a:ext cx="1354626" cy="649330"/>
              </a:xfrm>
              <a:prstGeom prst="rect">
                <a:avLst/>
              </a:prstGeom>
              <a:noFill/>
              <a:ln w="3175">
                <a:solidFill>
                  <a:schemeClr val="tx1">
                    <a:lumMod val="65000"/>
                    <a:lumOff val="35000"/>
                  </a:schemeClr>
                </a:solidFill>
              </a:ln>
            </p:spPr>
          </p:pic>
          <p:sp>
            <p:nvSpPr>
              <p:cNvPr id="70" name="Rectangle 69">
                <a:extLst>
                  <a:ext uri="{FF2B5EF4-FFF2-40B4-BE49-F238E27FC236}">
                    <a16:creationId xmlns:a16="http://schemas.microsoft.com/office/drawing/2014/main" id="{773DE574-422A-ED9E-235C-4AF110278E0F}"/>
                  </a:ext>
                </a:extLst>
              </p:cNvPr>
              <p:cNvSpPr/>
              <p:nvPr/>
            </p:nvSpPr>
            <p:spPr>
              <a:xfrm>
                <a:off x="5005365" y="869191"/>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0DA22063-5111-6BEE-BDFB-ED65E531190E}"/>
                  </a:ext>
                </a:extLst>
              </p:cNvPr>
              <p:cNvSpPr/>
              <p:nvPr/>
            </p:nvSpPr>
            <p:spPr>
              <a:xfrm>
                <a:off x="5001030" y="1837410"/>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a:extLst>
                <a:ext uri="{FF2B5EF4-FFF2-40B4-BE49-F238E27FC236}">
                  <a16:creationId xmlns:a16="http://schemas.microsoft.com/office/drawing/2014/main" id="{2EB3E4B9-F677-5CE7-D944-7166E3437C4F}"/>
                </a:ext>
              </a:extLst>
            </p:cNvPr>
            <p:cNvGrpSpPr/>
            <p:nvPr/>
          </p:nvGrpSpPr>
          <p:grpSpPr>
            <a:xfrm>
              <a:off x="5381302" y="1928798"/>
              <a:ext cx="776253" cy="252000"/>
              <a:chOff x="5381302" y="1928798"/>
              <a:chExt cx="776253" cy="252000"/>
            </a:xfrm>
          </p:grpSpPr>
          <p:sp>
            <p:nvSpPr>
              <p:cNvPr id="60" name="Rectangle 59">
                <a:extLst>
                  <a:ext uri="{FF2B5EF4-FFF2-40B4-BE49-F238E27FC236}">
                    <a16:creationId xmlns:a16="http://schemas.microsoft.com/office/drawing/2014/main" id="{66FCC834-4F0B-80EE-DB86-DC7272B49C3F}"/>
                  </a:ext>
                </a:extLst>
              </p:cNvPr>
              <p:cNvSpPr/>
              <p:nvPr/>
            </p:nvSpPr>
            <p:spPr>
              <a:xfrm rot="2368128">
                <a:off x="5725555" y="2009739"/>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4C1D0A35-5114-4B02-803E-42A14C998715}"/>
                  </a:ext>
                </a:extLst>
              </p:cNvPr>
              <p:cNvSpPr/>
              <p:nvPr/>
            </p:nvSpPr>
            <p:spPr>
              <a:xfrm rot="8100000">
                <a:off x="5381302" y="2009737"/>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ABFADD34-084E-DF73-9F0A-5A84FD9DEF7D}"/>
                  </a:ext>
                </a:extLst>
              </p:cNvPr>
              <p:cNvSpPr/>
              <p:nvPr/>
            </p:nvSpPr>
            <p:spPr>
              <a:xfrm rot="5400000">
                <a:off x="5634277" y="2031938"/>
                <a:ext cx="25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4" name="Freeform: Shape 73">
            <a:extLst>
              <a:ext uri="{FF2B5EF4-FFF2-40B4-BE49-F238E27FC236}">
                <a16:creationId xmlns:a16="http://schemas.microsoft.com/office/drawing/2014/main" id="{3654F68C-9AD6-8C0E-7329-D3B1CBA65136}"/>
              </a:ext>
            </a:extLst>
          </p:cNvPr>
          <p:cNvSpPr/>
          <p:nvPr/>
        </p:nvSpPr>
        <p:spPr>
          <a:xfrm>
            <a:off x="1614047" y="3043351"/>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D9D9D9"/>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BADB5147-BD91-A83E-D9ED-27E5B5FEEAF3}"/>
              </a:ext>
            </a:extLst>
          </p:cNvPr>
          <p:cNvSpPr/>
          <p:nvPr/>
        </p:nvSpPr>
        <p:spPr>
          <a:xfrm rot="10601662">
            <a:off x="1614047" y="3344164"/>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9D9D9D"/>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A103D4D2-3742-38FE-831F-55EBCCBB6854}"/>
              </a:ext>
            </a:extLst>
          </p:cNvPr>
          <p:cNvSpPr txBox="1"/>
          <p:nvPr/>
        </p:nvSpPr>
        <p:spPr>
          <a:xfrm>
            <a:off x="1764947" y="3171443"/>
            <a:ext cx="626886" cy="261610"/>
          </a:xfrm>
          <a:prstGeom prst="rect">
            <a:avLst/>
          </a:prstGeom>
          <a:noFill/>
        </p:spPr>
        <p:txBody>
          <a:bodyPr wrap="square" rtlCol="0">
            <a:spAutoFit/>
          </a:bodyPr>
          <a:lstStyle/>
          <a:p>
            <a:r>
              <a:rPr lang="en-US" sz="1100" dirty="0">
                <a:solidFill>
                  <a:srgbClr val="D9D9D9"/>
                </a:solidFill>
                <a:latin typeface="Bahnschrift" panose="020B0502040204020203" pitchFamily="34" charset="0"/>
              </a:rPr>
              <a:t>Usage</a:t>
            </a:r>
            <a:endParaRPr lang="en-GB" sz="1100" dirty="0">
              <a:solidFill>
                <a:srgbClr val="D9D9D9"/>
              </a:solidFill>
              <a:latin typeface="Bahnschrift" panose="020B0502040204020203" pitchFamily="34" charset="0"/>
            </a:endParaRPr>
          </a:p>
        </p:txBody>
      </p:sp>
      <p:cxnSp>
        <p:nvCxnSpPr>
          <p:cNvPr id="77" name="Connector: Elbow 76">
            <a:extLst>
              <a:ext uri="{FF2B5EF4-FFF2-40B4-BE49-F238E27FC236}">
                <a16:creationId xmlns:a16="http://schemas.microsoft.com/office/drawing/2014/main" id="{56BFC08F-4F29-E2AC-621C-33C1C027D278}"/>
              </a:ext>
            </a:extLst>
          </p:cNvPr>
          <p:cNvCxnSpPr>
            <a:cxnSpLocks/>
          </p:cNvCxnSpPr>
          <p:nvPr/>
        </p:nvCxnSpPr>
        <p:spPr>
          <a:xfrm rot="16200000" flipH="1" flipV="1">
            <a:off x="2233776" y="530750"/>
            <a:ext cx="1171013" cy="3670639"/>
          </a:xfrm>
          <a:prstGeom prst="bentConnector3">
            <a:avLst>
              <a:gd name="adj1" fmla="val -19522"/>
            </a:avLst>
          </a:prstGeom>
          <a:ln w="19050">
            <a:solidFill>
              <a:srgbClr val="FFC000"/>
            </a:solidFill>
            <a:tailEnd type="stealth" w="lg" len="lg"/>
          </a:ln>
        </p:spPr>
        <p:style>
          <a:lnRef idx="1">
            <a:schemeClr val="accent6"/>
          </a:lnRef>
          <a:fillRef idx="0">
            <a:schemeClr val="accent6"/>
          </a:fillRef>
          <a:effectRef idx="0">
            <a:schemeClr val="accent6"/>
          </a:effectRef>
          <a:fontRef idx="minor">
            <a:schemeClr val="tx1"/>
          </a:fontRef>
        </p:style>
      </p:cxnSp>
      <p:sp>
        <p:nvSpPr>
          <p:cNvPr id="79" name="TextBox 78">
            <a:extLst>
              <a:ext uri="{FF2B5EF4-FFF2-40B4-BE49-F238E27FC236}">
                <a16:creationId xmlns:a16="http://schemas.microsoft.com/office/drawing/2014/main" id="{6D33C720-EB23-72B8-64CF-3864872027C1}"/>
              </a:ext>
            </a:extLst>
          </p:cNvPr>
          <p:cNvSpPr txBox="1"/>
          <p:nvPr/>
        </p:nvSpPr>
        <p:spPr>
          <a:xfrm>
            <a:off x="2237092" y="1210894"/>
            <a:ext cx="748637"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trigger</a:t>
            </a:r>
            <a:endParaRPr lang="en-GB" sz="1000" dirty="0">
              <a:solidFill>
                <a:srgbClr val="9D9D9D"/>
              </a:solidFill>
              <a:latin typeface="Bahnschrift" panose="020B0502040204020203" pitchFamily="34" charset="0"/>
            </a:endParaRPr>
          </a:p>
        </p:txBody>
      </p:sp>
    </p:spTree>
    <p:custDataLst>
      <p:tags r:id="rId1"/>
    </p:custDataLst>
    <p:extLst>
      <p:ext uri="{BB962C8B-B14F-4D97-AF65-F5344CB8AC3E}">
        <p14:creationId xmlns:p14="http://schemas.microsoft.com/office/powerpoint/2010/main" val="301626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fade">
                                      <p:cBhvr>
                                        <p:cTn id="50" dur="500"/>
                                        <p:tgtEl>
                                          <p:spTgt spid="9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par>
                                <p:cTn id="78" presetID="10" presetClass="entr" presetSubtype="0" fill="hold"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500"/>
                                        <p:tgtEl>
                                          <p:spTgt spid="92"/>
                                        </p:tgtEl>
                                      </p:cBhvr>
                                    </p:animEffect>
                                  </p:childTnLst>
                                </p:cTn>
                              </p:par>
                              <p:par>
                                <p:cTn id="86" presetID="10" presetClass="entr" presetSubtype="0"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73" grpId="0"/>
      <p:bldP spid="78" grpId="0"/>
      <p:bldP spid="92" grpId="0"/>
      <p:bldP spid="94" grpId="0"/>
      <p:bldP spid="95" grpId="0"/>
      <p:bldP spid="96" grpId="0"/>
      <p:bldP spid="97" grpId="0" animBg="1"/>
      <p:bldP spid="38" grpId="0" animBg="1"/>
      <p:bldP spid="74" grpId="0" animBg="1"/>
      <p:bldP spid="75" grpId="0" animBg="1"/>
      <p:bldP spid="76" grpId="0"/>
      <p:bldP spid="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dirty="0"/>
          </a:p>
        </p:txBody>
      </p:sp>
      <p:sp>
        <p:nvSpPr>
          <p:cNvPr id="632" name="Google Shape;632;p7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Process Model</a:t>
            </a:r>
            <a:endParaRPr sz="2000" dirty="0"/>
          </a:p>
        </p:txBody>
      </p:sp>
      <p:sp>
        <p:nvSpPr>
          <p:cNvPr id="8" name="Rectangle 7">
            <a:extLst>
              <a:ext uri="{FF2B5EF4-FFF2-40B4-BE49-F238E27FC236}">
                <a16:creationId xmlns:a16="http://schemas.microsoft.com/office/drawing/2014/main" id="{BE858EEE-4828-474F-2F8F-DA999C785830}"/>
              </a:ext>
            </a:extLst>
          </p:cNvPr>
          <p:cNvSpPr/>
          <p:nvPr/>
        </p:nvSpPr>
        <p:spPr>
          <a:xfrm>
            <a:off x="3446072" y="1056936"/>
            <a:ext cx="108000" cy="3960000"/>
          </a:xfrm>
          <a:prstGeom prst="rect">
            <a:avLst/>
          </a:prstGeom>
          <a:solidFill>
            <a:srgbClr val="58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con&#10;&#10;Description automatically generated">
            <a:extLst>
              <a:ext uri="{FF2B5EF4-FFF2-40B4-BE49-F238E27FC236}">
                <a16:creationId xmlns:a16="http://schemas.microsoft.com/office/drawing/2014/main" id="{D8E2E567-B155-8DEC-98C8-622EE2FC5FD7}"/>
              </a:ext>
            </a:extLst>
          </p:cNvPr>
          <p:cNvPicPr>
            <a:picLocks noChangeAspect="1"/>
          </p:cNvPicPr>
          <p:nvPr/>
        </p:nvPicPr>
        <p:blipFill>
          <a:blip r:embed="rId3"/>
          <a:stretch>
            <a:fillRect/>
          </a:stretch>
        </p:blipFill>
        <p:spPr>
          <a:xfrm>
            <a:off x="4061240" y="592605"/>
            <a:ext cx="2880000" cy="637234"/>
          </a:xfrm>
          <a:prstGeom prst="rect">
            <a:avLst/>
          </a:prstGeom>
        </p:spPr>
      </p:pic>
      <p:sp>
        <p:nvSpPr>
          <p:cNvPr id="55" name="Rectangle 54">
            <a:extLst>
              <a:ext uri="{FF2B5EF4-FFF2-40B4-BE49-F238E27FC236}">
                <a16:creationId xmlns:a16="http://schemas.microsoft.com/office/drawing/2014/main" id="{2DCDAA24-7C4C-B6F7-6B53-A899577E9F6D}"/>
              </a:ext>
            </a:extLst>
          </p:cNvPr>
          <p:cNvSpPr/>
          <p:nvPr/>
        </p:nvSpPr>
        <p:spPr>
          <a:xfrm>
            <a:off x="3124803" y="1028370"/>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091AD3FB-0C45-B496-5966-5020C3DAF2F3}"/>
              </a:ext>
            </a:extLst>
          </p:cNvPr>
          <p:cNvSpPr/>
          <p:nvPr/>
        </p:nvSpPr>
        <p:spPr>
          <a:xfrm>
            <a:off x="3446072" y="4770143"/>
            <a:ext cx="108000" cy="246635"/>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9AA2342-A8A2-87E7-2487-7D28441D089F}"/>
              </a:ext>
            </a:extLst>
          </p:cNvPr>
          <p:cNvSpPr/>
          <p:nvPr/>
        </p:nvSpPr>
        <p:spPr>
          <a:xfrm>
            <a:off x="3124803" y="1774427"/>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F4C22C6-962D-EDB8-8033-4868AE6A8FEA}"/>
              </a:ext>
            </a:extLst>
          </p:cNvPr>
          <p:cNvSpPr/>
          <p:nvPr/>
        </p:nvSpPr>
        <p:spPr>
          <a:xfrm>
            <a:off x="3124803" y="3254285"/>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C11D974-EDBF-E645-74C7-482C1D1D4F72}"/>
              </a:ext>
            </a:extLst>
          </p:cNvPr>
          <p:cNvSpPr/>
          <p:nvPr/>
        </p:nvSpPr>
        <p:spPr>
          <a:xfrm>
            <a:off x="3124803" y="3994214"/>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F0246CA-7131-25FC-6811-A2585F6097C8}"/>
              </a:ext>
            </a:extLst>
          </p:cNvPr>
          <p:cNvSpPr/>
          <p:nvPr/>
        </p:nvSpPr>
        <p:spPr>
          <a:xfrm>
            <a:off x="3124803" y="4734143"/>
            <a:ext cx="756000" cy="36000"/>
          </a:xfrm>
          <a:prstGeom prst="rect">
            <a:avLst/>
          </a:prstGeom>
          <a:solidFill>
            <a:srgbClr val="C2C2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C55CF92-2C58-B074-8FFD-394BA556C1F2}"/>
              </a:ext>
            </a:extLst>
          </p:cNvPr>
          <p:cNvSpPr/>
          <p:nvPr/>
        </p:nvSpPr>
        <p:spPr>
          <a:xfrm>
            <a:off x="3124803" y="2550356"/>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BA870A9A-9E48-5746-360F-BF918E90F148}"/>
              </a:ext>
            </a:extLst>
          </p:cNvPr>
          <p:cNvPicPr>
            <a:picLocks noChangeAspect="1"/>
          </p:cNvPicPr>
          <p:nvPr/>
        </p:nvPicPr>
        <p:blipFill>
          <a:blip r:embed="rId4"/>
          <a:stretch>
            <a:fillRect/>
          </a:stretch>
        </p:blipFill>
        <p:spPr>
          <a:xfrm>
            <a:off x="4061135" y="1331003"/>
            <a:ext cx="2880000" cy="637234"/>
          </a:xfrm>
          <a:prstGeom prst="rect">
            <a:avLst/>
          </a:prstGeom>
        </p:spPr>
      </p:pic>
      <p:pic>
        <p:nvPicPr>
          <p:cNvPr id="21" name="Picture 20" descr="Icon&#10;&#10;Description automatically generated">
            <a:extLst>
              <a:ext uri="{FF2B5EF4-FFF2-40B4-BE49-F238E27FC236}">
                <a16:creationId xmlns:a16="http://schemas.microsoft.com/office/drawing/2014/main" id="{F520942F-2592-74C1-C349-0B1EFE72740D}"/>
              </a:ext>
            </a:extLst>
          </p:cNvPr>
          <p:cNvPicPr>
            <a:picLocks noChangeAspect="1"/>
          </p:cNvPicPr>
          <p:nvPr/>
        </p:nvPicPr>
        <p:blipFill>
          <a:blip r:embed="rId5"/>
          <a:stretch>
            <a:fillRect/>
          </a:stretch>
        </p:blipFill>
        <p:spPr>
          <a:xfrm>
            <a:off x="4072069" y="2105782"/>
            <a:ext cx="2880000" cy="637234"/>
          </a:xfrm>
          <a:prstGeom prst="rect">
            <a:avLst/>
          </a:prstGeom>
        </p:spPr>
      </p:pic>
      <p:grpSp>
        <p:nvGrpSpPr>
          <p:cNvPr id="2" name="Group 1">
            <a:extLst>
              <a:ext uri="{FF2B5EF4-FFF2-40B4-BE49-F238E27FC236}">
                <a16:creationId xmlns:a16="http://schemas.microsoft.com/office/drawing/2014/main" id="{5BC1BB64-C189-531F-CC52-C3D2E1D5144A}"/>
              </a:ext>
            </a:extLst>
          </p:cNvPr>
          <p:cNvGrpSpPr/>
          <p:nvPr/>
        </p:nvGrpSpPr>
        <p:grpSpPr>
          <a:xfrm>
            <a:off x="4072069" y="3002204"/>
            <a:ext cx="2135266" cy="674374"/>
            <a:chOff x="4072069" y="3002204"/>
            <a:chExt cx="2135266" cy="674374"/>
          </a:xfrm>
        </p:grpSpPr>
        <p:grpSp>
          <p:nvGrpSpPr>
            <p:cNvPr id="24" name="Group 23">
              <a:extLst>
                <a:ext uri="{FF2B5EF4-FFF2-40B4-BE49-F238E27FC236}">
                  <a16:creationId xmlns:a16="http://schemas.microsoft.com/office/drawing/2014/main" id="{11A3E3F0-72D7-7056-CFE4-4CEF353FCB73}"/>
                </a:ext>
              </a:extLst>
            </p:cNvPr>
            <p:cNvGrpSpPr>
              <a:grpSpLocks noChangeAspect="1"/>
            </p:cNvGrpSpPr>
            <p:nvPr/>
          </p:nvGrpSpPr>
          <p:grpSpPr>
            <a:xfrm>
              <a:off x="5271335" y="3002204"/>
              <a:ext cx="936000" cy="674374"/>
              <a:chOff x="5001030" y="869191"/>
              <a:chExt cx="1720460" cy="1311607"/>
            </a:xfrm>
          </p:grpSpPr>
          <p:grpSp>
            <p:nvGrpSpPr>
              <p:cNvPr id="30" name="Group 29">
                <a:extLst>
                  <a:ext uri="{FF2B5EF4-FFF2-40B4-BE49-F238E27FC236}">
                    <a16:creationId xmlns:a16="http://schemas.microsoft.com/office/drawing/2014/main" id="{9BC2768C-0FE8-0E5F-2AA0-7039D26EACE0}"/>
                  </a:ext>
                </a:extLst>
              </p:cNvPr>
              <p:cNvGrpSpPr/>
              <p:nvPr/>
            </p:nvGrpSpPr>
            <p:grpSpPr>
              <a:xfrm>
                <a:off x="5001030" y="869191"/>
                <a:ext cx="1720460" cy="1013938"/>
                <a:chOff x="5001030" y="869191"/>
                <a:chExt cx="1720460" cy="1013938"/>
              </a:xfrm>
            </p:grpSpPr>
            <p:sp>
              <p:nvSpPr>
                <p:cNvPr id="37" name="Rectangle 36">
                  <a:extLst>
                    <a:ext uri="{FF2B5EF4-FFF2-40B4-BE49-F238E27FC236}">
                      <a16:creationId xmlns:a16="http://schemas.microsoft.com/office/drawing/2014/main" id="{94547104-5737-825B-CA41-8802362A56DE}"/>
                    </a:ext>
                  </a:extLst>
                </p:cNvPr>
                <p:cNvSpPr/>
                <p:nvPr/>
              </p:nvSpPr>
              <p:spPr>
                <a:xfrm>
                  <a:off x="5074703" y="940402"/>
                  <a:ext cx="1568781" cy="871516"/>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F22B746A-2475-1520-B0E4-3BEA430BDC1D}"/>
                    </a:ext>
                  </a:extLst>
                </p:cNvPr>
                <p:cNvPicPr>
                  <a:picLocks noChangeAspect="1"/>
                </p:cNvPicPr>
                <p:nvPr/>
              </p:nvPicPr>
              <p:blipFill>
                <a:blip r:embed="rId6"/>
                <a:stretch>
                  <a:fillRect/>
                </a:stretch>
              </p:blipFill>
              <p:spPr>
                <a:xfrm>
                  <a:off x="5181780" y="1061560"/>
                  <a:ext cx="1354626" cy="649330"/>
                </a:xfrm>
                <a:prstGeom prst="rect">
                  <a:avLst/>
                </a:prstGeom>
                <a:noFill/>
                <a:ln w="3175">
                  <a:solidFill>
                    <a:schemeClr val="tx1">
                      <a:lumMod val="65000"/>
                      <a:lumOff val="35000"/>
                    </a:schemeClr>
                  </a:solidFill>
                </a:ln>
              </p:spPr>
            </p:pic>
            <p:sp>
              <p:nvSpPr>
                <p:cNvPr id="40" name="Rectangle 39">
                  <a:extLst>
                    <a:ext uri="{FF2B5EF4-FFF2-40B4-BE49-F238E27FC236}">
                      <a16:creationId xmlns:a16="http://schemas.microsoft.com/office/drawing/2014/main" id="{C6E2716C-3F03-C310-C7AD-8E5B1B3C34E4}"/>
                    </a:ext>
                  </a:extLst>
                </p:cNvPr>
                <p:cNvSpPr/>
                <p:nvPr/>
              </p:nvSpPr>
              <p:spPr>
                <a:xfrm>
                  <a:off x="5005365" y="869191"/>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6362B37F-E70D-D9A6-E7E2-B561AF6D0131}"/>
                    </a:ext>
                  </a:extLst>
                </p:cNvPr>
                <p:cNvSpPr/>
                <p:nvPr/>
              </p:nvSpPr>
              <p:spPr>
                <a:xfrm>
                  <a:off x="5001030" y="1837410"/>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7CA4641E-7EE0-5472-B6CA-A76352362E44}"/>
                  </a:ext>
                </a:extLst>
              </p:cNvPr>
              <p:cNvGrpSpPr/>
              <p:nvPr/>
            </p:nvGrpSpPr>
            <p:grpSpPr>
              <a:xfrm>
                <a:off x="5381302" y="1928798"/>
                <a:ext cx="776253" cy="252000"/>
                <a:chOff x="5381302" y="1928798"/>
                <a:chExt cx="776253" cy="252000"/>
              </a:xfrm>
            </p:grpSpPr>
            <p:sp>
              <p:nvSpPr>
                <p:cNvPr id="34" name="Rectangle 33">
                  <a:extLst>
                    <a:ext uri="{FF2B5EF4-FFF2-40B4-BE49-F238E27FC236}">
                      <a16:creationId xmlns:a16="http://schemas.microsoft.com/office/drawing/2014/main" id="{928B2F17-FB09-BF68-5ACC-AE4963F41522}"/>
                    </a:ext>
                  </a:extLst>
                </p:cNvPr>
                <p:cNvSpPr/>
                <p:nvPr/>
              </p:nvSpPr>
              <p:spPr>
                <a:xfrm rot="2368128">
                  <a:off x="5725555" y="2009739"/>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C560BDBB-7EAD-7E15-6E8F-AF815971E3BD}"/>
                    </a:ext>
                  </a:extLst>
                </p:cNvPr>
                <p:cNvSpPr/>
                <p:nvPr/>
              </p:nvSpPr>
              <p:spPr>
                <a:xfrm rot="8100000">
                  <a:off x="5381302" y="2009737"/>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675BDF81-0C59-6D52-1146-8C9535F60A7F}"/>
                    </a:ext>
                  </a:extLst>
                </p:cNvPr>
                <p:cNvSpPr/>
                <p:nvPr/>
              </p:nvSpPr>
              <p:spPr>
                <a:xfrm rot="5400000">
                  <a:off x="5634277" y="2031938"/>
                  <a:ext cx="25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C83978C0-5F77-7F7B-D410-4025AB3505D0}"/>
                </a:ext>
              </a:extLst>
            </p:cNvPr>
            <p:cNvGrpSpPr>
              <a:grpSpLocks noChangeAspect="1"/>
            </p:cNvGrpSpPr>
            <p:nvPr/>
          </p:nvGrpSpPr>
          <p:grpSpPr>
            <a:xfrm>
              <a:off x="4072069" y="3024042"/>
              <a:ext cx="1008000" cy="483178"/>
              <a:chOff x="6326340" y="2259191"/>
              <a:chExt cx="1805326" cy="865370"/>
            </a:xfrm>
          </p:grpSpPr>
          <p:pic>
            <p:nvPicPr>
              <p:cNvPr id="26" name="Picture 25">
                <a:extLst>
                  <a:ext uri="{FF2B5EF4-FFF2-40B4-BE49-F238E27FC236}">
                    <a16:creationId xmlns:a16="http://schemas.microsoft.com/office/drawing/2014/main" id="{7448C37A-4388-C602-F462-07B09E11C76D}"/>
                  </a:ext>
                </a:extLst>
              </p:cNvPr>
              <p:cNvPicPr>
                <a:picLocks noChangeAspect="1"/>
              </p:cNvPicPr>
              <p:nvPr/>
            </p:nvPicPr>
            <p:blipFill>
              <a:blip r:embed="rId6"/>
              <a:stretch>
                <a:fillRect/>
              </a:stretch>
            </p:blipFill>
            <p:spPr>
              <a:xfrm>
                <a:off x="6326340" y="2259191"/>
                <a:ext cx="1805326" cy="865370"/>
              </a:xfrm>
              <a:prstGeom prst="rect">
                <a:avLst/>
              </a:prstGeom>
              <a:noFill/>
              <a:ln>
                <a:solidFill>
                  <a:schemeClr val="bg1">
                    <a:lumMod val="75000"/>
                  </a:schemeClr>
                </a:solidFill>
              </a:ln>
            </p:spPr>
          </p:pic>
          <p:grpSp>
            <p:nvGrpSpPr>
              <p:cNvPr id="27" name="Group 26">
                <a:extLst>
                  <a:ext uri="{FF2B5EF4-FFF2-40B4-BE49-F238E27FC236}">
                    <a16:creationId xmlns:a16="http://schemas.microsoft.com/office/drawing/2014/main" id="{A365C80E-F151-87BF-6413-5233473C4893}"/>
                  </a:ext>
                </a:extLst>
              </p:cNvPr>
              <p:cNvGrpSpPr/>
              <p:nvPr/>
            </p:nvGrpSpPr>
            <p:grpSpPr>
              <a:xfrm>
                <a:off x="7002092" y="2525651"/>
                <a:ext cx="407978" cy="407978"/>
                <a:chOff x="923992" y="1851213"/>
                <a:chExt cx="407978" cy="407978"/>
              </a:xfrm>
            </p:grpSpPr>
            <p:sp>
              <p:nvSpPr>
                <p:cNvPr id="28" name="Flowchart: Connector 27">
                  <a:extLst>
                    <a:ext uri="{FF2B5EF4-FFF2-40B4-BE49-F238E27FC236}">
                      <a16:creationId xmlns:a16="http://schemas.microsoft.com/office/drawing/2014/main" id="{87435B38-CD42-496D-E950-76B1606D146A}"/>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1A30F561-5C22-6F25-37CB-B82F5AE5FD27}"/>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42" name="Group 41">
            <a:extLst>
              <a:ext uri="{FF2B5EF4-FFF2-40B4-BE49-F238E27FC236}">
                <a16:creationId xmlns:a16="http://schemas.microsoft.com/office/drawing/2014/main" id="{A6428EE5-640C-F60A-A30E-F2139E05524F}"/>
              </a:ext>
            </a:extLst>
          </p:cNvPr>
          <p:cNvGrpSpPr/>
          <p:nvPr/>
        </p:nvGrpSpPr>
        <p:grpSpPr>
          <a:xfrm>
            <a:off x="4072069" y="3788246"/>
            <a:ext cx="3296728" cy="625056"/>
            <a:chOff x="459172" y="3974621"/>
            <a:chExt cx="3296728" cy="625056"/>
          </a:xfrm>
        </p:grpSpPr>
        <p:pic>
          <p:nvPicPr>
            <p:cNvPr id="43" name="Picture 4" descr="Live Interactive Dashboard Examples Gallery | iDashboards">
              <a:extLst>
                <a:ext uri="{FF2B5EF4-FFF2-40B4-BE49-F238E27FC236}">
                  <a16:creationId xmlns:a16="http://schemas.microsoft.com/office/drawing/2014/main" id="{E2670B36-D0AA-D9FB-600E-471F32FB68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536" y="3974621"/>
              <a:ext cx="1008000" cy="58745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44" name="Picture 12" descr="OpenSearch® Dashboards - Aiven">
              <a:extLst>
                <a:ext uri="{FF2B5EF4-FFF2-40B4-BE49-F238E27FC236}">
                  <a16:creationId xmlns:a16="http://schemas.microsoft.com/office/drawing/2014/main" id="{F8583396-D725-5E27-629E-3ADF68B680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7900" y="3974621"/>
              <a:ext cx="1008000" cy="5586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45" name="Picture 14" descr="Managed OpenSearch in Switzerland | Hidora">
              <a:extLst>
                <a:ext uri="{FF2B5EF4-FFF2-40B4-BE49-F238E27FC236}">
                  <a16:creationId xmlns:a16="http://schemas.microsoft.com/office/drawing/2014/main" id="{18B8C717-6EB0-320A-012D-85C49C029C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172" y="3974621"/>
              <a:ext cx="1008000" cy="62505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sp>
        <p:nvSpPr>
          <p:cNvPr id="46" name="TextBox 45">
            <a:extLst>
              <a:ext uri="{FF2B5EF4-FFF2-40B4-BE49-F238E27FC236}">
                <a16:creationId xmlns:a16="http://schemas.microsoft.com/office/drawing/2014/main" id="{A9C0E2B3-EC96-7618-C4A4-4C68F92C541A}"/>
              </a:ext>
            </a:extLst>
          </p:cNvPr>
          <p:cNvSpPr txBox="1"/>
          <p:nvPr/>
        </p:nvSpPr>
        <p:spPr>
          <a:xfrm>
            <a:off x="1443039" y="882413"/>
            <a:ext cx="1676944"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Usage Loop</a:t>
            </a:r>
            <a:endParaRPr lang="en-GB" dirty="0">
              <a:solidFill>
                <a:srgbClr val="589CFF"/>
              </a:solidFill>
              <a:latin typeface="Montserrat" panose="00000500000000000000" pitchFamily="2" charset="0"/>
            </a:endParaRPr>
          </a:p>
        </p:txBody>
      </p:sp>
      <p:sp>
        <p:nvSpPr>
          <p:cNvPr id="47" name="TextBox 46">
            <a:extLst>
              <a:ext uri="{FF2B5EF4-FFF2-40B4-BE49-F238E27FC236}">
                <a16:creationId xmlns:a16="http://schemas.microsoft.com/office/drawing/2014/main" id="{C72B37E1-F05B-A563-A76A-DD307C626D2B}"/>
              </a:ext>
            </a:extLst>
          </p:cNvPr>
          <p:cNvSpPr txBox="1"/>
          <p:nvPr/>
        </p:nvSpPr>
        <p:spPr>
          <a:xfrm>
            <a:off x="1300164" y="1616615"/>
            <a:ext cx="18198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a:t>Onboarding Loop</a:t>
            </a:r>
            <a:endParaRPr lang="en-GB" dirty="0"/>
          </a:p>
        </p:txBody>
      </p:sp>
      <p:sp>
        <p:nvSpPr>
          <p:cNvPr id="48" name="TextBox 47">
            <a:extLst>
              <a:ext uri="{FF2B5EF4-FFF2-40B4-BE49-F238E27FC236}">
                <a16:creationId xmlns:a16="http://schemas.microsoft.com/office/drawing/2014/main" id="{EA77B698-D552-84B0-8C88-B4449A63CBB6}"/>
              </a:ext>
            </a:extLst>
          </p:cNvPr>
          <p:cNvSpPr txBox="1"/>
          <p:nvPr/>
        </p:nvSpPr>
        <p:spPr>
          <a:xfrm>
            <a:off x="957264" y="2350817"/>
            <a:ext cx="21627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Interaction b/</a:t>
            </a:r>
            <a:r>
              <a:rPr lang="en-US"/>
              <a:t>w Loops</a:t>
            </a:r>
            <a:endParaRPr lang="en-GB" dirty="0"/>
          </a:p>
        </p:txBody>
      </p:sp>
      <p:sp>
        <p:nvSpPr>
          <p:cNvPr id="52" name="TextBox 51">
            <a:extLst>
              <a:ext uri="{FF2B5EF4-FFF2-40B4-BE49-F238E27FC236}">
                <a16:creationId xmlns:a16="http://schemas.microsoft.com/office/drawing/2014/main" id="{8DFC86DF-9126-A088-4706-F11BB13B637F}"/>
              </a:ext>
            </a:extLst>
          </p:cNvPr>
          <p:cNvSpPr txBox="1"/>
          <p:nvPr/>
        </p:nvSpPr>
        <p:spPr>
          <a:xfrm>
            <a:off x="1942449" y="3085019"/>
            <a:ext cx="1177534"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a:t>Examples</a:t>
            </a:r>
            <a:endParaRPr lang="en-GB" dirty="0"/>
          </a:p>
        </p:txBody>
      </p:sp>
      <p:sp>
        <p:nvSpPr>
          <p:cNvPr id="53" name="TextBox 52">
            <a:extLst>
              <a:ext uri="{FF2B5EF4-FFF2-40B4-BE49-F238E27FC236}">
                <a16:creationId xmlns:a16="http://schemas.microsoft.com/office/drawing/2014/main" id="{E3516E9E-3E5B-E760-281D-71C3089FFD37}"/>
              </a:ext>
            </a:extLst>
          </p:cNvPr>
          <p:cNvSpPr txBox="1"/>
          <p:nvPr/>
        </p:nvSpPr>
        <p:spPr>
          <a:xfrm>
            <a:off x="1300164" y="3819221"/>
            <a:ext cx="18198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a:t>Actionable Advice</a:t>
            </a:r>
            <a:endParaRPr lang="en-GB" dirty="0"/>
          </a:p>
        </p:txBody>
      </p:sp>
      <p:sp>
        <p:nvSpPr>
          <p:cNvPr id="56" name="TextBox 55">
            <a:extLst>
              <a:ext uri="{FF2B5EF4-FFF2-40B4-BE49-F238E27FC236}">
                <a16:creationId xmlns:a16="http://schemas.microsoft.com/office/drawing/2014/main" id="{1258233C-D62D-F633-8DB0-E774DBEEAA0B}"/>
              </a:ext>
            </a:extLst>
          </p:cNvPr>
          <p:cNvSpPr txBox="1"/>
          <p:nvPr/>
        </p:nvSpPr>
        <p:spPr>
          <a:xfrm>
            <a:off x="1771651" y="4553422"/>
            <a:ext cx="1348332" cy="307777"/>
          </a:xfrm>
          <a:prstGeom prst="rect">
            <a:avLst/>
          </a:prstGeom>
          <a:noFill/>
        </p:spPr>
        <p:txBody>
          <a:bodyPr wrap="square" rtlCol="0">
            <a:spAutoFit/>
          </a:bodyPr>
          <a:lstStyle/>
          <a:p>
            <a:r>
              <a:rPr lang="en-US" dirty="0">
                <a:solidFill>
                  <a:srgbClr val="D1C4B9"/>
                </a:solidFill>
                <a:latin typeface="Montserrat" panose="00000500000000000000" pitchFamily="2" charset="0"/>
              </a:rPr>
              <a:t>Future Work</a:t>
            </a:r>
            <a:endParaRPr lang="en-GB" dirty="0">
              <a:solidFill>
                <a:srgbClr val="D1C4B9"/>
              </a:solidFill>
              <a:latin typeface="Montserrat" panose="00000500000000000000" pitchFamily="2" charset="0"/>
            </a:endParaRPr>
          </a:p>
        </p:txBody>
      </p:sp>
    </p:spTree>
    <p:extLst>
      <p:ext uri="{BB962C8B-B14F-4D97-AF65-F5344CB8AC3E}">
        <p14:creationId xmlns:p14="http://schemas.microsoft.com/office/powerpoint/2010/main" val="455647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000" dirty="0"/>
              <a:t>Actionable Advice</a:t>
            </a:r>
            <a:endParaRPr sz="1200" b="0" dirty="0"/>
          </a:p>
        </p:txBody>
      </p:sp>
      <p:grpSp>
        <p:nvGrpSpPr>
          <p:cNvPr id="49" name="Group 48">
            <a:extLst>
              <a:ext uri="{FF2B5EF4-FFF2-40B4-BE49-F238E27FC236}">
                <a16:creationId xmlns:a16="http://schemas.microsoft.com/office/drawing/2014/main" id="{D37E8B8F-FF3A-E9A1-DA3F-6741B20D649E}"/>
              </a:ext>
            </a:extLst>
          </p:cNvPr>
          <p:cNvGrpSpPr/>
          <p:nvPr/>
        </p:nvGrpSpPr>
        <p:grpSpPr>
          <a:xfrm>
            <a:off x="4840911" y="2237637"/>
            <a:ext cx="905675" cy="1549194"/>
            <a:chOff x="4840911" y="2237637"/>
            <a:chExt cx="905675" cy="1549194"/>
          </a:xfrm>
        </p:grpSpPr>
        <p:cxnSp>
          <p:nvCxnSpPr>
            <p:cNvPr id="50" name="Straight Arrow Connector 49">
              <a:extLst>
                <a:ext uri="{FF2B5EF4-FFF2-40B4-BE49-F238E27FC236}">
                  <a16:creationId xmlns:a16="http://schemas.microsoft.com/office/drawing/2014/main" id="{33F58798-F86C-3768-0ABD-7ED8EE1E0C86}"/>
                </a:ext>
              </a:extLst>
            </p:cNvPr>
            <p:cNvCxnSpPr>
              <a:cxnSpLocks/>
              <a:stCxn id="53" idx="2"/>
              <a:endCxn id="61" idx="0"/>
            </p:cNvCxnSpPr>
            <p:nvPr/>
          </p:nvCxnSpPr>
          <p:spPr>
            <a:xfrm>
              <a:off x="4840911" y="2237637"/>
              <a:ext cx="0" cy="1549194"/>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49514E-7B04-1C43-1566-1353A99EAE4B}"/>
                </a:ext>
              </a:extLst>
            </p:cNvPr>
            <p:cNvSpPr txBox="1"/>
            <p:nvPr/>
          </p:nvSpPr>
          <p:spPr>
            <a:xfrm>
              <a:off x="4861215" y="2908788"/>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grpSp>
        <p:nvGrpSpPr>
          <p:cNvPr id="52" name="Group 51">
            <a:extLst>
              <a:ext uri="{FF2B5EF4-FFF2-40B4-BE49-F238E27FC236}">
                <a16:creationId xmlns:a16="http://schemas.microsoft.com/office/drawing/2014/main" id="{DE1FC952-D2AF-237E-8850-95ED90EB4ED8}"/>
              </a:ext>
            </a:extLst>
          </p:cNvPr>
          <p:cNvGrpSpPr/>
          <p:nvPr/>
        </p:nvGrpSpPr>
        <p:grpSpPr>
          <a:xfrm>
            <a:off x="3423415" y="1730953"/>
            <a:ext cx="2055614" cy="748307"/>
            <a:chOff x="3423415" y="1730953"/>
            <a:chExt cx="2055614" cy="748307"/>
          </a:xfrm>
        </p:grpSpPr>
        <p:sp>
          <p:nvSpPr>
            <p:cNvPr id="53" name="Rectangle: Rounded Corners 52">
              <a:extLst>
                <a:ext uri="{FF2B5EF4-FFF2-40B4-BE49-F238E27FC236}">
                  <a16:creationId xmlns:a16="http://schemas.microsoft.com/office/drawing/2014/main" id="{3AEB561A-1C61-9E7D-DB0A-B79CC518B9E4}"/>
                </a:ext>
              </a:extLst>
            </p:cNvPr>
            <p:cNvSpPr/>
            <p:nvPr/>
          </p:nvSpPr>
          <p:spPr>
            <a:xfrm>
              <a:off x="4202793" y="1813483"/>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cxnSp>
          <p:nvCxnSpPr>
            <p:cNvPr id="54" name="Connector: Elbow 53">
              <a:extLst>
                <a:ext uri="{FF2B5EF4-FFF2-40B4-BE49-F238E27FC236}">
                  <a16:creationId xmlns:a16="http://schemas.microsoft.com/office/drawing/2014/main" id="{2DAA7EA3-E126-9093-83C2-F8C77076B580}"/>
                </a:ext>
              </a:extLst>
            </p:cNvPr>
            <p:cNvCxnSpPr>
              <a:cxnSpLocks/>
              <a:stCxn id="79" idx="0"/>
              <a:endCxn id="53" idx="1"/>
            </p:cNvCxnSpPr>
            <p:nvPr/>
          </p:nvCxnSpPr>
          <p:spPr>
            <a:xfrm rot="5400000" flipH="1" flipV="1">
              <a:off x="3586254" y="1862721"/>
              <a:ext cx="453700" cy="779378"/>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E27A9E8-7A03-2CEB-0FFA-634E09038D50}"/>
                </a:ext>
              </a:extLst>
            </p:cNvPr>
            <p:cNvSpPr txBox="1"/>
            <p:nvPr/>
          </p:nvSpPr>
          <p:spPr>
            <a:xfrm>
              <a:off x="3466976"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uses</a:t>
              </a:r>
              <a:endParaRPr lang="en-GB" sz="1000" dirty="0">
                <a:solidFill>
                  <a:srgbClr val="9D9D9D"/>
                </a:solidFill>
                <a:latin typeface="Bahnschrift" panose="020B0502040204020203" pitchFamily="34" charset="0"/>
              </a:endParaRPr>
            </a:p>
          </p:txBody>
        </p:sp>
      </p:grpSp>
      <p:grpSp>
        <p:nvGrpSpPr>
          <p:cNvPr id="56" name="Group 55">
            <a:extLst>
              <a:ext uri="{FF2B5EF4-FFF2-40B4-BE49-F238E27FC236}">
                <a16:creationId xmlns:a16="http://schemas.microsoft.com/office/drawing/2014/main" id="{5B2C347F-529A-3DEF-9055-D02DD8F18400}"/>
              </a:ext>
            </a:extLst>
          </p:cNvPr>
          <p:cNvGrpSpPr/>
          <p:nvPr/>
        </p:nvGrpSpPr>
        <p:grpSpPr>
          <a:xfrm>
            <a:off x="5479029" y="1730953"/>
            <a:ext cx="1052930" cy="1062953"/>
            <a:chOff x="5479029" y="1730953"/>
            <a:chExt cx="1052930" cy="1062953"/>
          </a:xfrm>
        </p:grpSpPr>
        <p:cxnSp>
          <p:nvCxnSpPr>
            <p:cNvPr id="57" name="Connector: Elbow 56">
              <a:extLst>
                <a:ext uri="{FF2B5EF4-FFF2-40B4-BE49-F238E27FC236}">
                  <a16:creationId xmlns:a16="http://schemas.microsoft.com/office/drawing/2014/main" id="{FC6D9184-92AE-2C0E-D63B-7DD8522640EB}"/>
                </a:ext>
              </a:extLst>
            </p:cNvPr>
            <p:cNvCxnSpPr>
              <a:cxnSpLocks/>
              <a:stCxn id="53" idx="3"/>
              <a:endCxn id="77" idx="0"/>
            </p:cNvCxnSpPr>
            <p:nvPr/>
          </p:nvCxnSpPr>
          <p:spPr>
            <a:xfrm>
              <a:off x="5479029" y="2025560"/>
              <a:ext cx="1015302" cy="76834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11602A1-4DA6-4126-8CD8-D08032C5B327}"/>
                </a:ext>
              </a:extLst>
            </p:cNvPr>
            <p:cNvSpPr txBox="1"/>
            <p:nvPr/>
          </p:nvSpPr>
          <p:spPr>
            <a:xfrm>
              <a:off x="5646588"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sp>
        <p:nvSpPr>
          <p:cNvPr id="59" name="TextBox 58">
            <a:extLst>
              <a:ext uri="{FF2B5EF4-FFF2-40B4-BE49-F238E27FC236}">
                <a16:creationId xmlns:a16="http://schemas.microsoft.com/office/drawing/2014/main" id="{2F997EBD-4EEA-883C-235B-CB8E141D7F46}"/>
              </a:ext>
            </a:extLst>
          </p:cNvPr>
          <p:cNvSpPr txBox="1"/>
          <p:nvPr/>
        </p:nvSpPr>
        <p:spPr>
          <a:xfrm>
            <a:off x="3914800" y="2803721"/>
            <a:ext cx="885371" cy="400110"/>
          </a:xfrm>
          <a:prstGeom prst="rect">
            <a:avLst/>
          </a:prstGeom>
          <a:noFill/>
        </p:spPr>
        <p:txBody>
          <a:bodyPr wrap="square" rtlCol="0">
            <a:spAutoFit/>
          </a:bodyPr>
          <a:lstStyle/>
          <a:p>
            <a:r>
              <a:rPr lang="en-US" sz="1000" dirty="0">
                <a:solidFill>
                  <a:schemeClr val="bg1">
                    <a:lumMod val="50000"/>
                  </a:schemeClr>
                </a:solidFill>
                <a:latin typeface="Bahnschrift" panose="020B0502040204020203" pitchFamily="34" charset="0"/>
              </a:rPr>
              <a:t>Onboarding Loop</a:t>
            </a:r>
            <a:endParaRPr lang="en-GB" sz="1000" dirty="0">
              <a:solidFill>
                <a:schemeClr val="bg1">
                  <a:lumMod val="50000"/>
                </a:schemeClr>
              </a:solidFill>
              <a:latin typeface="Bahnschrift" panose="020B0502040204020203" pitchFamily="34" charset="0"/>
            </a:endParaRPr>
          </a:p>
        </p:txBody>
      </p:sp>
      <p:cxnSp>
        <p:nvCxnSpPr>
          <p:cNvPr id="60" name="Connector: Elbow 59">
            <a:extLst>
              <a:ext uri="{FF2B5EF4-FFF2-40B4-BE49-F238E27FC236}">
                <a16:creationId xmlns:a16="http://schemas.microsoft.com/office/drawing/2014/main" id="{D3CFDC1E-9741-875D-52D8-33CCD1437E80}"/>
              </a:ext>
            </a:extLst>
          </p:cNvPr>
          <p:cNvCxnSpPr>
            <a:cxnSpLocks/>
            <a:stCxn id="61" idx="1"/>
            <a:endCxn id="79" idx="2"/>
          </p:cNvCxnSpPr>
          <p:nvPr/>
        </p:nvCxnSpPr>
        <p:spPr>
          <a:xfrm rot="10800000">
            <a:off x="3423415" y="3282060"/>
            <a:ext cx="779378" cy="716848"/>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D80D252E-B609-71A8-E9CF-1FA976C87925}"/>
              </a:ext>
            </a:extLst>
          </p:cNvPr>
          <p:cNvSpPr/>
          <p:nvPr/>
        </p:nvSpPr>
        <p:spPr>
          <a:xfrm>
            <a:off x="4202793" y="3786831"/>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cxnSp>
        <p:nvCxnSpPr>
          <p:cNvPr id="62" name="Connector: Elbow 61">
            <a:extLst>
              <a:ext uri="{FF2B5EF4-FFF2-40B4-BE49-F238E27FC236}">
                <a16:creationId xmlns:a16="http://schemas.microsoft.com/office/drawing/2014/main" id="{92020CAD-785B-B9D5-F213-DD5BCDA7C9FF}"/>
              </a:ext>
            </a:extLst>
          </p:cNvPr>
          <p:cNvCxnSpPr>
            <a:cxnSpLocks/>
            <a:stCxn id="77" idx="2"/>
            <a:endCxn id="61" idx="3"/>
          </p:cNvCxnSpPr>
          <p:nvPr/>
        </p:nvCxnSpPr>
        <p:spPr>
          <a:xfrm rot="5400000">
            <a:off x="5587221" y="3091797"/>
            <a:ext cx="798919" cy="1015302"/>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8D83B9B-CC4A-9871-CBC7-4E34F38BA9CD}"/>
              </a:ext>
            </a:extLst>
          </p:cNvPr>
          <p:cNvSpPr txBox="1"/>
          <p:nvPr/>
        </p:nvSpPr>
        <p:spPr>
          <a:xfrm>
            <a:off x="5702634" y="4034152"/>
            <a:ext cx="885371" cy="400110"/>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apply means</a:t>
            </a:r>
            <a:endParaRPr lang="en-GB" sz="1000" dirty="0">
              <a:solidFill>
                <a:srgbClr val="9D9D9D"/>
              </a:solidFill>
              <a:latin typeface="Bahnschrift" panose="020B0502040204020203" pitchFamily="34" charset="0"/>
            </a:endParaRPr>
          </a:p>
        </p:txBody>
      </p:sp>
      <p:sp>
        <p:nvSpPr>
          <p:cNvPr id="68" name="TextBox 67">
            <a:extLst>
              <a:ext uri="{FF2B5EF4-FFF2-40B4-BE49-F238E27FC236}">
                <a16:creationId xmlns:a16="http://schemas.microsoft.com/office/drawing/2014/main" id="{66051ED0-A973-63B9-3568-E68FFD1DA6D8}"/>
              </a:ext>
            </a:extLst>
          </p:cNvPr>
          <p:cNvSpPr txBox="1"/>
          <p:nvPr/>
        </p:nvSpPr>
        <p:spPr>
          <a:xfrm>
            <a:off x="3369474" y="4111097"/>
            <a:ext cx="1080374"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presented to</a:t>
            </a:r>
            <a:endParaRPr lang="en-GB" sz="1000" dirty="0">
              <a:solidFill>
                <a:srgbClr val="9D9D9D"/>
              </a:solidFill>
              <a:latin typeface="Bahnschrift" panose="020B0502040204020203" pitchFamily="34" charset="0"/>
            </a:endParaRPr>
          </a:p>
        </p:txBody>
      </p:sp>
      <p:sp>
        <p:nvSpPr>
          <p:cNvPr id="69" name="Rectangle 68">
            <a:extLst>
              <a:ext uri="{FF2B5EF4-FFF2-40B4-BE49-F238E27FC236}">
                <a16:creationId xmlns:a16="http://schemas.microsoft.com/office/drawing/2014/main" id="{3FC434FC-2696-43E2-C0E5-5C4791F8B25C}"/>
              </a:ext>
            </a:extLst>
          </p:cNvPr>
          <p:cNvSpPr/>
          <p:nvPr/>
        </p:nvSpPr>
        <p:spPr>
          <a:xfrm>
            <a:off x="746156" y="2665852"/>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Connector: Elbow 69">
            <a:extLst>
              <a:ext uri="{FF2B5EF4-FFF2-40B4-BE49-F238E27FC236}">
                <a16:creationId xmlns:a16="http://schemas.microsoft.com/office/drawing/2014/main" id="{4D366134-E9E3-75E7-6123-ECD1CC859182}"/>
              </a:ext>
            </a:extLst>
          </p:cNvPr>
          <p:cNvCxnSpPr>
            <a:cxnSpLocks/>
            <a:stCxn id="69" idx="0"/>
          </p:cNvCxnSpPr>
          <p:nvPr/>
        </p:nvCxnSpPr>
        <p:spPr>
          <a:xfrm rot="16200000" flipH="1">
            <a:off x="3909832" y="209408"/>
            <a:ext cx="128056" cy="5040945"/>
          </a:xfrm>
          <a:prstGeom prst="bentConnector3">
            <a:avLst>
              <a:gd name="adj1" fmla="val -976258"/>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CFB2035-0057-E953-EDE9-6D308AB02EAC}"/>
              </a:ext>
            </a:extLst>
          </p:cNvPr>
          <p:cNvSpPr txBox="1"/>
          <p:nvPr/>
        </p:nvSpPr>
        <p:spPr>
          <a:xfrm>
            <a:off x="3686629" y="1099041"/>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77" name="Rectangle: Rounded Corners 76">
            <a:extLst>
              <a:ext uri="{FF2B5EF4-FFF2-40B4-BE49-F238E27FC236}">
                <a16:creationId xmlns:a16="http://schemas.microsoft.com/office/drawing/2014/main" id="{C658AD51-BBEC-C98D-5EDF-D7FA4BF6995E}"/>
              </a:ext>
            </a:extLst>
          </p:cNvPr>
          <p:cNvSpPr/>
          <p:nvPr/>
        </p:nvSpPr>
        <p:spPr>
          <a:xfrm>
            <a:off x="5862420" y="2793906"/>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pic>
        <p:nvPicPr>
          <p:cNvPr id="79" name="Picture 78" descr="Icon&#10;&#10;Description automatically generated">
            <a:extLst>
              <a:ext uri="{FF2B5EF4-FFF2-40B4-BE49-F238E27FC236}">
                <a16:creationId xmlns:a16="http://schemas.microsoft.com/office/drawing/2014/main" id="{9F40170B-F3F4-B04E-6C22-361BF804DF52}"/>
              </a:ext>
            </a:extLst>
          </p:cNvPr>
          <p:cNvPicPr>
            <a:picLocks noChangeAspect="1"/>
          </p:cNvPicPr>
          <p:nvPr/>
        </p:nvPicPr>
        <p:blipFill>
          <a:blip r:embed="rId4"/>
          <a:stretch>
            <a:fillRect/>
          </a:stretch>
        </p:blipFill>
        <p:spPr>
          <a:xfrm>
            <a:off x="3058206" y="2479260"/>
            <a:ext cx="730417" cy="802800"/>
          </a:xfrm>
          <a:prstGeom prst="rect">
            <a:avLst/>
          </a:prstGeom>
        </p:spPr>
      </p:pic>
      <p:sp>
        <p:nvSpPr>
          <p:cNvPr id="81" name="Rectangle: Rounded Corners 80">
            <a:extLst>
              <a:ext uri="{FF2B5EF4-FFF2-40B4-BE49-F238E27FC236}">
                <a16:creationId xmlns:a16="http://schemas.microsoft.com/office/drawing/2014/main" id="{9BFBE741-CA07-9935-58AD-E3E1A017B2E3}"/>
              </a:ext>
            </a:extLst>
          </p:cNvPr>
          <p:cNvSpPr/>
          <p:nvPr/>
        </p:nvSpPr>
        <p:spPr>
          <a:xfrm>
            <a:off x="835417" y="2789499"/>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82" name="Freeform: Shape 81">
            <a:extLst>
              <a:ext uri="{FF2B5EF4-FFF2-40B4-BE49-F238E27FC236}">
                <a16:creationId xmlns:a16="http://schemas.microsoft.com/office/drawing/2014/main" id="{92E486E7-5C00-3498-2827-FDF5DAAC5610}"/>
              </a:ext>
            </a:extLst>
          </p:cNvPr>
          <p:cNvSpPr/>
          <p:nvPr/>
        </p:nvSpPr>
        <p:spPr>
          <a:xfrm>
            <a:off x="2149228" y="270871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A44EC326-F7B4-D02D-79D1-0748C614736B}"/>
              </a:ext>
            </a:extLst>
          </p:cNvPr>
          <p:cNvSpPr/>
          <p:nvPr/>
        </p:nvSpPr>
        <p:spPr>
          <a:xfrm rot="10601662">
            <a:off x="2149228" y="300952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8C0519E4-8E30-5890-C990-5BAD478E6DFF}"/>
              </a:ext>
            </a:extLst>
          </p:cNvPr>
          <p:cNvSpPr txBox="1"/>
          <p:nvPr/>
        </p:nvSpPr>
        <p:spPr>
          <a:xfrm>
            <a:off x="2300128" y="2836808"/>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grpSp>
        <p:nvGrpSpPr>
          <p:cNvPr id="12" name="Group 11">
            <a:extLst>
              <a:ext uri="{FF2B5EF4-FFF2-40B4-BE49-F238E27FC236}">
                <a16:creationId xmlns:a16="http://schemas.microsoft.com/office/drawing/2014/main" id="{BEE54F9A-41FB-374D-4760-01BD51FEC53E}"/>
              </a:ext>
            </a:extLst>
          </p:cNvPr>
          <p:cNvGrpSpPr/>
          <p:nvPr/>
        </p:nvGrpSpPr>
        <p:grpSpPr>
          <a:xfrm>
            <a:off x="7527584" y="1301107"/>
            <a:ext cx="1276236" cy="3102988"/>
            <a:chOff x="7527584" y="1301107"/>
            <a:chExt cx="1276236" cy="3102988"/>
          </a:xfrm>
        </p:grpSpPr>
        <p:grpSp>
          <p:nvGrpSpPr>
            <p:cNvPr id="85" name="Group 84">
              <a:extLst>
                <a:ext uri="{FF2B5EF4-FFF2-40B4-BE49-F238E27FC236}">
                  <a16:creationId xmlns:a16="http://schemas.microsoft.com/office/drawing/2014/main" id="{19422AD9-2A7A-F403-8906-0D95059C3EB6}"/>
                </a:ext>
              </a:extLst>
            </p:cNvPr>
            <p:cNvGrpSpPr/>
            <p:nvPr/>
          </p:nvGrpSpPr>
          <p:grpSpPr>
            <a:xfrm>
              <a:off x="7527584" y="2862036"/>
              <a:ext cx="1276236" cy="264718"/>
              <a:chOff x="3019731" y="1445799"/>
              <a:chExt cx="1276236" cy="264718"/>
            </a:xfrm>
          </p:grpSpPr>
          <p:sp>
            <p:nvSpPr>
              <p:cNvPr id="86" name="Rectangle: Rounded Corners 85">
                <a:extLst>
                  <a:ext uri="{FF2B5EF4-FFF2-40B4-BE49-F238E27FC236}">
                    <a16:creationId xmlns:a16="http://schemas.microsoft.com/office/drawing/2014/main" id="{7E17BFB6-628C-5954-2B30-4F2226906E6B}"/>
                  </a:ext>
                </a:extLst>
              </p:cNvPr>
              <p:cNvSpPr/>
              <p:nvPr/>
            </p:nvSpPr>
            <p:spPr>
              <a:xfrm>
                <a:off x="3019731" y="1445799"/>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KPIs</a:t>
                </a:r>
                <a:endParaRPr lang="en-GB" sz="900" dirty="0">
                  <a:latin typeface="Bahnschrift" panose="020B0502040204020203" pitchFamily="34" charset="0"/>
                </a:endParaRPr>
              </a:p>
            </p:txBody>
          </p:sp>
          <p:grpSp>
            <p:nvGrpSpPr>
              <p:cNvPr id="87" name="Group 86">
                <a:extLst>
                  <a:ext uri="{FF2B5EF4-FFF2-40B4-BE49-F238E27FC236}">
                    <a16:creationId xmlns:a16="http://schemas.microsoft.com/office/drawing/2014/main" id="{48C35991-569A-49D5-2B60-34CCECF564F5}"/>
                  </a:ext>
                </a:extLst>
              </p:cNvPr>
              <p:cNvGrpSpPr/>
              <p:nvPr/>
            </p:nvGrpSpPr>
            <p:grpSpPr>
              <a:xfrm>
                <a:off x="3438367" y="1493226"/>
                <a:ext cx="106816" cy="166286"/>
                <a:chOff x="6402957" y="2584636"/>
                <a:chExt cx="106816" cy="166286"/>
              </a:xfrm>
            </p:grpSpPr>
            <p:pic>
              <p:nvPicPr>
                <p:cNvPr id="88" name="Grafik 374" descr="Wiedergabe mit einfarbiger Füllung">
                  <a:extLst>
                    <a:ext uri="{FF2B5EF4-FFF2-40B4-BE49-F238E27FC236}">
                      <a16:creationId xmlns:a16="http://schemas.microsoft.com/office/drawing/2014/main" id="{A3B745C4-338B-FC76-CB6C-E17B86CF7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6408605" y="2579335"/>
                  <a:ext cx="95867" cy="106469"/>
                </a:xfrm>
                <a:prstGeom prst="rect">
                  <a:avLst/>
                </a:prstGeom>
              </p:spPr>
            </p:pic>
            <p:pic>
              <p:nvPicPr>
                <p:cNvPr id="89" name="Grafik 375" descr="Wiedergabe mit einfarbiger Füllung">
                  <a:extLst>
                    <a:ext uri="{FF2B5EF4-FFF2-40B4-BE49-F238E27FC236}">
                      <a16:creationId xmlns:a16="http://schemas.microsoft.com/office/drawing/2014/main" id="{F3D6FC53-1109-8221-2B3B-DCC2E8FCD4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V="1">
                  <a:off x="6408258" y="2649754"/>
                  <a:ext cx="95867" cy="106469"/>
                </a:xfrm>
                <a:prstGeom prst="rect">
                  <a:avLst/>
                </a:prstGeom>
              </p:spPr>
            </p:pic>
          </p:grpSp>
        </p:grpSp>
        <p:grpSp>
          <p:nvGrpSpPr>
            <p:cNvPr id="98" name="Group 97">
              <a:extLst>
                <a:ext uri="{FF2B5EF4-FFF2-40B4-BE49-F238E27FC236}">
                  <a16:creationId xmlns:a16="http://schemas.microsoft.com/office/drawing/2014/main" id="{3080F723-D0FF-F028-2A7A-9355359173F1}"/>
                </a:ext>
              </a:extLst>
            </p:cNvPr>
            <p:cNvGrpSpPr/>
            <p:nvPr/>
          </p:nvGrpSpPr>
          <p:grpSpPr>
            <a:xfrm>
              <a:off x="7527584" y="4139377"/>
              <a:ext cx="1276236" cy="264718"/>
              <a:chOff x="3035416" y="1954920"/>
              <a:chExt cx="1276236" cy="264718"/>
            </a:xfrm>
          </p:grpSpPr>
          <p:sp>
            <p:nvSpPr>
              <p:cNvPr id="99" name="Rectangle: Rounded Corners 98">
                <a:extLst>
                  <a:ext uri="{FF2B5EF4-FFF2-40B4-BE49-F238E27FC236}">
                    <a16:creationId xmlns:a16="http://schemas.microsoft.com/office/drawing/2014/main" id="{CB8DE2D3-AC37-BAC7-F246-84E5C480C2BF}"/>
                  </a:ext>
                </a:extLst>
              </p:cNvPr>
              <p:cNvSpPr/>
              <p:nvPr/>
            </p:nvSpPr>
            <p:spPr>
              <a:xfrm>
                <a:off x="3035416" y="19549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Line Chart</a:t>
                </a:r>
                <a:endParaRPr lang="en-GB" sz="900" dirty="0">
                  <a:latin typeface="Bahnschrift" panose="020B0502040204020203" pitchFamily="34" charset="0"/>
                </a:endParaRPr>
              </a:p>
            </p:txBody>
          </p:sp>
          <p:pic>
            <p:nvPicPr>
              <p:cNvPr id="100" name="Grafik 79" descr="Periodische Grafik mit einfarbiger Füllung">
                <a:extLst>
                  <a:ext uri="{FF2B5EF4-FFF2-40B4-BE49-F238E27FC236}">
                    <a16:creationId xmlns:a16="http://schemas.microsoft.com/office/drawing/2014/main" id="{DA949B3E-E7F6-A469-D10B-8ED1C14A9A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0979" y="1978280"/>
                <a:ext cx="214768" cy="214768"/>
              </a:xfrm>
              <a:prstGeom prst="rect">
                <a:avLst/>
              </a:prstGeom>
            </p:spPr>
          </p:pic>
        </p:grpSp>
        <p:grpSp>
          <p:nvGrpSpPr>
            <p:cNvPr id="101" name="Group 100">
              <a:extLst>
                <a:ext uri="{FF2B5EF4-FFF2-40B4-BE49-F238E27FC236}">
                  <a16:creationId xmlns:a16="http://schemas.microsoft.com/office/drawing/2014/main" id="{43757170-FCBE-C2BA-E19C-4745DC8449DB}"/>
                </a:ext>
              </a:extLst>
            </p:cNvPr>
            <p:cNvGrpSpPr/>
            <p:nvPr/>
          </p:nvGrpSpPr>
          <p:grpSpPr>
            <a:xfrm>
              <a:off x="7527584" y="3713596"/>
              <a:ext cx="1276236" cy="264718"/>
              <a:chOff x="3378249" y="2937945"/>
              <a:chExt cx="1276236" cy="264718"/>
            </a:xfrm>
          </p:grpSpPr>
          <p:sp>
            <p:nvSpPr>
              <p:cNvPr id="102" name="Rectangle: Rounded Corners 101">
                <a:extLst>
                  <a:ext uri="{FF2B5EF4-FFF2-40B4-BE49-F238E27FC236}">
                    <a16:creationId xmlns:a16="http://schemas.microsoft.com/office/drawing/2014/main" id="{26E72F26-05C4-2A90-FF90-F2199A699697}"/>
                  </a:ext>
                </a:extLst>
              </p:cNvPr>
              <p:cNvSpPr/>
              <p:nvPr/>
            </p:nvSpPr>
            <p:spPr>
              <a:xfrm>
                <a:off x="3378249" y="2937945"/>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Bar Chart</a:t>
                </a:r>
                <a:endParaRPr lang="en-GB" sz="900" dirty="0">
                  <a:latin typeface="Bahnschrift" panose="020B0502040204020203" pitchFamily="34" charset="0"/>
                </a:endParaRPr>
              </a:p>
            </p:txBody>
          </p:sp>
          <p:pic>
            <p:nvPicPr>
              <p:cNvPr id="103" name="Grafik 319" descr="Balkendiagramm mit einfarbiger Füllung">
                <a:extLst>
                  <a:ext uri="{FF2B5EF4-FFF2-40B4-BE49-F238E27FC236}">
                    <a16:creationId xmlns:a16="http://schemas.microsoft.com/office/drawing/2014/main" id="{CBE0ECD8-3A34-6025-B8D7-94D88B857C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5913" y="2960110"/>
                <a:ext cx="214277" cy="214277"/>
              </a:xfrm>
              <a:prstGeom prst="rect">
                <a:avLst/>
              </a:prstGeom>
            </p:spPr>
          </p:pic>
        </p:grpSp>
        <p:grpSp>
          <p:nvGrpSpPr>
            <p:cNvPr id="104" name="Group 103">
              <a:extLst>
                <a:ext uri="{FF2B5EF4-FFF2-40B4-BE49-F238E27FC236}">
                  <a16:creationId xmlns:a16="http://schemas.microsoft.com/office/drawing/2014/main" id="{B61E0CCE-F753-107D-1301-D02C7BE06F87}"/>
                </a:ext>
              </a:extLst>
            </p:cNvPr>
            <p:cNvGrpSpPr/>
            <p:nvPr/>
          </p:nvGrpSpPr>
          <p:grpSpPr>
            <a:xfrm>
              <a:off x="7527584" y="3287816"/>
              <a:ext cx="1276236" cy="264718"/>
              <a:chOff x="3159916" y="3110463"/>
              <a:chExt cx="1276236" cy="264718"/>
            </a:xfrm>
          </p:grpSpPr>
          <p:sp>
            <p:nvSpPr>
              <p:cNvPr id="105" name="Rectangle: Rounded Corners 104">
                <a:extLst>
                  <a:ext uri="{FF2B5EF4-FFF2-40B4-BE49-F238E27FC236}">
                    <a16:creationId xmlns:a16="http://schemas.microsoft.com/office/drawing/2014/main" id="{1892451E-8B94-CC19-1E64-1FCC79C246DA}"/>
                  </a:ext>
                </a:extLst>
              </p:cNvPr>
              <p:cNvSpPr/>
              <p:nvPr/>
            </p:nvSpPr>
            <p:spPr>
              <a:xfrm>
                <a:off x="3159916" y="3110463"/>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Column Chart</a:t>
                </a:r>
                <a:endParaRPr lang="en-GB" sz="900" dirty="0">
                  <a:latin typeface="Bahnschrift" panose="020B0502040204020203" pitchFamily="34" charset="0"/>
                </a:endParaRPr>
              </a:p>
            </p:txBody>
          </p:sp>
          <p:pic>
            <p:nvPicPr>
              <p:cNvPr id="106" name="Grafik 319" descr="Balkendiagramm mit einfarbiger Füllung">
                <a:extLst>
                  <a:ext uri="{FF2B5EF4-FFF2-40B4-BE49-F238E27FC236}">
                    <a16:creationId xmlns:a16="http://schemas.microsoft.com/office/drawing/2014/main" id="{AD4BAC89-C9F5-18C4-830D-145FD3B5BC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3381039" y="3132628"/>
                <a:ext cx="214277" cy="214277"/>
              </a:xfrm>
              <a:prstGeom prst="rect">
                <a:avLst/>
              </a:prstGeom>
            </p:spPr>
          </p:pic>
        </p:grpSp>
        <p:grpSp>
          <p:nvGrpSpPr>
            <p:cNvPr id="107" name="Group 106">
              <a:extLst>
                <a:ext uri="{FF2B5EF4-FFF2-40B4-BE49-F238E27FC236}">
                  <a16:creationId xmlns:a16="http://schemas.microsoft.com/office/drawing/2014/main" id="{81C78588-8C52-0A81-D4DA-2A616129605E}"/>
                </a:ext>
              </a:extLst>
            </p:cNvPr>
            <p:cNvGrpSpPr/>
            <p:nvPr/>
          </p:nvGrpSpPr>
          <p:grpSpPr>
            <a:xfrm>
              <a:off x="7527584" y="2003868"/>
              <a:ext cx="1276236" cy="697106"/>
              <a:chOff x="6969202" y="2678538"/>
              <a:chExt cx="1276236" cy="697106"/>
            </a:xfrm>
          </p:grpSpPr>
          <p:grpSp>
            <p:nvGrpSpPr>
              <p:cNvPr id="108" name="Group 107">
                <a:extLst>
                  <a:ext uri="{FF2B5EF4-FFF2-40B4-BE49-F238E27FC236}">
                    <a16:creationId xmlns:a16="http://schemas.microsoft.com/office/drawing/2014/main" id="{23EE04F4-6607-C770-6CAD-7A8AF9E33943}"/>
                  </a:ext>
                </a:extLst>
              </p:cNvPr>
              <p:cNvGrpSpPr/>
              <p:nvPr/>
            </p:nvGrpSpPr>
            <p:grpSpPr>
              <a:xfrm>
                <a:off x="6981335" y="2933498"/>
                <a:ext cx="1263822" cy="442146"/>
                <a:chOff x="6981334" y="2933498"/>
                <a:chExt cx="1277031" cy="442146"/>
              </a:xfrm>
            </p:grpSpPr>
            <p:sp>
              <p:nvSpPr>
                <p:cNvPr id="113" name="Rechteck: abgerundete Ecken 333">
                  <a:extLst>
                    <a:ext uri="{FF2B5EF4-FFF2-40B4-BE49-F238E27FC236}">
                      <a16:creationId xmlns:a16="http://schemas.microsoft.com/office/drawing/2014/main" id="{618855FA-A50A-ED2D-3694-AD84229DF181}"/>
                    </a:ext>
                  </a:extLst>
                </p:cNvPr>
                <p:cNvSpPr/>
                <p:nvPr/>
              </p:nvSpPr>
              <p:spPr>
                <a:xfrm>
                  <a:off x="6981334" y="2933498"/>
                  <a:ext cx="1277031" cy="442146"/>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grpSp>
              <p:nvGrpSpPr>
                <p:cNvPr id="114" name="Gruppieren 47">
                  <a:extLst>
                    <a:ext uri="{FF2B5EF4-FFF2-40B4-BE49-F238E27FC236}">
                      <a16:creationId xmlns:a16="http://schemas.microsoft.com/office/drawing/2014/main" id="{9DAED506-AA1A-5E01-F392-A367FDFAE7B7}"/>
                    </a:ext>
                  </a:extLst>
                </p:cNvPr>
                <p:cNvGrpSpPr/>
                <p:nvPr/>
              </p:nvGrpSpPr>
              <p:grpSpPr>
                <a:xfrm>
                  <a:off x="7177102" y="2952192"/>
                  <a:ext cx="968083" cy="391172"/>
                  <a:chOff x="10580392" y="2171903"/>
                  <a:chExt cx="931983" cy="420378"/>
                </a:xfrm>
              </p:grpSpPr>
              <p:sp>
                <p:nvSpPr>
                  <p:cNvPr id="115" name="Rechteck 420">
                    <a:extLst>
                      <a:ext uri="{FF2B5EF4-FFF2-40B4-BE49-F238E27FC236}">
                        <a16:creationId xmlns:a16="http://schemas.microsoft.com/office/drawing/2014/main" id="{6DAE28B4-2B6D-A97D-70E8-3B90C660AC86}"/>
                      </a:ext>
                    </a:extLst>
                  </p:cNvPr>
                  <p:cNvSpPr/>
                  <p:nvPr/>
                </p:nvSpPr>
                <p:spPr>
                  <a:xfrm>
                    <a:off x="10580392" y="2171903"/>
                    <a:ext cx="931983"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00" dirty="0">
                        <a:solidFill>
                          <a:srgbClr val="525252"/>
                        </a:solidFill>
                        <a:latin typeface="Bahnschrift" panose="020B0502040204020203" pitchFamily="34" charset="0"/>
                        <a:cs typeface="Segoe UI" panose="020B0502040204020203" pitchFamily="34" charset="0"/>
                      </a:rPr>
                      <a:t>Interaction</a:t>
                    </a:r>
                  </a:p>
                </p:txBody>
              </p:sp>
              <p:sp>
                <p:nvSpPr>
                  <p:cNvPr id="116" name="Rechteck 421">
                    <a:extLst>
                      <a:ext uri="{FF2B5EF4-FFF2-40B4-BE49-F238E27FC236}">
                        <a16:creationId xmlns:a16="http://schemas.microsoft.com/office/drawing/2014/main" id="{EE22F036-F803-10F9-8998-CE012CB57BB0}"/>
                      </a:ext>
                    </a:extLst>
                  </p:cNvPr>
                  <p:cNvSpPr/>
                  <p:nvPr/>
                </p:nvSpPr>
                <p:spPr>
                  <a:xfrm>
                    <a:off x="10771447" y="2378004"/>
                    <a:ext cx="611062" cy="21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600" dirty="0">
                        <a:solidFill>
                          <a:srgbClr val="525252"/>
                        </a:solidFill>
                        <a:latin typeface="Bahnschrift" panose="020B0502040204020203" pitchFamily="34" charset="0"/>
                        <a:cs typeface="Segoe UI" panose="020B0502040204020203" pitchFamily="34" charset="0"/>
                      </a:rPr>
                      <a:t> </a:t>
                    </a:r>
                    <a:r>
                      <a:rPr lang="de-AT" sz="900" dirty="0">
                        <a:solidFill>
                          <a:srgbClr val="525252"/>
                        </a:solidFill>
                        <a:latin typeface="Bahnschrift" panose="020B0502040204020203" pitchFamily="34" charset="0"/>
                        <a:cs typeface="Segoe UI" panose="020B0502040204020203" pitchFamily="34" charset="0"/>
                      </a:rPr>
                      <a:t>Type</a:t>
                    </a:r>
                  </a:p>
                </p:txBody>
              </p:sp>
              <p:cxnSp>
                <p:nvCxnSpPr>
                  <p:cNvPr id="117" name="Gerader Verbinder 422">
                    <a:extLst>
                      <a:ext uri="{FF2B5EF4-FFF2-40B4-BE49-F238E27FC236}">
                        <a16:creationId xmlns:a16="http://schemas.microsoft.com/office/drawing/2014/main" id="{D372A8DD-BA53-4DA9-B258-A7BE00CE1AFE}"/>
                      </a:ext>
                    </a:extLst>
                  </p:cNvPr>
                  <p:cNvCxnSpPr>
                    <a:cxnSpLocks/>
                  </p:cNvCxnSpPr>
                  <p:nvPr/>
                </p:nvCxnSpPr>
                <p:spPr>
                  <a:xfrm>
                    <a:off x="10700779" y="2397286"/>
                    <a:ext cx="0" cy="87857"/>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18" name="Gerader Verbinder 423">
                    <a:extLst>
                      <a:ext uri="{FF2B5EF4-FFF2-40B4-BE49-F238E27FC236}">
                        <a16:creationId xmlns:a16="http://schemas.microsoft.com/office/drawing/2014/main" id="{C69138B7-545A-5FDA-69EC-0496B15D3884}"/>
                      </a:ext>
                    </a:extLst>
                  </p:cNvPr>
                  <p:cNvCxnSpPr>
                    <a:cxnSpLocks/>
                  </p:cNvCxnSpPr>
                  <p:nvPr/>
                </p:nvCxnSpPr>
                <p:spPr>
                  <a:xfrm flipH="1" flipV="1">
                    <a:off x="10694429" y="2485551"/>
                    <a:ext cx="99465" cy="2"/>
                  </a:xfrm>
                  <a:prstGeom prst="line">
                    <a:avLst/>
                  </a:prstGeom>
                  <a:ln w="19050">
                    <a:solidFill>
                      <a:srgbClr val="525252"/>
                    </a:solidFill>
                  </a:ln>
                </p:spPr>
                <p:style>
                  <a:lnRef idx="1">
                    <a:schemeClr val="accent1"/>
                  </a:lnRef>
                  <a:fillRef idx="0">
                    <a:schemeClr val="accent1"/>
                  </a:fillRef>
                  <a:effectRef idx="0">
                    <a:schemeClr val="accent1"/>
                  </a:effectRef>
                  <a:fontRef idx="minor">
                    <a:schemeClr val="tx1"/>
                  </a:fontRef>
                </p:style>
              </p:cxnSp>
            </p:grpSp>
          </p:grpSp>
          <p:grpSp>
            <p:nvGrpSpPr>
              <p:cNvPr id="109" name="Group 108">
                <a:extLst>
                  <a:ext uri="{FF2B5EF4-FFF2-40B4-BE49-F238E27FC236}">
                    <a16:creationId xmlns:a16="http://schemas.microsoft.com/office/drawing/2014/main" id="{0D7BA464-0C75-3476-6347-0AE985E64140}"/>
                  </a:ext>
                </a:extLst>
              </p:cNvPr>
              <p:cNvGrpSpPr/>
              <p:nvPr/>
            </p:nvGrpSpPr>
            <p:grpSpPr>
              <a:xfrm>
                <a:off x="6969202" y="2678538"/>
                <a:ext cx="1276236" cy="264718"/>
                <a:chOff x="3349874" y="2435958"/>
                <a:chExt cx="1276236" cy="264718"/>
              </a:xfrm>
            </p:grpSpPr>
            <p:sp>
              <p:nvSpPr>
                <p:cNvPr id="111" name="Rectangle: Rounded Corners 110">
                  <a:extLst>
                    <a:ext uri="{FF2B5EF4-FFF2-40B4-BE49-F238E27FC236}">
                      <a16:creationId xmlns:a16="http://schemas.microsoft.com/office/drawing/2014/main" id="{83F90837-EDE2-232A-10B7-3D25D300846E}"/>
                    </a:ext>
                  </a:extLst>
                </p:cNvPr>
                <p:cNvSpPr/>
                <p:nvPr/>
              </p:nvSpPr>
              <p:spPr>
                <a:xfrm>
                  <a:off x="3349874" y="2435958"/>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Filter</a:t>
                  </a:r>
                  <a:endParaRPr lang="en-GB" sz="900" dirty="0">
                    <a:latin typeface="Bahnschrift" panose="020B0502040204020203" pitchFamily="34" charset="0"/>
                  </a:endParaRPr>
                </a:p>
              </p:txBody>
            </p:sp>
            <p:pic>
              <p:nvPicPr>
                <p:cNvPr id="112" name="Grafik 315" descr="Filter mit einfarbiger Füllung">
                  <a:extLst>
                    <a:ext uri="{FF2B5EF4-FFF2-40B4-BE49-F238E27FC236}">
                      <a16:creationId xmlns:a16="http://schemas.microsoft.com/office/drawing/2014/main" id="{72D8A0B4-4A62-B1CC-2191-3CAA0FE147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73534" y="2469938"/>
                  <a:ext cx="214276" cy="214277"/>
                </a:xfrm>
                <a:prstGeom prst="rect">
                  <a:avLst/>
                </a:prstGeom>
              </p:spPr>
            </p:pic>
          </p:grpSp>
        </p:grpSp>
        <p:grpSp>
          <p:nvGrpSpPr>
            <p:cNvPr id="119" name="Group 118">
              <a:extLst>
                <a:ext uri="{FF2B5EF4-FFF2-40B4-BE49-F238E27FC236}">
                  <a16:creationId xmlns:a16="http://schemas.microsoft.com/office/drawing/2014/main" id="{600E7C2A-0705-7FD4-598E-D23F2208111A}"/>
                </a:ext>
              </a:extLst>
            </p:cNvPr>
            <p:cNvGrpSpPr/>
            <p:nvPr/>
          </p:nvGrpSpPr>
          <p:grpSpPr>
            <a:xfrm>
              <a:off x="7527584" y="1301107"/>
              <a:ext cx="1276236" cy="541699"/>
              <a:chOff x="6973175" y="1589183"/>
              <a:chExt cx="1276236" cy="541699"/>
            </a:xfrm>
          </p:grpSpPr>
          <p:grpSp>
            <p:nvGrpSpPr>
              <p:cNvPr id="120" name="Group 119">
                <a:extLst>
                  <a:ext uri="{FF2B5EF4-FFF2-40B4-BE49-F238E27FC236}">
                    <a16:creationId xmlns:a16="http://schemas.microsoft.com/office/drawing/2014/main" id="{5D0BC597-61EA-EF55-619D-0335A6B55E24}"/>
                  </a:ext>
                </a:extLst>
              </p:cNvPr>
              <p:cNvGrpSpPr/>
              <p:nvPr/>
            </p:nvGrpSpPr>
            <p:grpSpPr>
              <a:xfrm>
                <a:off x="6973175" y="1589183"/>
                <a:ext cx="1276236" cy="264718"/>
                <a:chOff x="3135978" y="908820"/>
                <a:chExt cx="1276236" cy="264718"/>
              </a:xfrm>
            </p:grpSpPr>
            <p:sp>
              <p:nvSpPr>
                <p:cNvPr id="124" name="Rectangle: Rounded Corners 123">
                  <a:extLst>
                    <a:ext uri="{FF2B5EF4-FFF2-40B4-BE49-F238E27FC236}">
                      <a16:creationId xmlns:a16="http://schemas.microsoft.com/office/drawing/2014/main" id="{7108D7E0-2D44-43B7-DBF4-C6406DE593ED}"/>
                    </a:ext>
                  </a:extLst>
                </p:cNvPr>
                <p:cNvSpPr/>
                <p:nvPr/>
              </p:nvSpPr>
              <p:spPr>
                <a:xfrm>
                  <a:off x="3135978" y="908820"/>
                  <a:ext cx="1276236" cy="264718"/>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bg1"/>
                      </a:solidFill>
                      <a:latin typeface="Bahnschrift" panose="020B0502040204020203" pitchFamily="34" charset="0"/>
                    </a:rPr>
                    <a:t>    Dashboard</a:t>
                  </a:r>
                  <a:endParaRPr lang="en-GB" sz="900" dirty="0">
                    <a:latin typeface="Bahnschrift" panose="020B0502040204020203" pitchFamily="34" charset="0"/>
                  </a:endParaRPr>
                </a:p>
              </p:txBody>
            </p:sp>
            <p:sp>
              <p:nvSpPr>
                <p:cNvPr id="125" name="Rechteck: abgerundete Ecken 329">
                  <a:extLst>
                    <a:ext uri="{FF2B5EF4-FFF2-40B4-BE49-F238E27FC236}">
                      <a16:creationId xmlns:a16="http://schemas.microsoft.com/office/drawing/2014/main" id="{85E8CDA8-CC32-E415-1697-482153A500CD}"/>
                    </a:ext>
                  </a:extLst>
                </p:cNvPr>
                <p:cNvSpPr/>
                <p:nvPr/>
              </p:nvSpPr>
              <p:spPr>
                <a:xfrm>
                  <a:off x="3285733" y="959154"/>
                  <a:ext cx="168872" cy="146675"/>
                </a:xfrm>
                <a:prstGeom prst="roundRect">
                  <a:avLst>
                    <a:gd name="adj" fmla="val 864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a:latin typeface="Bahnschrift" panose="020B0502040204020203" pitchFamily="34" charset="0"/>
                    <a:cs typeface="Segoe UI" panose="020B0502040204020203" pitchFamily="34" charset="0"/>
                  </a:endParaRPr>
                </a:p>
              </p:txBody>
            </p:sp>
            <p:cxnSp>
              <p:nvCxnSpPr>
                <p:cNvPr id="126" name="Gerader Verbinder 330">
                  <a:extLst>
                    <a:ext uri="{FF2B5EF4-FFF2-40B4-BE49-F238E27FC236}">
                      <a16:creationId xmlns:a16="http://schemas.microsoft.com/office/drawing/2014/main" id="{3DEDE35B-FF7B-BD10-80F6-D567031F5F06}"/>
                    </a:ext>
                  </a:extLst>
                </p:cNvPr>
                <p:cNvCxnSpPr>
                  <a:cxnSpLocks/>
                  <a:stCxn id="125" idx="0"/>
                  <a:endCxn id="125" idx="2"/>
                </p:cNvCxnSpPr>
                <p:nvPr/>
              </p:nvCxnSpPr>
              <p:spPr>
                <a:xfrm>
                  <a:off x="3370169" y="959154"/>
                  <a:ext cx="0" cy="146675"/>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7" name="Gerader Verbinder 331">
                  <a:extLst>
                    <a:ext uri="{FF2B5EF4-FFF2-40B4-BE49-F238E27FC236}">
                      <a16:creationId xmlns:a16="http://schemas.microsoft.com/office/drawing/2014/main" id="{A791817B-28B4-9CC0-4D7A-DD4FC54E7890}"/>
                    </a:ext>
                  </a:extLst>
                </p:cNvPr>
                <p:cNvCxnSpPr>
                  <a:cxnSpLocks/>
                </p:cNvCxnSpPr>
                <p:nvPr/>
              </p:nvCxnSpPr>
              <p:spPr>
                <a:xfrm rot="5400000">
                  <a:off x="3408851" y="984346"/>
                  <a:ext cx="0" cy="77364"/>
                </a:xfrm>
                <a:prstGeom prst="lin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1" name="Group 120">
                <a:extLst>
                  <a:ext uri="{FF2B5EF4-FFF2-40B4-BE49-F238E27FC236}">
                    <a16:creationId xmlns:a16="http://schemas.microsoft.com/office/drawing/2014/main" id="{21167F1D-F296-5D70-ECBC-387378A2F260}"/>
                  </a:ext>
                </a:extLst>
              </p:cNvPr>
              <p:cNvGrpSpPr/>
              <p:nvPr/>
            </p:nvGrpSpPr>
            <p:grpSpPr>
              <a:xfrm>
                <a:off x="6981334" y="1866164"/>
                <a:ext cx="1264104" cy="264718"/>
                <a:chOff x="5427477" y="4017602"/>
                <a:chExt cx="891828" cy="441337"/>
              </a:xfrm>
            </p:grpSpPr>
            <p:sp>
              <p:nvSpPr>
                <p:cNvPr id="122" name="Rechteck: abgerundete Ecken 333">
                  <a:extLst>
                    <a:ext uri="{FF2B5EF4-FFF2-40B4-BE49-F238E27FC236}">
                      <a16:creationId xmlns:a16="http://schemas.microsoft.com/office/drawing/2014/main" id="{DE6EABE2-3014-D299-34F0-86044E23C141}"/>
                    </a:ext>
                  </a:extLst>
                </p:cNvPr>
                <p:cNvSpPr/>
                <p:nvPr/>
              </p:nvSpPr>
              <p:spPr>
                <a:xfrm>
                  <a:off x="5427477" y="4017602"/>
                  <a:ext cx="891828" cy="441337"/>
                </a:xfrm>
                <a:prstGeom prst="roundRect">
                  <a:avLst>
                    <a:gd name="adj" fmla="val 7360"/>
                  </a:avLst>
                </a:prstGeom>
                <a:solidFill>
                  <a:srgbClr val="EDE7E1"/>
                </a:solidFill>
                <a:ln>
                  <a:solidFill>
                    <a:srgbClr val="EDE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900" dirty="0">
                    <a:solidFill>
                      <a:srgbClr val="525252"/>
                    </a:solidFill>
                    <a:latin typeface="Bahnschrift" panose="020B0502040204020203" pitchFamily="34" charset="0"/>
                  </a:endParaRPr>
                </a:p>
              </p:txBody>
            </p:sp>
            <p:sp>
              <p:nvSpPr>
                <p:cNvPr id="123" name="Rechteck 391">
                  <a:extLst>
                    <a:ext uri="{FF2B5EF4-FFF2-40B4-BE49-F238E27FC236}">
                      <a16:creationId xmlns:a16="http://schemas.microsoft.com/office/drawing/2014/main" id="{ACDB23DA-7D88-6095-B89F-F5E9869472C7}"/>
                    </a:ext>
                  </a:extLst>
                </p:cNvPr>
                <p:cNvSpPr/>
                <p:nvPr/>
              </p:nvSpPr>
              <p:spPr>
                <a:xfrm>
                  <a:off x="5595677" y="4073258"/>
                  <a:ext cx="467459" cy="187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rgbClr val="525252"/>
                      </a:solidFill>
                      <a:latin typeface="Bahnschrift" panose="020B0502040204020203" pitchFamily="34" charset="0"/>
                      <a:cs typeface="Segoe UI" panose="020B0502040204020203" pitchFamily="34" charset="0"/>
                    </a:rPr>
                    <a:t>Data</a:t>
                  </a:r>
                </a:p>
              </p:txBody>
            </p:sp>
          </p:grpSp>
        </p:grpSp>
      </p:grpSp>
      <p:sp>
        <p:nvSpPr>
          <p:cNvPr id="2" name="Rectangle 1">
            <a:extLst>
              <a:ext uri="{FF2B5EF4-FFF2-40B4-BE49-F238E27FC236}">
                <a16:creationId xmlns:a16="http://schemas.microsoft.com/office/drawing/2014/main" id="{B280B209-079A-5308-A623-B388B89A8247}"/>
              </a:ext>
            </a:extLst>
          </p:cNvPr>
          <p:cNvSpPr/>
          <p:nvPr/>
        </p:nvSpPr>
        <p:spPr>
          <a:xfrm>
            <a:off x="5805714" y="2708716"/>
            <a:ext cx="1384460" cy="5733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FD39BC4E-65D1-46F1-32DC-88B90D938E92}"/>
              </a:ext>
            </a:extLst>
          </p:cNvPr>
          <p:cNvSpPr/>
          <p:nvPr/>
        </p:nvSpPr>
        <p:spPr>
          <a:xfrm>
            <a:off x="4141151" y="3705205"/>
            <a:ext cx="1384460" cy="5733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8AB60D06-931A-7E0B-D19B-9544283940C4}"/>
              </a:ext>
            </a:extLst>
          </p:cNvPr>
          <p:cNvSpPr/>
          <p:nvPr/>
        </p:nvSpPr>
        <p:spPr>
          <a:xfrm>
            <a:off x="3006188" y="2465325"/>
            <a:ext cx="835967" cy="85484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362CC0D6-9E07-D110-3361-01971BB5FB45}"/>
              </a:ext>
            </a:extLst>
          </p:cNvPr>
          <p:cNvSpPr/>
          <p:nvPr/>
        </p:nvSpPr>
        <p:spPr>
          <a:xfrm>
            <a:off x="4147467" y="1733629"/>
            <a:ext cx="1384460" cy="5733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CEE9DED-C780-B12D-ECC1-542A90A90ABE}"/>
              </a:ext>
            </a:extLst>
          </p:cNvPr>
          <p:cNvSpPr/>
          <p:nvPr/>
        </p:nvSpPr>
        <p:spPr>
          <a:xfrm>
            <a:off x="5525611" y="1977174"/>
            <a:ext cx="1196384" cy="6935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E8D7FDA7-69E0-89A6-A24A-21404481406F}"/>
              </a:ext>
            </a:extLst>
          </p:cNvPr>
          <p:cNvSpPr/>
          <p:nvPr/>
        </p:nvSpPr>
        <p:spPr>
          <a:xfrm rot="5400000">
            <a:off x="4098799" y="2936441"/>
            <a:ext cx="1488175" cy="1104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74FBD8EF-622C-509F-BFFF-F1594791F69D}"/>
              </a:ext>
            </a:extLst>
          </p:cNvPr>
          <p:cNvSpPr/>
          <p:nvPr/>
        </p:nvSpPr>
        <p:spPr>
          <a:xfrm rot="5400000">
            <a:off x="2019988" y="2398551"/>
            <a:ext cx="1062394" cy="10192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C982C411-141B-8721-886B-B9E965643F9E}"/>
              </a:ext>
            </a:extLst>
          </p:cNvPr>
          <p:cNvSpPr/>
          <p:nvPr/>
        </p:nvSpPr>
        <p:spPr>
          <a:xfrm>
            <a:off x="5585926" y="3348784"/>
            <a:ext cx="1196384" cy="6935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E8FE3A29-1B71-B1A7-B6B1-2159AB7844D3}"/>
              </a:ext>
            </a:extLst>
          </p:cNvPr>
          <p:cNvSpPr/>
          <p:nvPr/>
        </p:nvSpPr>
        <p:spPr>
          <a:xfrm>
            <a:off x="2877426" y="3369972"/>
            <a:ext cx="1196384" cy="6935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0D84CEC9-AD52-2CC9-D691-C54F174C5801}"/>
              </a:ext>
            </a:extLst>
          </p:cNvPr>
          <p:cNvSpPr/>
          <p:nvPr/>
        </p:nvSpPr>
        <p:spPr>
          <a:xfrm>
            <a:off x="2884019" y="1726127"/>
            <a:ext cx="1196384" cy="6935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260930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500"/>
                                        <p:tgtEl>
                                          <p:spTgt spid="128"/>
                                        </p:tgtEl>
                                      </p:cBhvr>
                                    </p:animEffec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500"/>
                                        <p:tgtEl>
                                          <p:spTgt spid="1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fade">
                                      <p:cBhvr>
                                        <p:cTn id="30" dur="500"/>
                                        <p:tgtEl>
                                          <p:spTgt spid="130"/>
                                        </p:tgtEl>
                                      </p:cBhvr>
                                    </p:animEffect>
                                  </p:childTnLst>
                                </p:cTn>
                              </p:par>
                              <p:par>
                                <p:cTn id="31" presetID="10" presetClass="exit" presetSubtype="0" fill="hold" grpId="1" nodeType="withEffect">
                                  <p:stCondLst>
                                    <p:cond delay="0"/>
                                  </p:stCondLst>
                                  <p:childTnLst>
                                    <p:animEffect transition="out" filter="fade">
                                      <p:cBhvr>
                                        <p:cTn id="32" dur="500"/>
                                        <p:tgtEl>
                                          <p:spTgt spid="128"/>
                                        </p:tgtEl>
                                      </p:cBhvr>
                                    </p:animEffect>
                                    <p:set>
                                      <p:cBhvr>
                                        <p:cTn id="33" dur="1" fill="hold">
                                          <p:stCondLst>
                                            <p:cond delay="499"/>
                                          </p:stCondLst>
                                        </p:cTn>
                                        <p:tgtEl>
                                          <p:spTgt spid="12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xit" presetSubtype="0" fill="hold" grpId="1" nodeType="withEffect">
                                  <p:stCondLst>
                                    <p:cond delay="0"/>
                                  </p:stCondLst>
                                  <p:childTnLst>
                                    <p:animEffect transition="out" filter="fade">
                                      <p:cBhvr>
                                        <p:cTn id="40" dur="500"/>
                                        <p:tgtEl>
                                          <p:spTgt spid="129"/>
                                        </p:tgtEl>
                                      </p:cBhvr>
                                    </p:animEffect>
                                    <p:set>
                                      <p:cBhvr>
                                        <p:cTn id="41" dur="1" fill="hold">
                                          <p:stCondLst>
                                            <p:cond delay="499"/>
                                          </p:stCondLst>
                                        </p:cTn>
                                        <p:tgtEl>
                                          <p:spTgt spid="12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0"/>
                                        </p:tgtEl>
                                      </p:cBhvr>
                                    </p:animEffect>
                                    <p:set>
                                      <p:cBhvr>
                                        <p:cTn id="44" dur="1" fill="hold">
                                          <p:stCondLst>
                                            <p:cond delay="499"/>
                                          </p:stCondLst>
                                        </p:cTn>
                                        <p:tgtEl>
                                          <p:spTgt spid="1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fade">
                                      <p:cBhvr>
                                        <p:cTn id="49" dur="500"/>
                                        <p:tgtEl>
                                          <p:spTgt spid="1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2"/>
                                        </p:tgtEl>
                                        <p:attrNameLst>
                                          <p:attrName>style.visibility</p:attrName>
                                        </p:attrNameLst>
                                      </p:cBhvr>
                                      <p:to>
                                        <p:strVal val="visible"/>
                                      </p:to>
                                    </p:set>
                                    <p:animEffect transition="in" filter="fade">
                                      <p:cBhvr>
                                        <p:cTn id="54" dur="500"/>
                                        <p:tgtEl>
                                          <p:spTgt spid="1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fade">
                                      <p:cBhvr>
                                        <p:cTn id="59" dur="500"/>
                                        <p:tgtEl>
                                          <p:spTgt spid="1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fade">
                                      <p:cBhvr>
                                        <p:cTn id="64" dur="500"/>
                                        <p:tgtEl>
                                          <p:spTgt spid="13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0"/>
                                        </p:tgtEl>
                                        <p:attrNameLst>
                                          <p:attrName>style.visibility</p:attrName>
                                        </p:attrNameLst>
                                      </p:cBhvr>
                                      <p:to>
                                        <p:strVal val="visible"/>
                                      </p:to>
                                    </p:set>
                                    <p:animEffect transition="in" filter="fade">
                                      <p:cBhvr>
                                        <p:cTn id="6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8" grpId="0" animBg="1"/>
      <p:bldP spid="128" grpId="1" animBg="1"/>
      <p:bldP spid="129" grpId="0" animBg="1"/>
      <p:bldP spid="129" grpId="1" animBg="1"/>
      <p:bldP spid="130" grpId="0" animBg="1"/>
      <p:bldP spid="130" grpId="1" animBg="1"/>
      <p:bldP spid="17" grpId="0" animBg="1"/>
      <p:bldP spid="139" grpId="0" animBg="1"/>
      <p:bldP spid="140" grpId="0" animBg="1"/>
      <p:bldP spid="141" grpId="0" animBg="1"/>
      <p:bldP spid="142" grpId="0" animBg="1"/>
      <p:bldP spid="1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000" dirty="0"/>
              <a:t>Actionable Advice: Implementation</a:t>
            </a:r>
            <a:endParaRPr sz="1200" b="0" dirty="0"/>
          </a:p>
        </p:txBody>
      </p:sp>
      <p:grpSp>
        <p:nvGrpSpPr>
          <p:cNvPr id="49" name="Group 48">
            <a:extLst>
              <a:ext uri="{FF2B5EF4-FFF2-40B4-BE49-F238E27FC236}">
                <a16:creationId xmlns:a16="http://schemas.microsoft.com/office/drawing/2014/main" id="{D37E8B8F-FF3A-E9A1-DA3F-6741B20D649E}"/>
              </a:ext>
            </a:extLst>
          </p:cNvPr>
          <p:cNvGrpSpPr/>
          <p:nvPr/>
        </p:nvGrpSpPr>
        <p:grpSpPr>
          <a:xfrm>
            <a:off x="4840911" y="2237637"/>
            <a:ext cx="905675" cy="1549194"/>
            <a:chOff x="4840911" y="2237637"/>
            <a:chExt cx="905675" cy="1549194"/>
          </a:xfrm>
        </p:grpSpPr>
        <p:cxnSp>
          <p:nvCxnSpPr>
            <p:cNvPr id="50" name="Straight Arrow Connector 49">
              <a:extLst>
                <a:ext uri="{FF2B5EF4-FFF2-40B4-BE49-F238E27FC236}">
                  <a16:creationId xmlns:a16="http://schemas.microsoft.com/office/drawing/2014/main" id="{33F58798-F86C-3768-0ABD-7ED8EE1E0C86}"/>
                </a:ext>
              </a:extLst>
            </p:cNvPr>
            <p:cNvCxnSpPr>
              <a:cxnSpLocks/>
              <a:stCxn id="53" idx="2"/>
              <a:endCxn id="61" idx="0"/>
            </p:cNvCxnSpPr>
            <p:nvPr/>
          </p:nvCxnSpPr>
          <p:spPr>
            <a:xfrm>
              <a:off x="4840911" y="2237637"/>
              <a:ext cx="0" cy="1549194"/>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D49514E-7B04-1C43-1566-1353A99EAE4B}"/>
                </a:ext>
              </a:extLst>
            </p:cNvPr>
            <p:cNvSpPr txBox="1"/>
            <p:nvPr/>
          </p:nvSpPr>
          <p:spPr>
            <a:xfrm>
              <a:off x="4861215" y="2908788"/>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grpSp>
        <p:nvGrpSpPr>
          <p:cNvPr id="52" name="Group 51">
            <a:extLst>
              <a:ext uri="{FF2B5EF4-FFF2-40B4-BE49-F238E27FC236}">
                <a16:creationId xmlns:a16="http://schemas.microsoft.com/office/drawing/2014/main" id="{DE1FC952-D2AF-237E-8850-95ED90EB4ED8}"/>
              </a:ext>
            </a:extLst>
          </p:cNvPr>
          <p:cNvGrpSpPr/>
          <p:nvPr/>
        </p:nvGrpSpPr>
        <p:grpSpPr>
          <a:xfrm>
            <a:off x="3423415" y="1730953"/>
            <a:ext cx="2055614" cy="748307"/>
            <a:chOff x="3423415" y="1730953"/>
            <a:chExt cx="2055614" cy="748307"/>
          </a:xfrm>
        </p:grpSpPr>
        <p:sp>
          <p:nvSpPr>
            <p:cNvPr id="53" name="Rectangle: Rounded Corners 52">
              <a:extLst>
                <a:ext uri="{FF2B5EF4-FFF2-40B4-BE49-F238E27FC236}">
                  <a16:creationId xmlns:a16="http://schemas.microsoft.com/office/drawing/2014/main" id="{3AEB561A-1C61-9E7D-DB0A-B79CC518B9E4}"/>
                </a:ext>
              </a:extLst>
            </p:cNvPr>
            <p:cNvSpPr/>
            <p:nvPr/>
          </p:nvSpPr>
          <p:spPr>
            <a:xfrm>
              <a:off x="4202793" y="1813483"/>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cxnSp>
          <p:nvCxnSpPr>
            <p:cNvPr id="54" name="Connector: Elbow 53">
              <a:extLst>
                <a:ext uri="{FF2B5EF4-FFF2-40B4-BE49-F238E27FC236}">
                  <a16:creationId xmlns:a16="http://schemas.microsoft.com/office/drawing/2014/main" id="{2DAA7EA3-E126-9093-83C2-F8C77076B580}"/>
                </a:ext>
              </a:extLst>
            </p:cNvPr>
            <p:cNvCxnSpPr>
              <a:cxnSpLocks/>
              <a:stCxn id="79" idx="0"/>
              <a:endCxn id="53" idx="1"/>
            </p:cNvCxnSpPr>
            <p:nvPr/>
          </p:nvCxnSpPr>
          <p:spPr>
            <a:xfrm rot="5400000" flipH="1" flipV="1">
              <a:off x="3586254" y="1862721"/>
              <a:ext cx="453700" cy="779378"/>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E27A9E8-7A03-2CEB-0FFA-634E09038D50}"/>
                </a:ext>
              </a:extLst>
            </p:cNvPr>
            <p:cNvSpPr txBox="1"/>
            <p:nvPr/>
          </p:nvSpPr>
          <p:spPr>
            <a:xfrm>
              <a:off x="3466976"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uses</a:t>
              </a:r>
              <a:endParaRPr lang="en-GB" sz="1000" dirty="0">
                <a:solidFill>
                  <a:srgbClr val="9D9D9D"/>
                </a:solidFill>
                <a:latin typeface="Bahnschrift" panose="020B0502040204020203" pitchFamily="34" charset="0"/>
              </a:endParaRPr>
            </a:p>
          </p:txBody>
        </p:sp>
      </p:grpSp>
      <p:grpSp>
        <p:nvGrpSpPr>
          <p:cNvPr id="56" name="Group 55">
            <a:extLst>
              <a:ext uri="{FF2B5EF4-FFF2-40B4-BE49-F238E27FC236}">
                <a16:creationId xmlns:a16="http://schemas.microsoft.com/office/drawing/2014/main" id="{5B2C347F-529A-3DEF-9055-D02DD8F18400}"/>
              </a:ext>
            </a:extLst>
          </p:cNvPr>
          <p:cNvGrpSpPr/>
          <p:nvPr/>
        </p:nvGrpSpPr>
        <p:grpSpPr>
          <a:xfrm>
            <a:off x="5479029" y="1730953"/>
            <a:ext cx="1052930" cy="1062953"/>
            <a:chOff x="5479029" y="1730953"/>
            <a:chExt cx="1052930" cy="1062953"/>
          </a:xfrm>
        </p:grpSpPr>
        <p:cxnSp>
          <p:nvCxnSpPr>
            <p:cNvPr id="57" name="Connector: Elbow 56">
              <a:extLst>
                <a:ext uri="{FF2B5EF4-FFF2-40B4-BE49-F238E27FC236}">
                  <a16:creationId xmlns:a16="http://schemas.microsoft.com/office/drawing/2014/main" id="{FC6D9184-92AE-2C0E-D63B-7DD8522640EB}"/>
                </a:ext>
              </a:extLst>
            </p:cNvPr>
            <p:cNvCxnSpPr>
              <a:cxnSpLocks/>
              <a:stCxn id="53" idx="3"/>
              <a:endCxn id="77" idx="0"/>
            </p:cNvCxnSpPr>
            <p:nvPr/>
          </p:nvCxnSpPr>
          <p:spPr>
            <a:xfrm>
              <a:off x="5479029" y="2025560"/>
              <a:ext cx="1015302" cy="76834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11602A1-4DA6-4126-8CD8-D08032C5B327}"/>
                </a:ext>
              </a:extLst>
            </p:cNvPr>
            <p:cNvSpPr txBox="1"/>
            <p:nvPr/>
          </p:nvSpPr>
          <p:spPr>
            <a:xfrm>
              <a:off x="5646588" y="1730953"/>
              <a:ext cx="885371"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manipulate</a:t>
              </a:r>
              <a:endParaRPr lang="en-GB" sz="1000" dirty="0">
                <a:solidFill>
                  <a:srgbClr val="9D9D9D"/>
                </a:solidFill>
                <a:latin typeface="Bahnschrift" panose="020B0502040204020203" pitchFamily="34" charset="0"/>
              </a:endParaRPr>
            </a:p>
          </p:txBody>
        </p:sp>
      </p:grpSp>
      <p:sp>
        <p:nvSpPr>
          <p:cNvPr id="59" name="TextBox 58">
            <a:extLst>
              <a:ext uri="{FF2B5EF4-FFF2-40B4-BE49-F238E27FC236}">
                <a16:creationId xmlns:a16="http://schemas.microsoft.com/office/drawing/2014/main" id="{2F997EBD-4EEA-883C-235B-CB8E141D7F46}"/>
              </a:ext>
            </a:extLst>
          </p:cNvPr>
          <p:cNvSpPr txBox="1"/>
          <p:nvPr/>
        </p:nvSpPr>
        <p:spPr>
          <a:xfrm>
            <a:off x="3914800" y="2803721"/>
            <a:ext cx="885371" cy="400110"/>
          </a:xfrm>
          <a:prstGeom prst="rect">
            <a:avLst/>
          </a:prstGeom>
          <a:noFill/>
        </p:spPr>
        <p:txBody>
          <a:bodyPr wrap="square" rtlCol="0">
            <a:spAutoFit/>
          </a:bodyPr>
          <a:lstStyle/>
          <a:p>
            <a:r>
              <a:rPr lang="en-US" sz="1000" dirty="0">
                <a:solidFill>
                  <a:schemeClr val="bg1">
                    <a:lumMod val="50000"/>
                  </a:schemeClr>
                </a:solidFill>
                <a:latin typeface="Bahnschrift" panose="020B0502040204020203" pitchFamily="34" charset="0"/>
              </a:rPr>
              <a:t>Onboarding Loop</a:t>
            </a:r>
            <a:endParaRPr lang="en-GB" sz="1000" dirty="0">
              <a:solidFill>
                <a:schemeClr val="bg1">
                  <a:lumMod val="50000"/>
                </a:schemeClr>
              </a:solidFill>
              <a:latin typeface="Bahnschrift" panose="020B0502040204020203" pitchFamily="34" charset="0"/>
            </a:endParaRPr>
          </a:p>
        </p:txBody>
      </p:sp>
      <p:cxnSp>
        <p:nvCxnSpPr>
          <p:cNvPr id="60" name="Connector: Elbow 59">
            <a:extLst>
              <a:ext uri="{FF2B5EF4-FFF2-40B4-BE49-F238E27FC236}">
                <a16:creationId xmlns:a16="http://schemas.microsoft.com/office/drawing/2014/main" id="{D3CFDC1E-9741-875D-52D8-33CCD1437E80}"/>
              </a:ext>
            </a:extLst>
          </p:cNvPr>
          <p:cNvCxnSpPr>
            <a:cxnSpLocks/>
            <a:stCxn id="61" idx="1"/>
            <a:endCxn id="79" idx="2"/>
          </p:cNvCxnSpPr>
          <p:nvPr/>
        </p:nvCxnSpPr>
        <p:spPr>
          <a:xfrm rot="10800000">
            <a:off x="3423415" y="3282060"/>
            <a:ext cx="779378" cy="716848"/>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D80D252E-B609-71A8-E9CF-1FA976C87925}"/>
              </a:ext>
            </a:extLst>
          </p:cNvPr>
          <p:cNvSpPr/>
          <p:nvPr/>
        </p:nvSpPr>
        <p:spPr>
          <a:xfrm>
            <a:off x="4202793" y="3786831"/>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cxnSp>
        <p:nvCxnSpPr>
          <p:cNvPr id="62" name="Connector: Elbow 61">
            <a:extLst>
              <a:ext uri="{FF2B5EF4-FFF2-40B4-BE49-F238E27FC236}">
                <a16:creationId xmlns:a16="http://schemas.microsoft.com/office/drawing/2014/main" id="{92020CAD-785B-B9D5-F213-DD5BCDA7C9FF}"/>
              </a:ext>
            </a:extLst>
          </p:cNvPr>
          <p:cNvCxnSpPr>
            <a:cxnSpLocks/>
            <a:stCxn id="77" idx="2"/>
            <a:endCxn id="61" idx="3"/>
          </p:cNvCxnSpPr>
          <p:nvPr/>
        </p:nvCxnSpPr>
        <p:spPr>
          <a:xfrm rot="5400000">
            <a:off x="5587221" y="3091797"/>
            <a:ext cx="798919" cy="1015302"/>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8D83B9B-CC4A-9871-CBC7-4E34F38BA9CD}"/>
              </a:ext>
            </a:extLst>
          </p:cNvPr>
          <p:cNvSpPr txBox="1"/>
          <p:nvPr/>
        </p:nvSpPr>
        <p:spPr>
          <a:xfrm>
            <a:off x="5702634" y="4034152"/>
            <a:ext cx="885371" cy="400110"/>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apply means</a:t>
            </a:r>
            <a:endParaRPr lang="en-GB" sz="1000" dirty="0">
              <a:solidFill>
                <a:srgbClr val="9D9D9D"/>
              </a:solidFill>
              <a:latin typeface="Bahnschrift" panose="020B0502040204020203" pitchFamily="34" charset="0"/>
            </a:endParaRPr>
          </a:p>
        </p:txBody>
      </p:sp>
      <p:sp>
        <p:nvSpPr>
          <p:cNvPr id="68" name="TextBox 67">
            <a:extLst>
              <a:ext uri="{FF2B5EF4-FFF2-40B4-BE49-F238E27FC236}">
                <a16:creationId xmlns:a16="http://schemas.microsoft.com/office/drawing/2014/main" id="{66051ED0-A973-63B9-3568-E68FFD1DA6D8}"/>
              </a:ext>
            </a:extLst>
          </p:cNvPr>
          <p:cNvSpPr txBox="1"/>
          <p:nvPr/>
        </p:nvSpPr>
        <p:spPr>
          <a:xfrm>
            <a:off x="3369474" y="4111097"/>
            <a:ext cx="1080374" cy="246221"/>
          </a:xfrm>
          <a:prstGeom prst="rect">
            <a:avLst/>
          </a:prstGeom>
          <a:noFill/>
        </p:spPr>
        <p:txBody>
          <a:bodyPr wrap="square" rtlCol="0">
            <a:spAutoFit/>
          </a:bodyPr>
          <a:lstStyle/>
          <a:p>
            <a:r>
              <a:rPr lang="en-US" sz="1000" dirty="0">
                <a:solidFill>
                  <a:srgbClr val="9D9D9D"/>
                </a:solidFill>
                <a:latin typeface="Bahnschrift" panose="020B0502040204020203" pitchFamily="34" charset="0"/>
              </a:rPr>
              <a:t>presented to</a:t>
            </a:r>
            <a:endParaRPr lang="en-GB" sz="1000" dirty="0">
              <a:solidFill>
                <a:srgbClr val="9D9D9D"/>
              </a:solidFill>
              <a:latin typeface="Bahnschrift" panose="020B0502040204020203" pitchFamily="34" charset="0"/>
            </a:endParaRPr>
          </a:p>
        </p:txBody>
      </p:sp>
      <p:sp>
        <p:nvSpPr>
          <p:cNvPr id="69" name="Rectangle 68">
            <a:extLst>
              <a:ext uri="{FF2B5EF4-FFF2-40B4-BE49-F238E27FC236}">
                <a16:creationId xmlns:a16="http://schemas.microsoft.com/office/drawing/2014/main" id="{3FC434FC-2696-43E2-C0E5-5C4791F8B25C}"/>
              </a:ext>
            </a:extLst>
          </p:cNvPr>
          <p:cNvSpPr/>
          <p:nvPr/>
        </p:nvSpPr>
        <p:spPr>
          <a:xfrm>
            <a:off x="746156" y="2665852"/>
            <a:ext cx="1414463" cy="654318"/>
          </a:xfrm>
          <a:prstGeom prst="rect">
            <a:avLst/>
          </a:prstGeom>
          <a:noFill/>
          <a:ln w="15875">
            <a:solidFill>
              <a:srgbClr val="B39B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Connector: Elbow 69">
            <a:extLst>
              <a:ext uri="{FF2B5EF4-FFF2-40B4-BE49-F238E27FC236}">
                <a16:creationId xmlns:a16="http://schemas.microsoft.com/office/drawing/2014/main" id="{4D366134-E9E3-75E7-6123-ECD1CC859182}"/>
              </a:ext>
            </a:extLst>
          </p:cNvPr>
          <p:cNvCxnSpPr>
            <a:cxnSpLocks/>
            <a:stCxn id="69" idx="0"/>
          </p:cNvCxnSpPr>
          <p:nvPr/>
        </p:nvCxnSpPr>
        <p:spPr>
          <a:xfrm rot="16200000" flipH="1">
            <a:off x="3909832" y="209408"/>
            <a:ext cx="128056" cy="5040945"/>
          </a:xfrm>
          <a:prstGeom prst="bentConnector3">
            <a:avLst>
              <a:gd name="adj1" fmla="val -976258"/>
            </a:avLst>
          </a:prstGeom>
          <a:ln w="15875">
            <a:solidFill>
              <a:srgbClr val="B39B9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CFB2035-0057-E953-EDE9-6D308AB02EAC}"/>
              </a:ext>
            </a:extLst>
          </p:cNvPr>
          <p:cNvSpPr txBox="1"/>
          <p:nvPr/>
        </p:nvSpPr>
        <p:spPr>
          <a:xfrm>
            <a:off x="3686629" y="1099041"/>
            <a:ext cx="885371" cy="261610"/>
          </a:xfrm>
          <a:prstGeom prst="rect">
            <a:avLst/>
          </a:prstGeom>
          <a:noFill/>
          <a:ln>
            <a:noFill/>
          </a:ln>
        </p:spPr>
        <p:txBody>
          <a:bodyPr wrap="square" rtlCol="0">
            <a:spAutoFit/>
          </a:bodyPr>
          <a:lstStyle/>
          <a:p>
            <a:r>
              <a:rPr lang="en-US" sz="1100" dirty="0">
                <a:solidFill>
                  <a:srgbClr val="9D9D9D"/>
                </a:solidFill>
                <a:latin typeface="Bahnschrift" panose="020B0502040204020203" pitchFamily="34" charset="0"/>
              </a:rPr>
              <a:t>informs</a:t>
            </a:r>
            <a:endParaRPr lang="en-GB" sz="1100" dirty="0">
              <a:solidFill>
                <a:srgbClr val="9D9D9D"/>
              </a:solidFill>
              <a:latin typeface="Bahnschrift" panose="020B0502040204020203" pitchFamily="34" charset="0"/>
            </a:endParaRPr>
          </a:p>
        </p:txBody>
      </p:sp>
      <p:sp>
        <p:nvSpPr>
          <p:cNvPr id="77" name="Rectangle: Rounded Corners 76">
            <a:extLst>
              <a:ext uri="{FF2B5EF4-FFF2-40B4-BE49-F238E27FC236}">
                <a16:creationId xmlns:a16="http://schemas.microsoft.com/office/drawing/2014/main" id="{C658AD51-BBEC-C98D-5EDF-D7FA4BF6995E}"/>
              </a:ext>
            </a:extLst>
          </p:cNvPr>
          <p:cNvSpPr/>
          <p:nvPr/>
        </p:nvSpPr>
        <p:spPr>
          <a:xfrm>
            <a:off x="5862420" y="2793906"/>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pic>
        <p:nvPicPr>
          <p:cNvPr id="79" name="Picture 78" descr="Icon&#10;&#10;Description automatically generated">
            <a:extLst>
              <a:ext uri="{FF2B5EF4-FFF2-40B4-BE49-F238E27FC236}">
                <a16:creationId xmlns:a16="http://schemas.microsoft.com/office/drawing/2014/main" id="{9F40170B-F3F4-B04E-6C22-361BF804DF52}"/>
              </a:ext>
            </a:extLst>
          </p:cNvPr>
          <p:cNvPicPr>
            <a:picLocks noChangeAspect="1"/>
          </p:cNvPicPr>
          <p:nvPr/>
        </p:nvPicPr>
        <p:blipFill>
          <a:blip r:embed="rId4"/>
          <a:stretch>
            <a:fillRect/>
          </a:stretch>
        </p:blipFill>
        <p:spPr>
          <a:xfrm>
            <a:off x="3058206" y="2479260"/>
            <a:ext cx="730417" cy="802800"/>
          </a:xfrm>
          <a:prstGeom prst="rect">
            <a:avLst/>
          </a:prstGeom>
        </p:spPr>
      </p:pic>
      <p:sp>
        <p:nvSpPr>
          <p:cNvPr id="81" name="Rectangle: Rounded Corners 80">
            <a:extLst>
              <a:ext uri="{FF2B5EF4-FFF2-40B4-BE49-F238E27FC236}">
                <a16:creationId xmlns:a16="http://schemas.microsoft.com/office/drawing/2014/main" id="{9BFBE741-CA07-9935-58AD-E3E1A017B2E3}"/>
              </a:ext>
            </a:extLst>
          </p:cNvPr>
          <p:cNvSpPr/>
          <p:nvPr/>
        </p:nvSpPr>
        <p:spPr>
          <a:xfrm>
            <a:off x="835417" y="2789499"/>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82" name="Freeform: Shape 81">
            <a:extLst>
              <a:ext uri="{FF2B5EF4-FFF2-40B4-BE49-F238E27FC236}">
                <a16:creationId xmlns:a16="http://schemas.microsoft.com/office/drawing/2014/main" id="{92E486E7-5C00-3498-2827-FDF5DAAC5610}"/>
              </a:ext>
            </a:extLst>
          </p:cNvPr>
          <p:cNvSpPr/>
          <p:nvPr/>
        </p:nvSpPr>
        <p:spPr>
          <a:xfrm>
            <a:off x="2149228" y="2708716"/>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A44EC326-F7B4-D02D-79D1-0748C614736B}"/>
              </a:ext>
            </a:extLst>
          </p:cNvPr>
          <p:cNvSpPr/>
          <p:nvPr/>
        </p:nvSpPr>
        <p:spPr>
          <a:xfrm rot="10601662">
            <a:off x="2149228" y="3009529"/>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8C0519E4-8E30-5890-C990-5BAD478E6DFF}"/>
              </a:ext>
            </a:extLst>
          </p:cNvPr>
          <p:cNvSpPr txBox="1"/>
          <p:nvPr/>
        </p:nvSpPr>
        <p:spPr>
          <a:xfrm>
            <a:off x="2300128" y="2836808"/>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
        <p:nvSpPr>
          <p:cNvPr id="64" name="Rectangle: Rounded Corners 63">
            <a:extLst>
              <a:ext uri="{FF2B5EF4-FFF2-40B4-BE49-F238E27FC236}">
                <a16:creationId xmlns:a16="http://schemas.microsoft.com/office/drawing/2014/main" id="{3378A490-A0DC-B873-D90A-2609ED665BA0}"/>
              </a:ext>
            </a:extLst>
          </p:cNvPr>
          <p:cNvSpPr/>
          <p:nvPr/>
        </p:nvSpPr>
        <p:spPr>
          <a:xfrm>
            <a:off x="3005505" y="1639599"/>
            <a:ext cx="4197359" cy="279466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latin typeface="Bahnschrift" panose="020B0502040204020203" pitchFamily="34" charset="0"/>
            </a:endParaRPr>
          </a:p>
        </p:txBody>
      </p:sp>
      <p:sp>
        <p:nvSpPr>
          <p:cNvPr id="2" name="TextBox 1">
            <a:extLst>
              <a:ext uri="{FF2B5EF4-FFF2-40B4-BE49-F238E27FC236}">
                <a16:creationId xmlns:a16="http://schemas.microsoft.com/office/drawing/2014/main" id="{E7159E9A-3DDB-B046-CEB2-87D69CC68E02}"/>
              </a:ext>
            </a:extLst>
          </p:cNvPr>
          <p:cNvSpPr txBox="1"/>
          <p:nvPr/>
        </p:nvSpPr>
        <p:spPr>
          <a:xfrm>
            <a:off x="6515669" y="1312265"/>
            <a:ext cx="2406091" cy="307777"/>
          </a:xfrm>
          <a:prstGeom prst="rect">
            <a:avLst/>
          </a:prstGeom>
          <a:noFill/>
        </p:spPr>
        <p:txBody>
          <a:bodyPr wrap="square" rtlCol="0">
            <a:spAutoFit/>
          </a:bodyPr>
          <a:lstStyle/>
          <a:p>
            <a:r>
              <a:rPr lang="en-US" b="1" dirty="0">
                <a:latin typeface="Montserrat" panose="00000500000000000000" pitchFamily="2" charset="0"/>
              </a:rPr>
              <a:t>Model View Controller</a:t>
            </a:r>
            <a:endParaRPr lang="en-GB" b="1" dirty="0">
              <a:latin typeface="Montserrat" panose="00000500000000000000" pitchFamily="2" charset="0"/>
            </a:endParaRPr>
          </a:p>
        </p:txBody>
      </p:sp>
    </p:spTree>
    <p:custDataLst>
      <p:tags r:id="rId1"/>
    </p:custDataLst>
    <p:extLst>
      <p:ext uri="{BB962C8B-B14F-4D97-AF65-F5344CB8AC3E}">
        <p14:creationId xmlns:p14="http://schemas.microsoft.com/office/powerpoint/2010/main" val="121351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58" name="Google Shape;458;p67"/>
          <p:cNvSpPr txBox="1">
            <a:spLocks noGrp="1"/>
          </p:cNvSpPr>
          <p:nvPr>
            <p:ph type="sldNum" idx="4294967295"/>
          </p:nvPr>
        </p:nvSpPr>
        <p:spPr>
          <a:xfrm>
            <a:off x="8556784" y="4749851"/>
            <a:ext cx="548700" cy="393600"/>
          </a:xfrm>
        </p:spPr>
        <p:txBody>
          <a:bodyPr/>
          <a:lstStyle/>
          <a:p>
            <a:pPr lvl="0"/>
            <a:fld id="{00000000-1234-1234-1234-123412341234}" type="slidenum">
              <a:rPr lang="en"/>
              <a:pPr lvl="0"/>
              <a:t>4</a:t>
            </a:fld>
            <a:endParaRPr lang="en"/>
          </a:p>
        </p:txBody>
      </p:sp>
      <p:sp>
        <p:nvSpPr>
          <p:cNvPr id="435" name="Google Shape;435;p67"/>
          <p:cNvSpPr txBox="1">
            <a:spLocks noGrp="1"/>
          </p:cNvSpPr>
          <p:nvPr>
            <p:ph type="title"/>
          </p:nvPr>
        </p:nvSpPr>
        <p:spPr/>
        <p:txBody>
          <a:bodyPr/>
          <a:lstStyle/>
          <a:p>
            <a:pPr lvl="0"/>
            <a:r>
              <a:rPr lang="en-GB" dirty="0"/>
              <a:t>Example Dashboard</a:t>
            </a:r>
          </a:p>
        </p:txBody>
      </p:sp>
      <p:pic>
        <p:nvPicPr>
          <p:cNvPr id="3" name="Picture 2" descr="Chart&#10;&#10;Description automatically generated">
            <a:extLst>
              <a:ext uri="{FF2B5EF4-FFF2-40B4-BE49-F238E27FC236}">
                <a16:creationId xmlns:a16="http://schemas.microsoft.com/office/drawing/2014/main" id="{6EC9CBEE-C7E7-A440-0783-331CCF6B8149}"/>
              </a:ext>
            </a:extLst>
          </p:cNvPr>
          <p:cNvPicPr>
            <a:picLocks noChangeAspect="1"/>
          </p:cNvPicPr>
          <p:nvPr/>
        </p:nvPicPr>
        <p:blipFill>
          <a:blip r:embed="rId3"/>
          <a:stretch>
            <a:fillRect/>
          </a:stretch>
        </p:blipFill>
        <p:spPr>
          <a:xfrm>
            <a:off x="760886" y="619099"/>
            <a:ext cx="7735744" cy="4410000"/>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27ED29F1-2DAE-F81A-3DF7-03332688F6AD}"/>
              </a:ext>
            </a:extLst>
          </p:cNvPr>
          <p:cNvSpPr/>
          <p:nvPr/>
        </p:nvSpPr>
        <p:spPr>
          <a:xfrm>
            <a:off x="775253" y="1099930"/>
            <a:ext cx="1941444" cy="5565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91BEC82-0376-3264-4CA6-D76A6ACC2795}"/>
              </a:ext>
            </a:extLst>
          </p:cNvPr>
          <p:cNvSpPr/>
          <p:nvPr/>
        </p:nvSpPr>
        <p:spPr>
          <a:xfrm>
            <a:off x="760886" y="1749475"/>
            <a:ext cx="3963756" cy="16430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44C27CD-FD3F-36E3-30A1-03730295CE3A}"/>
              </a:ext>
            </a:extLst>
          </p:cNvPr>
          <p:cNvSpPr/>
          <p:nvPr/>
        </p:nvSpPr>
        <p:spPr>
          <a:xfrm>
            <a:off x="781879" y="3438941"/>
            <a:ext cx="3956887" cy="15901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CFE5460-EF34-A8FE-6858-3EA4DE14E935}"/>
              </a:ext>
            </a:extLst>
          </p:cNvPr>
          <p:cNvSpPr/>
          <p:nvPr/>
        </p:nvSpPr>
        <p:spPr>
          <a:xfrm>
            <a:off x="4818279" y="980857"/>
            <a:ext cx="2828225" cy="404824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C21EF97-EE89-9425-9EF1-53FF4EFD2960}"/>
              </a:ext>
            </a:extLst>
          </p:cNvPr>
          <p:cNvSpPr/>
          <p:nvPr/>
        </p:nvSpPr>
        <p:spPr>
          <a:xfrm>
            <a:off x="7726017" y="974036"/>
            <a:ext cx="676976" cy="21799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37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Google Shape;634;p78"/>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dirty="0"/>
          </a:p>
        </p:txBody>
      </p:sp>
      <p:sp>
        <p:nvSpPr>
          <p:cNvPr id="632" name="Google Shape;632;p78"/>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Process Model</a:t>
            </a:r>
            <a:endParaRPr sz="2000" dirty="0"/>
          </a:p>
        </p:txBody>
      </p:sp>
      <p:sp>
        <p:nvSpPr>
          <p:cNvPr id="8" name="Rectangle 7">
            <a:extLst>
              <a:ext uri="{FF2B5EF4-FFF2-40B4-BE49-F238E27FC236}">
                <a16:creationId xmlns:a16="http://schemas.microsoft.com/office/drawing/2014/main" id="{BE858EEE-4828-474F-2F8F-DA999C785830}"/>
              </a:ext>
            </a:extLst>
          </p:cNvPr>
          <p:cNvSpPr/>
          <p:nvPr/>
        </p:nvSpPr>
        <p:spPr>
          <a:xfrm>
            <a:off x="3446072" y="1056936"/>
            <a:ext cx="108000" cy="3960000"/>
          </a:xfrm>
          <a:prstGeom prst="rect">
            <a:avLst/>
          </a:prstGeom>
          <a:solidFill>
            <a:srgbClr val="58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con&#10;&#10;Description automatically generated">
            <a:extLst>
              <a:ext uri="{FF2B5EF4-FFF2-40B4-BE49-F238E27FC236}">
                <a16:creationId xmlns:a16="http://schemas.microsoft.com/office/drawing/2014/main" id="{D8E2E567-B155-8DEC-98C8-622EE2FC5FD7}"/>
              </a:ext>
            </a:extLst>
          </p:cNvPr>
          <p:cNvPicPr>
            <a:picLocks noChangeAspect="1"/>
          </p:cNvPicPr>
          <p:nvPr/>
        </p:nvPicPr>
        <p:blipFill>
          <a:blip r:embed="rId3"/>
          <a:stretch>
            <a:fillRect/>
          </a:stretch>
        </p:blipFill>
        <p:spPr>
          <a:xfrm>
            <a:off x="4061240" y="592605"/>
            <a:ext cx="2880000" cy="637234"/>
          </a:xfrm>
          <a:prstGeom prst="rect">
            <a:avLst/>
          </a:prstGeom>
        </p:spPr>
      </p:pic>
      <p:pic>
        <p:nvPicPr>
          <p:cNvPr id="5" name="Picture 4" descr="Icon&#10;&#10;Description automatically generated">
            <a:extLst>
              <a:ext uri="{FF2B5EF4-FFF2-40B4-BE49-F238E27FC236}">
                <a16:creationId xmlns:a16="http://schemas.microsoft.com/office/drawing/2014/main" id="{1E848E91-0DC4-2EA2-C162-6762CB8BC336}"/>
              </a:ext>
            </a:extLst>
          </p:cNvPr>
          <p:cNvPicPr>
            <a:picLocks noChangeAspect="1"/>
          </p:cNvPicPr>
          <p:nvPr/>
        </p:nvPicPr>
        <p:blipFill>
          <a:blip r:embed="rId4"/>
          <a:stretch>
            <a:fillRect/>
          </a:stretch>
        </p:blipFill>
        <p:spPr>
          <a:xfrm>
            <a:off x="4061135" y="1331003"/>
            <a:ext cx="2880000" cy="637234"/>
          </a:xfrm>
          <a:prstGeom prst="rect">
            <a:avLst/>
          </a:prstGeom>
        </p:spPr>
      </p:pic>
      <p:pic>
        <p:nvPicPr>
          <p:cNvPr id="10" name="Picture 9" descr="Icon&#10;&#10;Description automatically generated">
            <a:extLst>
              <a:ext uri="{FF2B5EF4-FFF2-40B4-BE49-F238E27FC236}">
                <a16:creationId xmlns:a16="http://schemas.microsoft.com/office/drawing/2014/main" id="{9DFF5F15-146D-9D2B-0668-AF43EFF5CD25}"/>
              </a:ext>
            </a:extLst>
          </p:cNvPr>
          <p:cNvPicPr>
            <a:picLocks noChangeAspect="1"/>
          </p:cNvPicPr>
          <p:nvPr/>
        </p:nvPicPr>
        <p:blipFill>
          <a:blip r:embed="rId5"/>
          <a:stretch>
            <a:fillRect/>
          </a:stretch>
        </p:blipFill>
        <p:spPr>
          <a:xfrm>
            <a:off x="4072069" y="2105782"/>
            <a:ext cx="2880000" cy="637234"/>
          </a:xfrm>
          <a:prstGeom prst="rect">
            <a:avLst/>
          </a:prstGeom>
        </p:spPr>
      </p:pic>
      <p:grpSp>
        <p:nvGrpSpPr>
          <p:cNvPr id="2" name="Group 1">
            <a:extLst>
              <a:ext uri="{FF2B5EF4-FFF2-40B4-BE49-F238E27FC236}">
                <a16:creationId xmlns:a16="http://schemas.microsoft.com/office/drawing/2014/main" id="{AD712DF9-85C0-F8E3-8E4A-9DD3B2A2BD81}"/>
              </a:ext>
            </a:extLst>
          </p:cNvPr>
          <p:cNvGrpSpPr/>
          <p:nvPr/>
        </p:nvGrpSpPr>
        <p:grpSpPr>
          <a:xfrm>
            <a:off x="4072069" y="3002204"/>
            <a:ext cx="2080364" cy="674374"/>
            <a:chOff x="4072069" y="3002204"/>
            <a:chExt cx="2080364" cy="674374"/>
          </a:xfrm>
        </p:grpSpPr>
        <p:grpSp>
          <p:nvGrpSpPr>
            <p:cNvPr id="12" name="Group 11">
              <a:extLst>
                <a:ext uri="{FF2B5EF4-FFF2-40B4-BE49-F238E27FC236}">
                  <a16:creationId xmlns:a16="http://schemas.microsoft.com/office/drawing/2014/main" id="{07198C55-1E1F-8CAD-4085-03AE5E8572C1}"/>
                </a:ext>
              </a:extLst>
            </p:cNvPr>
            <p:cNvGrpSpPr>
              <a:grpSpLocks noChangeAspect="1"/>
            </p:cNvGrpSpPr>
            <p:nvPr/>
          </p:nvGrpSpPr>
          <p:grpSpPr>
            <a:xfrm>
              <a:off x="5216433" y="3002204"/>
              <a:ext cx="936000" cy="674374"/>
              <a:chOff x="5001030" y="869191"/>
              <a:chExt cx="1720460" cy="1311607"/>
            </a:xfrm>
          </p:grpSpPr>
          <p:grpSp>
            <p:nvGrpSpPr>
              <p:cNvPr id="13" name="Group 12">
                <a:extLst>
                  <a:ext uri="{FF2B5EF4-FFF2-40B4-BE49-F238E27FC236}">
                    <a16:creationId xmlns:a16="http://schemas.microsoft.com/office/drawing/2014/main" id="{C1E7EF79-7369-2CE7-EC59-5F697DB742F3}"/>
                  </a:ext>
                </a:extLst>
              </p:cNvPr>
              <p:cNvGrpSpPr/>
              <p:nvPr/>
            </p:nvGrpSpPr>
            <p:grpSpPr>
              <a:xfrm>
                <a:off x="5001030" y="869191"/>
                <a:ext cx="1720460" cy="1013938"/>
                <a:chOff x="5001030" y="869191"/>
                <a:chExt cx="1720460" cy="1013938"/>
              </a:xfrm>
            </p:grpSpPr>
            <p:sp>
              <p:nvSpPr>
                <p:cNvPr id="18" name="Rectangle 17">
                  <a:extLst>
                    <a:ext uri="{FF2B5EF4-FFF2-40B4-BE49-F238E27FC236}">
                      <a16:creationId xmlns:a16="http://schemas.microsoft.com/office/drawing/2014/main" id="{B46410B0-EA52-89CF-B57B-CFBCCD1CE1AF}"/>
                    </a:ext>
                  </a:extLst>
                </p:cNvPr>
                <p:cNvSpPr/>
                <p:nvPr/>
              </p:nvSpPr>
              <p:spPr>
                <a:xfrm>
                  <a:off x="5074703" y="940402"/>
                  <a:ext cx="1568781" cy="871516"/>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E8E118C6-D236-E878-2EBE-0528B040F78E}"/>
                    </a:ext>
                  </a:extLst>
                </p:cNvPr>
                <p:cNvPicPr>
                  <a:picLocks noChangeAspect="1"/>
                </p:cNvPicPr>
                <p:nvPr/>
              </p:nvPicPr>
              <p:blipFill>
                <a:blip r:embed="rId6"/>
                <a:stretch>
                  <a:fillRect/>
                </a:stretch>
              </p:blipFill>
              <p:spPr>
                <a:xfrm>
                  <a:off x="5181780" y="1061560"/>
                  <a:ext cx="1354626" cy="649330"/>
                </a:xfrm>
                <a:prstGeom prst="rect">
                  <a:avLst/>
                </a:prstGeom>
                <a:noFill/>
                <a:ln w="3175">
                  <a:solidFill>
                    <a:schemeClr val="tx1">
                      <a:lumMod val="65000"/>
                      <a:lumOff val="35000"/>
                    </a:schemeClr>
                  </a:solidFill>
                </a:ln>
              </p:spPr>
            </p:pic>
            <p:sp>
              <p:nvSpPr>
                <p:cNvPr id="20" name="Rectangle 19">
                  <a:extLst>
                    <a:ext uri="{FF2B5EF4-FFF2-40B4-BE49-F238E27FC236}">
                      <a16:creationId xmlns:a16="http://schemas.microsoft.com/office/drawing/2014/main" id="{B40F95A9-1C19-E5E3-0835-280EA54DEFC8}"/>
                    </a:ext>
                  </a:extLst>
                </p:cNvPr>
                <p:cNvSpPr/>
                <p:nvPr/>
              </p:nvSpPr>
              <p:spPr>
                <a:xfrm>
                  <a:off x="5005365" y="869191"/>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59A0644-036B-2055-D57E-5E78A9FF9E5A}"/>
                    </a:ext>
                  </a:extLst>
                </p:cNvPr>
                <p:cNvSpPr/>
                <p:nvPr/>
              </p:nvSpPr>
              <p:spPr>
                <a:xfrm>
                  <a:off x="5001030" y="1837410"/>
                  <a:ext cx="1716125"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a:extLst>
                  <a:ext uri="{FF2B5EF4-FFF2-40B4-BE49-F238E27FC236}">
                    <a16:creationId xmlns:a16="http://schemas.microsoft.com/office/drawing/2014/main" id="{D31AB031-6253-6B6E-49DF-04CFE665D0E5}"/>
                  </a:ext>
                </a:extLst>
              </p:cNvPr>
              <p:cNvGrpSpPr/>
              <p:nvPr/>
            </p:nvGrpSpPr>
            <p:grpSpPr>
              <a:xfrm>
                <a:off x="5381302" y="1928798"/>
                <a:ext cx="776253" cy="252000"/>
                <a:chOff x="5381302" y="1928798"/>
                <a:chExt cx="776253" cy="252000"/>
              </a:xfrm>
            </p:grpSpPr>
            <p:sp>
              <p:nvSpPr>
                <p:cNvPr id="15" name="Rectangle 14">
                  <a:extLst>
                    <a:ext uri="{FF2B5EF4-FFF2-40B4-BE49-F238E27FC236}">
                      <a16:creationId xmlns:a16="http://schemas.microsoft.com/office/drawing/2014/main" id="{4840310C-3216-74A8-EA17-0A068D1786E3}"/>
                    </a:ext>
                  </a:extLst>
                </p:cNvPr>
                <p:cNvSpPr/>
                <p:nvPr/>
              </p:nvSpPr>
              <p:spPr>
                <a:xfrm rot="2368128">
                  <a:off x="5725555" y="2009739"/>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3C78C65-385F-957D-EBDB-0D418EF5BD1D}"/>
                    </a:ext>
                  </a:extLst>
                </p:cNvPr>
                <p:cNvSpPr/>
                <p:nvPr/>
              </p:nvSpPr>
              <p:spPr>
                <a:xfrm rot="8100000">
                  <a:off x="5381302" y="2009737"/>
                  <a:ext cx="43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24EAEDD1-DF2B-40B5-BA03-1D1D8ABE9B25}"/>
                    </a:ext>
                  </a:extLst>
                </p:cNvPr>
                <p:cNvSpPr/>
                <p:nvPr/>
              </p:nvSpPr>
              <p:spPr>
                <a:xfrm rot="5400000">
                  <a:off x="5634277" y="2031938"/>
                  <a:ext cx="252000" cy="45719"/>
                </a:xfrm>
                <a:prstGeom prst="rect">
                  <a:avLst/>
                </a:prstGeom>
                <a:solidFill>
                  <a:schemeClr val="tx1">
                    <a:lumMod val="65000"/>
                    <a:lumOff val="35000"/>
                  </a:schemeClr>
                </a:solidFill>
                <a:ln w="12700">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2" name="Group 21">
              <a:extLst>
                <a:ext uri="{FF2B5EF4-FFF2-40B4-BE49-F238E27FC236}">
                  <a16:creationId xmlns:a16="http://schemas.microsoft.com/office/drawing/2014/main" id="{3B2FA4F3-F4BB-3DF7-772C-F17BF29D52E2}"/>
                </a:ext>
              </a:extLst>
            </p:cNvPr>
            <p:cNvGrpSpPr>
              <a:grpSpLocks noChangeAspect="1"/>
            </p:cNvGrpSpPr>
            <p:nvPr/>
          </p:nvGrpSpPr>
          <p:grpSpPr>
            <a:xfrm>
              <a:off x="4072069" y="3024042"/>
              <a:ext cx="1008000" cy="483178"/>
              <a:chOff x="6326340" y="2259191"/>
              <a:chExt cx="1805326" cy="865370"/>
            </a:xfrm>
          </p:grpSpPr>
          <p:pic>
            <p:nvPicPr>
              <p:cNvPr id="23" name="Picture 22">
                <a:extLst>
                  <a:ext uri="{FF2B5EF4-FFF2-40B4-BE49-F238E27FC236}">
                    <a16:creationId xmlns:a16="http://schemas.microsoft.com/office/drawing/2014/main" id="{905DD7A5-E933-D5D0-7343-A81E82F9D3A8}"/>
                  </a:ext>
                </a:extLst>
              </p:cNvPr>
              <p:cNvPicPr>
                <a:picLocks noChangeAspect="1"/>
              </p:cNvPicPr>
              <p:nvPr/>
            </p:nvPicPr>
            <p:blipFill>
              <a:blip r:embed="rId6"/>
              <a:stretch>
                <a:fillRect/>
              </a:stretch>
            </p:blipFill>
            <p:spPr>
              <a:xfrm>
                <a:off x="6326340" y="2259191"/>
                <a:ext cx="1805326" cy="865370"/>
              </a:xfrm>
              <a:prstGeom prst="rect">
                <a:avLst/>
              </a:prstGeom>
              <a:noFill/>
              <a:ln>
                <a:solidFill>
                  <a:schemeClr val="bg1">
                    <a:lumMod val="75000"/>
                  </a:schemeClr>
                </a:solidFill>
              </a:ln>
            </p:spPr>
          </p:pic>
          <p:grpSp>
            <p:nvGrpSpPr>
              <p:cNvPr id="24" name="Group 23">
                <a:extLst>
                  <a:ext uri="{FF2B5EF4-FFF2-40B4-BE49-F238E27FC236}">
                    <a16:creationId xmlns:a16="http://schemas.microsoft.com/office/drawing/2014/main" id="{978205B1-23BB-C206-4F64-11D5676BD961}"/>
                  </a:ext>
                </a:extLst>
              </p:cNvPr>
              <p:cNvGrpSpPr/>
              <p:nvPr/>
            </p:nvGrpSpPr>
            <p:grpSpPr>
              <a:xfrm>
                <a:off x="7002092" y="2525651"/>
                <a:ext cx="407978" cy="407978"/>
                <a:chOff x="923992" y="1851213"/>
                <a:chExt cx="407978" cy="407978"/>
              </a:xfrm>
            </p:grpSpPr>
            <p:sp>
              <p:nvSpPr>
                <p:cNvPr id="25" name="Flowchart: Connector 24">
                  <a:extLst>
                    <a:ext uri="{FF2B5EF4-FFF2-40B4-BE49-F238E27FC236}">
                      <a16:creationId xmlns:a16="http://schemas.microsoft.com/office/drawing/2014/main" id="{C91E0184-AB48-4D66-F612-32684B1179C4}"/>
                    </a:ext>
                  </a:extLst>
                </p:cNvPr>
                <p:cNvSpPr>
                  <a:spLocks noChangeAspect="1"/>
                </p:cNvSpPr>
                <p:nvPr/>
              </p:nvSpPr>
              <p:spPr>
                <a:xfrm>
                  <a:off x="923992" y="1851213"/>
                  <a:ext cx="407978" cy="407978"/>
                </a:xfrm>
                <a:prstGeom prst="flowChartConnector">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Isosceles Triangle 25">
                  <a:extLst>
                    <a:ext uri="{FF2B5EF4-FFF2-40B4-BE49-F238E27FC236}">
                      <a16:creationId xmlns:a16="http://schemas.microsoft.com/office/drawing/2014/main" id="{054CE107-153D-E1D0-F8D2-A4D364C768E3}"/>
                    </a:ext>
                  </a:extLst>
                </p:cNvPr>
                <p:cNvSpPr/>
                <p:nvPr/>
              </p:nvSpPr>
              <p:spPr>
                <a:xfrm rot="5400000">
                  <a:off x="1063910" y="1969270"/>
                  <a:ext cx="188676" cy="1718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6" name="Group 5">
            <a:extLst>
              <a:ext uri="{FF2B5EF4-FFF2-40B4-BE49-F238E27FC236}">
                <a16:creationId xmlns:a16="http://schemas.microsoft.com/office/drawing/2014/main" id="{C71C0463-6D14-5465-3C24-75F2DBBC408E}"/>
              </a:ext>
            </a:extLst>
          </p:cNvPr>
          <p:cNvGrpSpPr/>
          <p:nvPr/>
        </p:nvGrpSpPr>
        <p:grpSpPr>
          <a:xfrm>
            <a:off x="4072069" y="3788246"/>
            <a:ext cx="3296728" cy="625056"/>
            <a:chOff x="459172" y="3974621"/>
            <a:chExt cx="3296728" cy="625056"/>
          </a:xfrm>
        </p:grpSpPr>
        <p:pic>
          <p:nvPicPr>
            <p:cNvPr id="1028" name="Picture 4" descr="Live Interactive Dashboard Examples Gallery | iDashboards">
              <a:extLst>
                <a:ext uri="{FF2B5EF4-FFF2-40B4-BE49-F238E27FC236}">
                  <a16:creationId xmlns:a16="http://schemas.microsoft.com/office/drawing/2014/main" id="{B2BA771B-AFCA-B5A0-80CD-1AADD90387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536" y="3974621"/>
              <a:ext cx="1008000" cy="58745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6" name="Picture 12" descr="OpenSearch® Dashboards - Aiven">
              <a:extLst>
                <a:ext uri="{FF2B5EF4-FFF2-40B4-BE49-F238E27FC236}">
                  <a16:creationId xmlns:a16="http://schemas.microsoft.com/office/drawing/2014/main" id="{CEFA6430-CB53-620D-9BB3-59BFF52F99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7900" y="3974621"/>
              <a:ext cx="1008000" cy="55860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8" name="Picture 14" descr="Managed OpenSearch in Switzerland | Hidora">
              <a:extLst>
                <a:ext uri="{FF2B5EF4-FFF2-40B4-BE49-F238E27FC236}">
                  <a16:creationId xmlns:a16="http://schemas.microsoft.com/office/drawing/2014/main" id="{4448E93F-899B-0AC2-205D-F04482CF0A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172" y="3974621"/>
              <a:ext cx="1008000" cy="62505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sp>
        <p:nvSpPr>
          <p:cNvPr id="39" name="Rectangle 38">
            <a:extLst>
              <a:ext uri="{FF2B5EF4-FFF2-40B4-BE49-F238E27FC236}">
                <a16:creationId xmlns:a16="http://schemas.microsoft.com/office/drawing/2014/main" id="{C9AA2342-A8A2-87E7-2487-7D28441D089F}"/>
              </a:ext>
            </a:extLst>
          </p:cNvPr>
          <p:cNvSpPr/>
          <p:nvPr/>
        </p:nvSpPr>
        <p:spPr>
          <a:xfrm>
            <a:off x="3124803" y="1774427"/>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F4C22C6-962D-EDB8-8033-4868AE6A8FEA}"/>
              </a:ext>
            </a:extLst>
          </p:cNvPr>
          <p:cNvSpPr/>
          <p:nvPr/>
        </p:nvSpPr>
        <p:spPr>
          <a:xfrm>
            <a:off x="3124803" y="3254285"/>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C11D974-EDBF-E645-74C7-482C1D1D4F72}"/>
              </a:ext>
            </a:extLst>
          </p:cNvPr>
          <p:cNvSpPr/>
          <p:nvPr/>
        </p:nvSpPr>
        <p:spPr>
          <a:xfrm>
            <a:off x="3124803" y="3994214"/>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F0246CA-7131-25FC-6811-A2585F6097C8}"/>
              </a:ext>
            </a:extLst>
          </p:cNvPr>
          <p:cNvSpPr/>
          <p:nvPr/>
        </p:nvSpPr>
        <p:spPr>
          <a:xfrm>
            <a:off x="3124803" y="4734143"/>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C55CF92-2C58-B074-8FFD-394BA556C1F2}"/>
              </a:ext>
            </a:extLst>
          </p:cNvPr>
          <p:cNvSpPr/>
          <p:nvPr/>
        </p:nvSpPr>
        <p:spPr>
          <a:xfrm>
            <a:off x="3124803" y="2550356"/>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DCDAA24-7C4C-B6F7-6B53-A899577E9F6D}"/>
              </a:ext>
            </a:extLst>
          </p:cNvPr>
          <p:cNvSpPr/>
          <p:nvPr/>
        </p:nvSpPr>
        <p:spPr>
          <a:xfrm>
            <a:off x="3124803" y="1028370"/>
            <a:ext cx="756000" cy="36000"/>
          </a:xfrm>
          <a:prstGeom prst="rect">
            <a:avLst/>
          </a:prstGeom>
          <a:solidFill>
            <a:srgbClr val="589C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0" name="Picture 16" descr="Illustration vector graphic cartoon character of future business plans  5374347 Vector Art at Vecteezy">
            <a:extLst>
              <a:ext uri="{FF2B5EF4-FFF2-40B4-BE49-F238E27FC236}">
                <a16:creationId xmlns:a16="http://schemas.microsoft.com/office/drawing/2014/main" id="{71B38EB3-15BD-DF52-0E5C-215517DDF1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1134" y="4514948"/>
            <a:ext cx="616033" cy="61603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53649185-7D0B-D2DB-85C7-C4DC6D0DD424}"/>
              </a:ext>
            </a:extLst>
          </p:cNvPr>
          <p:cNvSpPr txBox="1"/>
          <p:nvPr/>
        </p:nvSpPr>
        <p:spPr>
          <a:xfrm>
            <a:off x="1443039" y="882413"/>
            <a:ext cx="1676944" cy="307777"/>
          </a:xfrm>
          <a:prstGeom prst="rect">
            <a:avLst/>
          </a:prstGeom>
          <a:noFill/>
        </p:spPr>
        <p:txBody>
          <a:bodyPr wrap="square" rtlCol="0">
            <a:spAutoFit/>
          </a:bodyPr>
          <a:lstStyle/>
          <a:p>
            <a:r>
              <a:rPr lang="en-US" dirty="0">
                <a:solidFill>
                  <a:srgbClr val="589CFF"/>
                </a:solidFill>
                <a:latin typeface="Montserrat" panose="00000500000000000000" pitchFamily="2" charset="0"/>
              </a:rPr>
              <a:t>Usage Loop</a:t>
            </a:r>
            <a:endParaRPr lang="en-GB" dirty="0">
              <a:solidFill>
                <a:srgbClr val="589CFF"/>
              </a:solidFill>
              <a:latin typeface="Montserrat" panose="00000500000000000000" pitchFamily="2" charset="0"/>
            </a:endParaRPr>
          </a:p>
        </p:txBody>
      </p:sp>
      <p:sp>
        <p:nvSpPr>
          <p:cNvPr id="44" name="TextBox 43">
            <a:extLst>
              <a:ext uri="{FF2B5EF4-FFF2-40B4-BE49-F238E27FC236}">
                <a16:creationId xmlns:a16="http://schemas.microsoft.com/office/drawing/2014/main" id="{3EF6C170-44ED-E172-37D8-9D32268827FD}"/>
              </a:ext>
            </a:extLst>
          </p:cNvPr>
          <p:cNvSpPr txBox="1"/>
          <p:nvPr/>
        </p:nvSpPr>
        <p:spPr>
          <a:xfrm>
            <a:off x="1300164" y="1616615"/>
            <a:ext cx="18198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Onboarding Loop</a:t>
            </a:r>
            <a:endParaRPr lang="en-GB" dirty="0"/>
          </a:p>
        </p:txBody>
      </p:sp>
      <p:sp>
        <p:nvSpPr>
          <p:cNvPr id="45" name="TextBox 44">
            <a:extLst>
              <a:ext uri="{FF2B5EF4-FFF2-40B4-BE49-F238E27FC236}">
                <a16:creationId xmlns:a16="http://schemas.microsoft.com/office/drawing/2014/main" id="{C1C95D11-9055-DC31-FEB0-C5EE448F7D27}"/>
              </a:ext>
            </a:extLst>
          </p:cNvPr>
          <p:cNvSpPr txBox="1"/>
          <p:nvPr/>
        </p:nvSpPr>
        <p:spPr>
          <a:xfrm>
            <a:off x="957264" y="2350817"/>
            <a:ext cx="21627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Interaction b/w Loops</a:t>
            </a:r>
            <a:endParaRPr lang="en-GB" dirty="0"/>
          </a:p>
        </p:txBody>
      </p:sp>
      <p:sp>
        <p:nvSpPr>
          <p:cNvPr id="46" name="TextBox 45">
            <a:extLst>
              <a:ext uri="{FF2B5EF4-FFF2-40B4-BE49-F238E27FC236}">
                <a16:creationId xmlns:a16="http://schemas.microsoft.com/office/drawing/2014/main" id="{2D62D4D2-80AD-5F63-FF3A-79821A9D78B6}"/>
              </a:ext>
            </a:extLst>
          </p:cNvPr>
          <p:cNvSpPr txBox="1"/>
          <p:nvPr/>
        </p:nvSpPr>
        <p:spPr>
          <a:xfrm>
            <a:off x="1942449" y="3085019"/>
            <a:ext cx="1177534"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Examples</a:t>
            </a:r>
            <a:endParaRPr lang="en-GB" dirty="0"/>
          </a:p>
        </p:txBody>
      </p:sp>
      <p:sp>
        <p:nvSpPr>
          <p:cNvPr id="47" name="TextBox 46">
            <a:extLst>
              <a:ext uri="{FF2B5EF4-FFF2-40B4-BE49-F238E27FC236}">
                <a16:creationId xmlns:a16="http://schemas.microsoft.com/office/drawing/2014/main" id="{8C3D8864-AB02-EB37-DDF9-0D12A8F546FA}"/>
              </a:ext>
            </a:extLst>
          </p:cNvPr>
          <p:cNvSpPr txBox="1"/>
          <p:nvPr/>
        </p:nvSpPr>
        <p:spPr>
          <a:xfrm>
            <a:off x="1300164" y="3819221"/>
            <a:ext cx="1819819" cy="307777"/>
          </a:xfrm>
          <a:prstGeom prst="rect">
            <a:avLst/>
          </a:prstGeom>
          <a:noFill/>
        </p:spPr>
        <p:txBody>
          <a:bodyPr wrap="square" rtlCol="0">
            <a:spAutoFit/>
          </a:bodyPr>
          <a:lstStyle>
            <a:defPPr marR="0" lvl="0" algn="l" rtl="0">
              <a:lnSpc>
                <a:spcPct val="100000"/>
              </a:lnSpc>
              <a:spcBef>
                <a:spcPts val="0"/>
              </a:spcBef>
              <a:spcAft>
                <a:spcPts val="0"/>
              </a:spcAft>
            </a:defPPr>
            <a:lvl1pPr>
              <a:defRPr>
                <a:solidFill>
                  <a:srgbClr val="589CFF"/>
                </a:solidFill>
                <a:latin typeface="Montserrat" panose="00000500000000000000" pitchFamily="2" charset="0"/>
              </a:defRPr>
            </a:lvl1pPr>
          </a:lstStyle>
          <a:p>
            <a:r>
              <a:rPr lang="en-US" dirty="0"/>
              <a:t>Actionable Advice</a:t>
            </a:r>
            <a:endParaRPr lang="en-GB" dirty="0"/>
          </a:p>
        </p:txBody>
      </p:sp>
      <p:sp>
        <p:nvSpPr>
          <p:cNvPr id="48" name="TextBox 47">
            <a:extLst>
              <a:ext uri="{FF2B5EF4-FFF2-40B4-BE49-F238E27FC236}">
                <a16:creationId xmlns:a16="http://schemas.microsoft.com/office/drawing/2014/main" id="{F9942716-AA8B-A27F-D3A6-E818373408FB}"/>
              </a:ext>
            </a:extLst>
          </p:cNvPr>
          <p:cNvSpPr txBox="1"/>
          <p:nvPr/>
        </p:nvSpPr>
        <p:spPr>
          <a:xfrm>
            <a:off x="1771651" y="4553422"/>
            <a:ext cx="1348332" cy="307777"/>
          </a:xfrm>
          <a:prstGeom prst="rect">
            <a:avLst/>
          </a:prstGeom>
          <a:noFill/>
        </p:spPr>
        <p:txBody>
          <a:bodyPr wrap="square" rtlCol="0">
            <a:spAutoFit/>
          </a:bodyPr>
          <a:lstStyle>
            <a:defPPr marR="0" lvl="0" algn="l" rtl="0">
              <a:lnSpc>
                <a:spcPct val="100000"/>
              </a:lnSpc>
              <a:spcBef>
                <a:spcPts val="0"/>
              </a:spcBef>
              <a:spcAft>
                <a:spcPts val="0"/>
              </a:spcAft>
              <a:defRPr/>
            </a:defPPr>
            <a:lvl1pPr>
              <a:defRPr>
                <a:solidFill>
                  <a:srgbClr val="589CFF"/>
                </a:solidFill>
                <a:latin typeface="Montserrat" panose="00000500000000000000" pitchFamily="2" charset="0"/>
              </a:defRPr>
            </a:lvl1pPr>
          </a:lstStyle>
          <a:p>
            <a:r>
              <a:rPr lang="en-US" dirty="0"/>
              <a:t>Future Work</a:t>
            </a:r>
            <a:endParaRPr lang="en-GB" dirty="0"/>
          </a:p>
        </p:txBody>
      </p:sp>
    </p:spTree>
    <p:extLst>
      <p:ext uri="{BB962C8B-B14F-4D97-AF65-F5344CB8AC3E}">
        <p14:creationId xmlns:p14="http://schemas.microsoft.com/office/powerpoint/2010/main" val="1324464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Future Work</a:t>
            </a:r>
            <a:endParaRPr sz="1200" b="0" dirty="0"/>
          </a:p>
        </p:txBody>
      </p:sp>
      <p:pic>
        <p:nvPicPr>
          <p:cNvPr id="1026" name="Picture 2">
            <a:extLst>
              <a:ext uri="{FF2B5EF4-FFF2-40B4-BE49-F238E27FC236}">
                <a16:creationId xmlns:a16="http://schemas.microsoft.com/office/drawing/2014/main" id="{E44100ED-FEDD-B1D1-1D71-2C477127E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42" y="2193567"/>
            <a:ext cx="2013366" cy="15091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710C390-0823-73F1-428D-EC36953EA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838" y="861249"/>
            <a:ext cx="1944768" cy="11730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843231D-B7A3-ABA2-B570-327CE997A1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792" y="1292433"/>
            <a:ext cx="4005462" cy="36032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EFE1BFB-AFC2-AE44-2A0B-C4F2416CE8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746" y="861249"/>
            <a:ext cx="4503848" cy="26520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D6FDC8F-5AB5-EA74-CAD1-86DEC8DBB2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746" y="3540193"/>
            <a:ext cx="4797286" cy="16032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20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500"/>
                                        <p:tgtEl>
                                          <p:spTgt spid="10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61"/>
          <p:cNvSpPr txBox="1">
            <a:spLocks noGrp="1"/>
          </p:cNvSpPr>
          <p:nvPr>
            <p:ph type="sldNum" idx="4294967295"/>
          </p:nvPr>
        </p:nvSpPr>
        <p:spPr>
          <a:xfrm>
            <a:off x="8556784" y="4749851"/>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42</a:t>
            </a:fld>
            <a:endParaRPr dirty="0"/>
          </a:p>
        </p:txBody>
      </p:sp>
      <p:sp>
        <p:nvSpPr>
          <p:cNvPr id="350" name="Google Shape;350;p61"/>
          <p:cNvSpPr txBox="1">
            <a:spLocks noGrp="1"/>
          </p:cNvSpPr>
          <p:nvPr>
            <p:ph type="title"/>
          </p:nvPr>
        </p:nvSpPr>
        <p:spPr>
          <a:prstGeom prst="rect">
            <a:avLst/>
          </a:prstGeom>
        </p:spPr>
        <p:txBody>
          <a:bodyPr spcFirstLastPara="1" wrap="square" lIns="68575" tIns="34275" rIns="68575" bIns="34275" anchor="t" anchorCtr="0">
            <a:noAutofit/>
          </a:bodyPr>
          <a:lstStyle/>
          <a:p>
            <a:pPr lvl="0"/>
            <a:r>
              <a:rPr lang="en-US" sz="2000" dirty="0"/>
              <a:t>Conclusion</a:t>
            </a:r>
            <a:endParaRPr sz="2000" dirty="0"/>
          </a:p>
        </p:txBody>
      </p:sp>
      <p:grpSp>
        <p:nvGrpSpPr>
          <p:cNvPr id="2" name="Group 1">
            <a:extLst>
              <a:ext uri="{FF2B5EF4-FFF2-40B4-BE49-F238E27FC236}">
                <a16:creationId xmlns:a16="http://schemas.microsoft.com/office/drawing/2014/main" id="{71B57160-0D94-36E9-C988-C34F2126EBB0}"/>
              </a:ext>
            </a:extLst>
          </p:cNvPr>
          <p:cNvGrpSpPr/>
          <p:nvPr/>
        </p:nvGrpSpPr>
        <p:grpSpPr>
          <a:xfrm>
            <a:off x="2112499" y="2176074"/>
            <a:ext cx="4919002" cy="791353"/>
            <a:chOff x="2119528" y="2015550"/>
            <a:chExt cx="4919002" cy="791353"/>
          </a:xfrm>
        </p:grpSpPr>
        <p:pic>
          <p:nvPicPr>
            <p:cNvPr id="28" name="Picture 27" descr="Icon&#10;&#10;Description automatically generated">
              <a:extLst>
                <a:ext uri="{FF2B5EF4-FFF2-40B4-BE49-F238E27FC236}">
                  <a16:creationId xmlns:a16="http://schemas.microsoft.com/office/drawing/2014/main" id="{92CEBCB7-E694-81B8-197D-082C0F65B852}"/>
                </a:ext>
              </a:extLst>
            </p:cNvPr>
            <p:cNvPicPr>
              <a:picLocks noChangeAspect="1"/>
            </p:cNvPicPr>
            <p:nvPr/>
          </p:nvPicPr>
          <p:blipFill>
            <a:blip r:embed="rId4"/>
            <a:stretch>
              <a:fillRect/>
            </a:stretch>
          </p:blipFill>
          <p:spPr>
            <a:xfrm>
              <a:off x="4211998" y="2015550"/>
              <a:ext cx="720003" cy="791353"/>
            </a:xfrm>
            <a:prstGeom prst="rect">
              <a:avLst/>
            </a:prstGeom>
          </p:spPr>
        </p:pic>
        <p:sp>
          <p:nvSpPr>
            <p:cNvPr id="27" name="Rectangle: Rounded Corners 26">
              <a:extLst>
                <a:ext uri="{FF2B5EF4-FFF2-40B4-BE49-F238E27FC236}">
                  <a16:creationId xmlns:a16="http://schemas.microsoft.com/office/drawing/2014/main" id="{9F9D7953-FE2A-5122-F0B5-06BFA4F56E03}"/>
                </a:ext>
              </a:extLst>
            </p:cNvPr>
            <p:cNvSpPr/>
            <p:nvPr/>
          </p:nvSpPr>
          <p:spPr>
            <a:xfrm>
              <a:off x="2119528" y="2326941"/>
              <a:ext cx="1146470" cy="439761"/>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a:t>
              </a:r>
              <a:endParaRPr lang="en-GB" sz="1100" dirty="0">
                <a:latin typeface="Bahnschrift" panose="020B0502040204020203" pitchFamily="34" charset="0"/>
              </a:endParaRPr>
            </a:p>
          </p:txBody>
        </p:sp>
        <p:sp>
          <p:nvSpPr>
            <p:cNvPr id="10" name="Rectangle: Rounded Corners 9">
              <a:extLst>
                <a:ext uri="{FF2B5EF4-FFF2-40B4-BE49-F238E27FC236}">
                  <a16:creationId xmlns:a16="http://schemas.microsoft.com/office/drawing/2014/main" id="{511C107A-6BB7-9E1E-147D-7904E0A1AA95}"/>
                </a:ext>
              </a:extLst>
            </p:cNvPr>
            <p:cNvSpPr/>
            <p:nvPr/>
          </p:nvSpPr>
          <p:spPr>
            <a:xfrm>
              <a:off x="5892060" y="2326941"/>
              <a:ext cx="1146470" cy="439761"/>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System</a:t>
              </a:r>
              <a:endParaRPr lang="en-GB" sz="1100" dirty="0">
                <a:latin typeface="Bahnschrift" panose="020B0502040204020203" pitchFamily="34" charset="0"/>
              </a:endParaRPr>
            </a:p>
          </p:txBody>
        </p:sp>
        <p:sp>
          <p:nvSpPr>
            <p:cNvPr id="14" name="Freeform: Shape 13">
              <a:extLst>
                <a:ext uri="{FF2B5EF4-FFF2-40B4-BE49-F238E27FC236}">
                  <a16:creationId xmlns:a16="http://schemas.microsoft.com/office/drawing/2014/main" id="{8CCA1634-5B69-F670-6D70-AA885235FAB9}"/>
                </a:ext>
              </a:extLst>
            </p:cNvPr>
            <p:cNvSpPr/>
            <p:nvPr/>
          </p:nvSpPr>
          <p:spPr>
            <a:xfrm>
              <a:off x="3277895" y="2287682"/>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6BCEC409-EB52-01E0-69BB-A3A2A078026A}"/>
                </a:ext>
              </a:extLst>
            </p:cNvPr>
            <p:cNvSpPr/>
            <p:nvPr/>
          </p:nvSpPr>
          <p:spPr>
            <a:xfrm rot="10601662">
              <a:off x="3277895" y="2588495"/>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7AF7E4D3-542F-BAF5-812D-C4219B23C8EB}"/>
                </a:ext>
              </a:extLst>
            </p:cNvPr>
            <p:cNvSpPr/>
            <p:nvPr/>
          </p:nvSpPr>
          <p:spPr>
            <a:xfrm>
              <a:off x="4947687" y="2287682"/>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C16DA35B-00A7-78CD-FBB7-FFDBE475E14C}"/>
                </a:ext>
              </a:extLst>
            </p:cNvPr>
            <p:cNvSpPr/>
            <p:nvPr/>
          </p:nvSpPr>
          <p:spPr>
            <a:xfrm rot="10601662">
              <a:off x="4947687" y="2588495"/>
              <a:ext cx="928687" cy="214608"/>
            </a:xfrm>
            <a:custGeom>
              <a:avLst/>
              <a:gdLst>
                <a:gd name="connsiteX0" fmla="*/ 0 w 928687"/>
                <a:gd name="connsiteY0" fmla="*/ 300156 h 300156"/>
                <a:gd name="connsiteX1" fmla="*/ 514350 w 928687"/>
                <a:gd name="connsiteY1" fmla="*/ 119 h 300156"/>
                <a:gd name="connsiteX2" fmla="*/ 928687 w 928687"/>
                <a:gd name="connsiteY2" fmla="*/ 271581 h 300156"/>
                <a:gd name="connsiteX0" fmla="*/ 0 w 928687"/>
                <a:gd name="connsiteY0" fmla="*/ 371553 h 371553"/>
                <a:gd name="connsiteX1" fmla="*/ 428625 w 928687"/>
                <a:gd name="connsiteY1" fmla="*/ 79 h 371553"/>
                <a:gd name="connsiteX2" fmla="*/ 928687 w 928687"/>
                <a:gd name="connsiteY2" fmla="*/ 342978 h 371553"/>
                <a:gd name="connsiteX0" fmla="*/ 0 w 928687"/>
                <a:gd name="connsiteY0" fmla="*/ 214608 h 214608"/>
                <a:gd name="connsiteX1" fmla="*/ 500063 w 928687"/>
                <a:gd name="connsiteY1" fmla="*/ 296 h 214608"/>
                <a:gd name="connsiteX2" fmla="*/ 928687 w 928687"/>
                <a:gd name="connsiteY2" fmla="*/ 186033 h 214608"/>
              </a:gdLst>
              <a:ahLst/>
              <a:cxnLst>
                <a:cxn ang="0">
                  <a:pos x="connsiteX0" y="connsiteY0"/>
                </a:cxn>
                <a:cxn ang="0">
                  <a:pos x="connsiteX1" y="connsiteY1"/>
                </a:cxn>
                <a:cxn ang="0">
                  <a:pos x="connsiteX2" y="connsiteY2"/>
                </a:cxn>
              </a:cxnLst>
              <a:rect l="l" t="t" r="r" b="b"/>
              <a:pathLst>
                <a:path w="928687" h="214608">
                  <a:moveTo>
                    <a:pt x="0" y="214608"/>
                  </a:moveTo>
                  <a:cubicBezTo>
                    <a:pt x="179784" y="66970"/>
                    <a:pt x="345282" y="5058"/>
                    <a:pt x="500063" y="296"/>
                  </a:cubicBezTo>
                  <a:cubicBezTo>
                    <a:pt x="654844" y="-4466"/>
                    <a:pt x="798909" y="47921"/>
                    <a:pt x="928687" y="186033"/>
                  </a:cubicBezTo>
                </a:path>
              </a:pathLst>
            </a:custGeom>
            <a:noFill/>
            <a:ln>
              <a:solidFill>
                <a:srgbClr val="A0A0A0"/>
              </a:solidFill>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10CED88-4B8B-5250-9C8C-125ECECA32F4}"/>
                </a:ext>
              </a:extLst>
            </p:cNvPr>
            <p:cNvSpPr txBox="1"/>
            <p:nvPr/>
          </p:nvSpPr>
          <p:spPr>
            <a:xfrm>
              <a:off x="3428795" y="2413474"/>
              <a:ext cx="626886"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Usage</a:t>
              </a:r>
              <a:endParaRPr lang="en-GB" sz="1100" dirty="0">
                <a:solidFill>
                  <a:schemeClr val="bg1">
                    <a:lumMod val="50000"/>
                  </a:schemeClr>
                </a:solidFill>
                <a:latin typeface="Bahnschrift" panose="020B0502040204020203" pitchFamily="34" charset="0"/>
              </a:endParaRPr>
            </a:p>
          </p:txBody>
        </p:sp>
        <p:sp>
          <p:nvSpPr>
            <p:cNvPr id="30" name="TextBox 29">
              <a:extLst>
                <a:ext uri="{FF2B5EF4-FFF2-40B4-BE49-F238E27FC236}">
                  <a16:creationId xmlns:a16="http://schemas.microsoft.com/office/drawing/2014/main" id="{8C1759FD-11AE-385B-0CC2-F723ED468F1D}"/>
                </a:ext>
              </a:extLst>
            </p:cNvPr>
            <p:cNvSpPr txBox="1"/>
            <p:nvPr/>
          </p:nvSpPr>
          <p:spPr>
            <a:xfrm>
              <a:off x="4932001" y="2413474"/>
              <a:ext cx="989248" cy="261610"/>
            </a:xfrm>
            <a:prstGeom prst="rect">
              <a:avLst/>
            </a:prstGeom>
            <a:noFill/>
          </p:spPr>
          <p:txBody>
            <a:bodyPr wrap="square" rtlCol="0">
              <a:spAutoFit/>
            </a:bodyPr>
            <a:lstStyle/>
            <a:p>
              <a:r>
                <a:rPr lang="en-US" sz="1100" dirty="0">
                  <a:solidFill>
                    <a:schemeClr val="bg1">
                      <a:lumMod val="50000"/>
                    </a:schemeClr>
                  </a:solidFill>
                  <a:latin typeface="Bahnschrift" panose="020B0502040204020203" pitchFamily="34" charset="0"/>
                </a:rPr>
                <a:t>Onboarding</a:t>
              </a:r>
              <a:endParaRPr lang="en-GB" sz="1100" dirty="0">
                <a:solidFill>
                  <a:schemeClr val="bg1">
                    <a:lumMod val="50000"/>
                  </a:schemeClr>
                </a:solidFill>
                <a:latin typeface="Bahnschrift" panose="020B0502040204020203" pitchFamily="34" charset="0"/>
              </a:endParaRPr>
            </a:p>
          </p:txBody>
        </p:sp>
      </p:grpSp>
    </p:spTree>
    <p:custDataLst>
      <p:tags r:id="rId1"/>
    </p:custDataLst>
    <p:extLst>
      <p:ext uri="{BB962C8B-B14F-4D97-AF65-F5344CB8AC3E}">
        <p14:creationId xmlns:p14="http://schemas.microsoft.com/office/powerpoint/2010/main" val="4225109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66"/>
          <p:cNvSpPr txBox="1">
            <a:spLocks noGrp="1"/>
          </p:cNvSpPr>
          <p:nvPr>
            <p:ph type="sldNum" idx="4294967295"/>
          </p:nvPr>
        </p:nvSpPr>
        <p:spPr>
          <a:xfrm>
            <a:off x="8556784" y="4749851"/>
            <a:ext cx="548700" cy="3936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dirty="0"/>
          </a:p>
        </p:txBody>
      </p:sp>
      <p:sp>
        <p:nvSpPr>
          <p:cNvPr id="428" name="Google Shape;428;p66"/>
          <p:cNvSpPr txBox="1">
            <a:spLocks noGrp="1"/>
          </p:cNvSpPr>
          <p:nvPr>
            <p:ph type="title"/>
          </p:nvPr>
        </p:nvSpPr>
        <p:spPr>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000" dirty="0"/>
              <a:t>Conclusion</a:t>
            </a:r>
            <a:endParaRPr sz="1200" b="0" dirty="0"/>
          </a:p>
        </p:txBody>
      </p:sp>
      <p:cxnSp>
        <p:nvCxnSpPr>
          <p:cNvPr id="5" name="Connector: Elbow 4">
            <a:extLst>
              <a:ext uri="{FF2B5EF4-FFF2-40B4-BE49-F238E27FC236}">
                <a16:creationId xmlns:a16="http://schemas.microsoft.com/office/drawing/2014/main" id="{634AE9E1-2334-201A-0A44-50BADBB20E21}"/>
              </a:ext>
            </a:extLst>
          </p:cNvPr>
          <p:cNvCxnSpPr>
            <a:cxnSpLocks/>
            <a:stCxn id="570" idx="1"/>
            <a:endCxn id="571" idx="0"/>
          </p:cNvCxnSpPr>
          <p:nvPr/>
        </p:nvCxnSpPr>
        <p:spPr>
          <a:xfrm rot="10800000" flipV="1">
            <a:off x="880974" y="1769077"/>
            <a:ext cx="1476791" cy="649029"/>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38FDD59-4355-7876-0786-E01D33EC526D}"/>
              </a:ext>
            </a:extLst>
          </p:cNvPr>
          <p:cNvCxnSpPr>
            <a:cxnSpLocks/>
            <a:stCxn id="571" idx="2"/>
            <a:endCxn id="569" idx="1"/>
          </p:cNvCxnSpPr>
          <p:nvPr/>
        </p:nvCxnSpPr>
        <p:spPr>
          <a:xfrm rot="16200000" flipH="1">
            <a:off x="1362014" y="2361220"/>
            <a:ext cx="508503" cy="1470584"/>
          </a:xfrm>
          <a:prstGeom prst="bentConnector2">
            <a:avLst/>
          </a:prstGeom>
          <a:ln w="22225" cap="sq">
            <a:solidFill>
              <a:srgbClr val="9D9D9D"/>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569" name="Rectangle: Rounded Corners 568">
            <a:extLst>
              <a:ext uri="{FF2B5EF4-FFF2-40B4-BE49-F238E27FC236}">
                <a16:creationId xmlns:a16="http://schemas.microsoft.com/office/drawing/2014/main" id="{8F5DF2C9-9BF4-E4A3-19D9-D057A1AD137C}"/>
              </a:ext>
            </a:extLst>
          </p:cNvPr>
          <p:cNvSpPr/>
          <p:nvPr/>
        </p:nvSpPr>
        <p:spPr>
          <a:xfrm>
            <a:off x="2351557" y="3138687"/>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Components</a:t>
            </a:r>
            <a:endParaRPr lang="en-GB" sz="1100" dirty="0">
              <a:latin typeface="Bahnschrift" panose="020B0502040204020203" pitchFamily="34" charset="0"/>
            </a:endParaRPr>
          </a:p>
        </p:txBody>
      </p:sp>
      <p:sp>
        <p:nvSpPr>
          <p:cNvPr id="570" name="Rectangle: Rounded Corners 569">
            <a:extLst>
              <a:ext uri="{FF2B5EF4-FFF2-40B4-BE49-F238E27FC236}">
                <a16:creationId xmlns:a16="http://schemas.microsoft.com/office/drawing/2014/main" id="{AB22E835-7BCF-A6F6-6DCE-43FCCE9E07BE}"/>
              </a:ext>
            </a:extLst>
          </p:cNvPr>
          <p:cNvSpPr/>
          <p:nvPr/>
        </p:nvSpPr>
        <p:spPr>
          <a:xfrm>
            <a:off x="2357764" y="1566036"/>
            <a:ext cx="1263822" cy="406083"/>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Dashboard Interactions</a:t>
            </a:r>
            <a:endParaRPr lang="en-GB" sz="1100" dirty="0">
              <a:latin typeface="Bahnschrift" panose="020B0502040204020203" pitchFamily="34" charset="0"/>
            </a:endParaRPr>
          </a:p>
        </p:txBody>
      </p:sp>
      <p:sp>
        <p:nvSpPr>
          <p:cNvPr id="571" name="Rectangle: Rounded Corners 570">
            <a:extLst>
              <a:ext uri="{FF2B5EF4-FFF2-40B4-BE49-F238E27FC236}">
                <a16:creationId xmlns:a16="http://schemas.microsoft.com/office/drawing/2014/main" id="{6FD42D5D-AA71-CFA0-D05C-96C7FC1B0F9E}"/>
              </a:ext>
            </a:extLst>
          </p:cNvPr>
          <p:cNvSpPr/>
          <p:nvPr/>
        </p:nvSpPr>
        <p:spPr>
          <a:xfrm>
            <a:off x="242855" y="2418107"/>
            <a:ext cx="1276236" cy="424154"/>
          </a:xfrm>
          <a:prstGeom prst="roundRect">
            <a:avLst/>
          </a:prstGeom>
          <a:solidFill>
            <a:srgbClr val="5C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Data Model</a:t>
            </a:r>
            <a:endParaRPr lang="en-GB" sz="1100" dirty="0">
              <a:latin typeface="Bahnschrift" panose="020B0502040204020203" pitchFamily="34" charset="0"/>
            </a:endParaRPr>
          </a:p>
        </p:txBody>
      </p:sp>
      <p:sp>
        <p:nvSpPr>
          <p:cNvPr id="20" name="TextBox 19">
            <a:extLst>
              <a:ext uri="{FF2B5EF4-FFF2-40B4-BE49-F238E27FC236}">
                <a16:creationId xmlns:a16="http://schemas.microsoft.com/office/drawing/2014/main" id="{16E3866C-4E2A-850E-1F9A-C3B620F535E6}"/>
              </a:ext>
            </a:extLst>
          </p:cNvPr>
          <p:cNvSpPr txBox="1"/>
          <p:nvPr/>
        </p:nvSpPr>
        <p:spPr>
          <a:xfrm>
            <a:off x="2151002" y="2431016"/>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53" name="TextBox 52">
            <a:extLst>
              <a:ext uri="{FF2B5EF4-FFF2-40B4-BE49-F238E27FC236}">
                <a16:creationId xmlns:a16="http://schemas.microsoft.com/office/drawing/2014/main" id="{77BB9925-7C16-7603-D760-0837397C5006}"/>
              </a:ext>
            </a:extLst>
          </p:cNvPr>
          <p:cNvSpPr txBox="1"/>
          <p:nvPr/>
        </p:nvSpPr>
        <p:spPr>
          <a:xfrm>
            <a:off x="1184658" y="1466831"/>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56" name="TextBox 55">
            <a:extLst>
              <a:ext uri="{FF2B5EF4-FFF2-40B4-BE49-F238E27FC236}">
                <a16:creationId xmlns:a16="http://schemas.microsoft.com/office/drawing/2014/main" id="{7D5B24EF-F7B7-E9D7-387D-DA32CEDE988C}"/>
              </a:ext>
            </a:extLst>
          </p:cNvPr>
          <p:cNvSpPr txBox="1"/>
          <p:nvPr/>
        </p:nvSpPr>
        <p:spPr>
          <a:xfrm>
            <a:off x="1291403" y="3432036"/>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update</a:t>
            </a:r>
            <a:endParaRPr lang="en-GB" sz="1100" dirty="0">
              <a:solidFill>
                <a:srgbClr val="9D9D9D"/>
              </a:solidFill>
              <a:latin typeface="Bahnschrift" panose="020B0502040204020203" pitchFamily="34" charset="0"/>
            </a:endParaRPr>
          </a:p>
        </p:txBody>
      </p:sp>
      <p:sp>
        <p:nvSpPr>
          <p:cNvPr id="65" name="TextBox 64">
            <a:extLst>
              <a:ext uri="{FF2B5EF4-FFF2-40B4-BE49-F238E27FC236}">
                <a16:creationId xmlns:a16="http://schemas.microsoft.com/office/drawing/2014/main" id="{7482DA9B-0F6A-31E8-E0A2-C371FC928006}"/>
              </a:ext>
            </a:extLst>
          </p:cNvPr>
          <p:cNvSpPr txBox="1"/>
          <p:nvPr/>
        </p:nvSpPr>
        <p:spPr>
          <a:xfrm>
            <a:off x="4288169" y="3436932"/>
            <a:ext cx="1069726"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presented to</a:t>
            </a:r>
            <a:endParaRPr lang="en-GB" sz="1100" dirty="0">
              <a:solidFill>
                <a:srgbClr val="9D9D9D"/>
              </a:solidFill>
              <a:latin typeface="Bahnschrift" panose="020B0502040204020203" pitchFamily="34" charset="0"/>
            </a:endParaRPr>
          </a:p>
        </p:txBody>
      </p:sp>
      <p:sp>
        <p:nvSpPr>
          <p:cNvPr id="21" name="TextBox 20">
            <a:extLst>
              <a:ext uri="{FF2B5EF4-FFF2-40B4-BE49-F238E27FC236}">
                <a16:creationId xmlns:a16="http://schemas.microsoft.com/office/drawing/2014/main" id="{47D8F8F8-2EBC-B1EB-1A45-D6981CB9D879}"/>
              </a:ext>
            </a:extLst>
          </p:cNvPr>
          <p:cNvSpPr txBox="1"/>
          <p:nvPr/>
        </p:nvSpPr>
        <p:spPr>
          <a:xfrm>
            <a:off x="3456922" y="2297976"/>
            <a:ext cx="885371" cy="461665"/>
          </a:xfrm>
          <a:prstGeom prst="rect">
            <a:avLst/>
          </a:prstGeom>
          <a:noFill/>
        </p:spPr>
        <p:txBody>
          <a:bodyPr wrap="square" rtlCol="0">
            <a:spAutoFit/>
          </a:bodyPr>
          <a:lstStyle/>
          <a:p>
            <a:r>
              <a:rPr lang="en-US" sz="1200" dirty="0">
                <a:solidFill>
                  <a:schemeClr val="bg1">
                    <a:lumMod val="50000"/>
                  </a:schemeClr>
                </a:solidFill>
                <a:latin typeface="Bahnschrift" panose="020B0502040204020203" pitchFamily="34" charset="0"/>
              </a:rPr>
              <a:t>Usage Loop</a:t>
            </a:r>
            <a:endParaRPr lang="en-GB" sz="1200" dirty="0">
              <a:solidFill>
                <a:schemeClr val="bg1">
                  <a:lumMod val="50000"/>
                </a:schemeClr>
              </a:solidFill>
              <a:latin typeface="Bahnschrift" panose="020B0502040204020203" pitchFamily="34" charset="0"/>
            </a:endParaRPr>
          </a:p>
        </p:txBody>
      </p:sp>
      <p:cxnSp>
        <p:nvCxnSpPr>
          <p:cNvPr id="3" name="Connector: Elbow 2">
            <a:extLst>
              <a:ext uri="{FF2B5EF4-FFF2-40B4-BE49-F238E27FC236}">
                <a16:creationId xmlns:a16="http://schemas.microsoft.com/office/drawing/2014/main" id="{C5636D9B-DBC6-4B32-EE61-98D6A7307236}"/>
              </a:ext>
            </a:extLst>
          </p:cNvPr>
          <p:cNvCxnSpPr>
            <a:cxnSpLocks/>
            <a:stCxn id="569" idx="3"/>
            <a:endCxn id="26" idx="2"/>
          </p:cNvCxnSpPr>
          <p:nvPr/>
        </p:nvCxnSpPr>
        <p:spPr>
          <a:xfrm flipV="1">
            <a:off x="3627793" y="2957518"/>
            <a:ext cx="1166899" cy="39324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471E50B-0E61-312D-D2CB-89B4B3786B47}"/>
              </a:ext>
            </a:extLst>
          </p:cNvPr>
          <p:cNvSpPr txBox="1"/>
          <p:nvPr/>
        </p:nvSpPr>
        <p:spPr>
          <a:xfrm>
            <a:off x="4491584" y="1444958"/>
            <a:ext cx="1069726"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uses</a:t>
            </a:r>
            <a:endParaRPr lang="en-GB" sz="1100" dirty="0">
              <a:solidFill>
                <a:srgbClr val="9D9D9D"/>
              </a:solidFill>
              <a:latin typeface="Bahnschrift" panose="020B0502040204020203" pitchFamily="34" charset="0"/>
            </a:endParaRPr>
          </a:p>
        </p:txBody>
      </p:sp>
      <p:pic>
        <p:nvPicPr>
          <p:cNvPr id="26" name="Picture 25" descr="Icon&#10;&#10;Description automatically generated">
            <a:extLst>
              <a:ext uri="{FF2B5EF4-FFF2-40B4-BE49-F238E27FC236}">
                <a16:creationId xmlns:a16="http://schemas.microsoft.com/office/drawing/2014/main" id="{3D9DC459-C6D1-DDB2-653F-C31D8AD82216}"/>
              </a:ext>
            </a:extLst>
          </p:cNvPr>
          <p:cNvPicPr>
            <a:picLocks noChangeAspect="1"/>
          </p:cNvPicPr>
          <p:nvPr/>
        </p:nvPicPr>
        <p:blipFill>
          <a:blip r:embed="rId4"/>
          <a:stretch>
            <a:fillRect/>
          </a:stretch>
        </p:blipFill>
        <p:spPr>
          <a:xfrm>
            <a:off x="4430162" y="2156210"/>
            <a:ext cx="729059" cy="801308"/>
          </a:xfrm>
          <a:prstGeom prst="rect">
            <a:avLst/>
          </a:prstGeom>
        </p:spPr>
      </p:pic>
      <p:cxnSp>
        <p:nvCxnSpPr>
          <p:cNvPr id="8" name="Connector: Elbow 7">
            <a:extLst>
              <a:ext uri="{FF2B5EF4-FFF2-40B4-BE49-F238E27FC236}">
                <a16:creationId xmlns:a16="http://schemas.microsoft.com/office/drawing/2014/main" id="{090F42D0-7941-1175-DDE9-A669BE3B6E18}"/>
              </a:ext>
            </a:extLst>
          </p:cNvPr>
          <p:cNvCxnSpPr>
            <a:cxnSpLocks/>
            <a:stCxn id="26" idx="0"/>
            <a:endCxn id="570" idx="3"/>
          </p:cNvCxnSpPr>
          <p:nvPr/>
        </p:nvCxnSpPr>
        <p:spPr>
          <a:xfrm rot="16200000" flipV="1">
            <a:off x="4014573" y="1376091"/>
            <a:ext cx="387132" cy="1173106"/>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48056A6-2464-3CC3-B608-C480243D5F5E}"/>
              </a:ext>
            </a:extLst>
          </p:cNvPr>
          <p:cNvCxnSpPr>
            <a:stCxn id="570" idx="2"/>
            <a:endCxn id="569" idx="0"/>
          </p:cNvCxnSpPr>
          <p:nvPr/>
        </p:nvCxnSpPr>
        <p:spPr>
          <a:xfrm>
            <a:off x="2989675" y="1972119"/>
            <a:ext cx="0" cy="1166568"/>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23" name="Group 522">
            <a:extLst>
              <a:ext uri="{FF2B5EF4-FFF2-40B4-BE49-F238E27FC236}">
                <a16:creationId xmlns:a16="http://schemas.microsoft.com/office/drawing/2014/main" id="{2B1F0C71-BABD-0C9A-C6F5-5DEDB4D5C354}"/>
              </a:ext>
            </a:extLst>
          </p:cNvPr>
          <p:cNvGrpSpPr/>
          <p:nvPr/>
        </p:nvGrpSpPr>
        <p:grpSpPr>
          <a:xfrm>
            <a:off x="4794692" y="1469211"/>
            <a:ext cx="4106454" cy="2226815"/>
            <a:chOff x="4672483" y="1727971"/>
            <a:chExt cx="4106454" cy="2226815"/>
          </a:xfrm>
        </p:grpSpPr>
        <p:sp>
          <p:nvSpPr>
            <p:cNvPr id="37" name="Rectangle: Rounded Corners 36">
              <a:extLst>
                <a:ext uri="{FF2B5EF4-FFF2-40B4-BE49-F238E27FC236}">
                  <a16:creationId xmlns:a16="http://schemas.microsoft.com/office/drawing/2014/main" id="{3202A924-6797-7121-BCDA-36B04D185A5F}"/>
                </a:ext>
              </a:extLst>
            </p:cNvPr>
            <p:cNvSpPr/>
            <p:nvPr/>
          </p:nvSpPr>
          <p:spPr>
            <a:xfrm>
              <a:off x="5616979" y="3402343"/>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Artifacts</a:t>
              </a:r>
              <a:endParaRPr lang="en-GB" sz="1100" dirty="0">
                <a:latin typeface="Bahnschrift" panose="020B0502040204020203" pitchFamily="34" charset="0"/>
              </a:endParaRPr>
            </a:p>
          </p:txBody>
        </p:sp>
        <p:sp>
          <p:nvSpPr>
            <p:cNvPr id="39" name="Rectangle: Rounded Corners 38">
              <a:extLst>
                <a:ext uri="{FF2B5EF4-FFF2-40B4-BE49-F238E27FC236}">
                  <a16:creationId xmlns:a16="http://schemas.microsoft.com/office/drawing/2014/main" id="{E2617453-1443-DC9F-A2BE-9531A0B81F87}"/>
                </a:ext>
              </a:extLst>
            </p:cNvPr>
            <p:cNvSpPr/>
            <p:nvPr/>
          </p:nvSpPr>
          <p:spPr>
            <a:xfrm>
              <a:off x="5623186" y="1824795"/>
              <a:ext cx="1263822" cy="406083"/>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Interactions</a:t>
              </a:r>
              <a:endParaRPr lang="en-GB" sz="1100" dirty="0">
                <a:latin typeface="Bahnschrift" panose="020B0502040204020203" pitchFamily="34" charset="0"/>
              </a:endParaRPr>
            </a:p>
          </p:txBody>
        </p:sp>
        <p:sp>
          <p:nvSpPr>
            <p:cNvPr id="40" name="Rectangle: Rounded Corners 39">
              <a:extLst>
                <a:ext uri="{FF2B5EF4-FFF2-40B4-BE49-F238E27FC236}">
                  <a16:creationId xmlns:a16="http://schemas.microsoft.com/office/drawing/2014/main" id="{79E82D74-2F86-4C52-CA99-71D44A98676F}"/>
                </a:ext>
              </a:extLst>
            </p:cNvPr>
            <p:cNvSpPr/>
            <p:nvPr/>
          </p:nvSpPr>
          <p:spPr>
            <a:xfrm>
              <a:off x="7502701" y="2676867"/>
              <a:ext cx="1276236" cy="424154"/>
            </a:xfrm>
            <a:prstGeom prst="roundRect">
              <a:avLst/>
            </a:prstGeom>
            <a:solidFill>
              <a:srgbClr val="3E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bg1"/>
                  </a:solidFill>
                  <a:latin typeface="Bahnschrift" panose="020B0502040204020203" pitchFamily="34" charset="0"/>
                </a:rPr>
                <a:t>Onboarding Content</a:t>
              </a:r>
              <a:endParaRPr lang="en-GB" sz="1100" dirty="0">
                <a:latin typeface="Bahnschrift" panose="020B0502040204020203" pitchFamily="34" charset="0"/>
              </a:endParaRPr>
            </a:p>
          </p:txBody>
        </p:sp>
        <p:cxnSp>
          <p:nvCxnSpPr>
            <p:cNvPr id="9" name="Connector: Elbow 8">
              <a:extLst>
                <a:ext uri="{FF2B5EF4-FFF2-40B4-BE49-F238E27FC236}">
                  <a16:creationId xmlns:a16="http://schemas.microsoft.com/office/drawing/2014/main" id="{65550BFC-FAE4-D6D9-0CCF-DECE77B9A6D4}"/>
                </a:ext>
              </a:extLst>
            </p:cNvPr>
            <p:cNvCxnSpPr>
              <a:stCxn id="26" idx="0"/>
              <a:endCxn id="39" idx="1"/>
            </p:cNvCxnSpPr>
            <p:nvPr/>
          </p:nvCxnSpPr>
          <p:spPr>
            <a:xfrm rot="5400000" flipH="1" flipV="1">
              <a:off x="4954268" y="1746053"/>
              <a:ext cx="387133" cy="950703"/>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882B3E5-1379-D5F9-5781-6AB4068CEDB5}"/>
                </a:ext>
              </a:extLst>
            </p:cNvPr>
            <p:cNvCxnSpPr>
              <a:cxnSpLocks/>
              <a:stCxn id="37" idx="1"/>
              <a:endCxn id="26" idx="2"/>
            </p:cNvCxnSpPr>
            <p:nvPr/>
          </p:nvCxnSpPr>
          <p:spPr>
            <a:xfrm rot="10800000">
              <a:off x="4672483" y="3216278"/>
              <a:ext cx="944496" cy="398142"/>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C73BE3D-9F00-DD9A-6F00-15FD6D7B918C}"/>
                </a:ext>
              </a:extLst>
            </p:cNvPr>
            <p:cNvCxnSpPr>
              <a:cxnSpLocks/>
              <a:stCxn id="39" idx="2"/>
              <a:endCxn id="37" idx="0"/>
            </p:cNvCxnSpPr>
            <p:nvPr/>
          </p:nvCxnSpPr>
          <p:spPr>
            <a:xfrm>
              <a:off x="6255097" y="2230878"/>
              <a:ext cx="0" cy="1171465"/>
            </a:xfrm>
            <a:prstGeom prst="straightConnector1">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62DDA28-BC79-5BDB-B852-171865991787}"/>
                </a:ext>
              </a:extLst>
            </p:cNvPr>
            <p:cNvCxnSpPr>
              <a:stCxn id="39" idx="3"/>
              <a:endCxn id="40" idx="0"/>
            </p:cNvCxnSpPr>
            <p:nvPr/>
          </p:nvCxnSpPr>
          <p:spPr>
            <a:xfrm>
              <a:off x="6887008" y="2027837"/>
              <a:ext cx="1253811" cy="649030"/>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6D5B4599-59EC-5DBC-E67E-1CDCB6C86C4D}"/>
                </a:ext>
              </a:extLst>
            </p:cNvPr>
            <p:cNvCxnSpPr>
              <a:cxnSpLocks/>
              <a:stCxn id="40" idx="2"/>
              <a:endCxn id="37" idx="3"/>
            </p:cNvCxnSpPr>
            <p:nvPr/>
          </p:nvCxnSpPr>
          <p:spPr>
            <a:xfrm rot="5400000">
              <a:off x="7260318" y="2733918"/>
              <a:ext cx="513399" cy="1247604"/>
            </a:xfrm>
            <a:prstGeom prst="bentConnector2">
              <a:avLst/>
            </a:prstGeom>
            <a:ln w="22225">
              <a:solidFill>
                <a:srgbClr val="9D9D9D"/>
              </a:solidFill>
              <a:tailEnd type="stealth" w="lg" len="lg"/>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63E5DB1-11B7-DB05-0E0C-4728C071BFBF}"/>
                </a:ext>
              </a:extLst>
            </p:cNvPr>
            <p:cNvSpPr txBox="1"/>
            <p:nvPr/>
          </p:nvSpPr>
          <p:spPr>
            <a:xfrm>
              <a:off x="5144731" y="2553665"/>
              <a:ext cx="1049729" cy="461665"/>
            </a:xfrm>
            <a:prstGeom prst="rect">
              <a:avLst/>
            </a:prstGeom>
            <a:noFill/>
          </p:spPr>
          <p:txBody>
            <a:bodyPr wrap="square" rtlCol="0">
              <a:spAutoFit/>
            </a:bodyPr>
            <a:lstStyle/>
            <a:p>
              <a:r>
                <a:rPr lang="en-US" sz="1200" dirty="0">
                  <a:solidFill>
                    <a:schemeClr val="bg1">
                      <a:lumMod val="50000"/>
                    </a:schemeClr>
                  </a:solidFill>
                  <a:latin typeface="Bahnschrift" panose="020B0502040204020203" pitchFamily="34" charset="0"/>
                </a:rPr>
                <a:t>Onboarding Loop</a:t>
              </a:r>
              <a:endParaRPr lang="en-GB" sz="1200" dirty="0">
                <a:solidFill>
                  <a:schemeClr val="bg1">
                    <a:lumMod val="50000"/>
                  </a:schemeClr>
                </a:solidFill>
                <a:latin typeface="Bahnschrift" panose="020B0502040204020203" pitchFamily="34" charset="0"/>
              </a:endParaRPr>
            </a:p>
          </p:txBody>
        </p:sp>
        <p:sp>
          <p:nvSpPr>
            <p:cNvPr id="83" name="TextBox 82">
              <a:extLst>
                <a:ext uri="{FF2B5EF4-FFF2-40B4-BE49-F238E27FC236}">
                  <a16:creationId xmlns:a16="http://schemas.microsoft.com/office/drawing/2014/main" id="{CFD5A549-2F7D-8BC3-C353-9E58BC426075}"/>
                </a:ext>
              </a:extLst>
            </p:cNvPr>
            <p:cNvSpPr txBox="1"/>
            <p:nvPr/>
          </p:nvSpPr>
          <p:spPr>
            <a:xfrm>
              <a:off x="6260297" y="2692156"/>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84" name="TextBox 83">
              <a:extLst>
                <a:ext uri="{FF2B5EF4-FFF2-40B4-BE49-F238E27FC236}">
                  <a16:creationId xmlns:a16="http://schemas.microsoft.com/office/drawing/2014/main" id="{9B399B88-1494-7824-0FBD-2C6726B51F32}"/>
                </a:ext>
              </a:extLst>
            </p:cNvPr>
            <p:cNvSpPr txBox="1"/>
            <p:nvPr/>
          </p:nvSpPr>
          <p:spPr>
            <a:xfrm>
              <a:off x="7187062" y="1727971"/>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manipulate</a:t>
              </a:r>
              <a:endParaRPr lang="en-GB" sz="1100" dirty="0">
                <a:solidFill>
                  <a:srgbClr val="9D9D9D"/>
                </a:solidFill>
                <a:latin typeface="Bahnschrift" panose="020B0502040204020203" pitchFamily="34" charset="0"/>
              </a:endParaRPr>
            </a:p>
          </p:txBody>
        </p:sp>
        <p:sp>
          <p:nvSpPr>
            <p:cNvPr id="85" name="TextBox 84">
              <a:extLst>
                <a:ext uri="{FF2B5EF4-FFF2-40B4-BE49-F238E27FC236}">
                  <a16:creationId xmlns:a16="http://schemas.microsoft.com/office/drawing/2014/main" id="{791FA437-EC80-F96F-1BAC-683D580AFD75}"/>
                </a:ext>
              </a:extLst>
            </p:cNvPr>
            <p:cNvSpPr txBox="1"/>
            <p:nvPr/>
          </p:nvSpPr>
          <p:spPr>
            <a:xfrm>
              <a:off x="7293807" y="3693176"/>
              <a:ext cx="885371" cy="261610"/>
            </a:xfrm>
            <a:prstGeom prst="rect">
              <a:avLst/>
            </a:prstGeom>
            <a:noFill/>
          </p:spPr>
          <p:txBody>
            <a:bodyPr wrap="square" rtlCol="0">
              <a:spAutoFit/>
            </a:bodyPr>
            <a:lstStyle/>
            <a:p>
              <a:r>
                <a:rPr lang="en-US" sz="1100" dirty="0">
                  <a:solidFill>
                    <a:srgbClr val="9D9D9D"/>
                  </a:solidFill>
                  <a:latin typeface="Bahnschrift" panose="020B0502040204020203" pitchFamily="34" charset="0"/>
                </a:rPr>
                <a:t>update</a:t>
              </a:r>
              <a:endParaRPr lang="en-GB" sz="1100" dirty="0">
                <a:solidFill>
                  <a:srgbClr val="9D9D9D"/>
                </a:solidFill>
                <a:latin typeface="Bahnschrift" panose="020B0502040204020203" pitchFamily="34" charset="0"/>
              </a:endParaRPr>
            </a:p>
          </p:txBody>
        </p:sp>
      </p:grpSp>
      <p:pic>
        <p:nvPicPr>
          <p:cNvPr id="93" name="Picture 92" descr="Qr code&#10;&#10;Description automatically generated">
            <a:extLst>
              <a:ext uri="{FF2B5EF4-FFF2-40B4-BE49-F238E27FC236}">
                <a16:creationId xmlns:a16="http://schemas.microsoft.com/office/drawing/2014/main" id="{DC10536C-4F16-7623-45F0-5F4953BDE7C4}"/>
              </a:ext>
            </a:extLst>
          </p:cNvPr>
          <p:cNvPicPr>
            <a:picLocks noChangeAspect="1"/>
          </p:cNvPicPr>
          <p:nvPr/>
        </p:nvPicPr>
        <p:blipFill>
          <a:blip r:embed="rId5"/>
          <a:stretch>
            <a:fillRect/>
          </a:stretch>
        </p:blipFill>
        <p:spPr>
          <a:xfrm>
            <a:off x="4019122" y="19491"/>
            <a:ext cx="1607820" cy="1607820"/>
          </a:xfrm>
          <a:prstGeom prst="rect">
            <a:avLst/>
          </a:prstGeom>
        </p:spPr>
      </p:pic>
      <p:sp>
        <p:nvSpPr>
          <p:cNvPr id="94" name="TextBox 93">
            <a:extLst>
              <a:ext uri="{FF2B5EF4-FFF2-40B4-BE49-F238E27FC236}">
                <a16:creationId xmlns:a16="http://schemas.microsoft.com/office/drawing/2014/main" id="{63393495-363F-F8CA-8256-F4F75F03CB5E}"/>
              </a:ext>
            </a:extLst>
          </p:cNvPr>
          <p:cNvSpPr txBox="1"/>
          <p:nvPr/>
        </p:nvSpPr>
        <p:spPr>
          <a:xfrm>
            <a:off x="2698873" y="4373236"/>
            <a:ext cx="5602514" cy="307777"/>
          </a:xfrm>
          <a:prstGeom prst="rect">
            <a:avLst/>
          </a:prstGeom>
          <a:noFill/>
        </p:spPr>
        <p:txBody>
          <a:bodyPr wrap="square" rtlCol="0">
            <a:spAutoFit/>
          </a:bodyPr>
          <a:lstStyle/>
          <a:p>
            <a:r>
              <a:rPr lang="en-US" dirty="0">
                <a:latin typeface="Montserrat" panose="00000500000000000000" pitchFamily="2" charset="0"/>
              </a:rPr>
              <a:t>Link to the paper: </a:t>
            </a:r>
            <a:r>
              <a:rPr lang="en-US" b="1" dirty="0">
                <a:latin typeface="Montserrat" panose="00000500000000000000" pitchFamily="2" charset="0"/>
              </a:rPr>
              <a:t>https://osf.io/gux9w/</a:t>
            </a:r>
            <a:endParaRPr lang="en-GB" b="1" dirty="0">
              <a:latin typeface="Montserrat" panose="00000500000000000000" pitchFamily="2" charset="0"/>
            </a:endParaRPr>
          </a:p>
        </p:txBody>
      </p:sp>
    </p:spTree>
    <p:custDataLst>
      <p:tags r:id="rId1"/>
    </p:custDataLst>
    <p:extLst>
      <p:ext uri="{BB962C8B-B14F-4D97-AF65-F5344CB8AC3E}">
        <p14:creationId xmlns:p14="http://schemas.microsoft.com/office/powerpoint/2010/main" val="40026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58" name="Google Shape;458;p67"/>
          <p:cNvSpPr txBox="1">
            <a:spLocks noGrp="1"/>
          </p:cNvSpPr>
          <p:nvPr>
            <p:ph type="sldNum" idx="4294967295"/>
          </p:nvPr>
        </p:nvSpPr>
        <p:spPr>
          <a:xfrm>
            <a:off x="8556784" y="4749851"/>
            <a:ext cx="548700" cy="393600"/>
          </a:xfrm>
        </p:spPr>
        <p:txBody>
          <a:bodyPr/>
          <a:lstStyle/>
          <a:p>
            <a:pPr lvl="0"/>
            <a:fld id="{00000000-1234-1234-1234-123412341234}" type="slidenum">
              <a:rPr lang="en"/>
              <a:pPr lvl="0"/>
              <a:t>5</a:t>
            </a:fld>
            <a:endParaRPr lang="en"/>
          </a:p>
        </p:txBody>
      </p:sp>
      <p:sp>
        <p:nvSpPr>
          <p:cNvPr id="435" name="Google Shape;435;p67"/>
          <p:cNvSpPr txBox="1">
            <a:spLocks noGrp="1"/>
          </p:cNvSpPr>
          <p:nvPr>
            <p:ph type="title"/>
          </p:nvPr>
        </p:nvSpPr>
        <p:spPr/>
        <p:txBody>
          <a:bodyPr/>
          <a:lstStyle/>
          <a:p>
            <a:pPr lvl="0"/>
            <a:r>
              <a:rPr lang="en-GB" dirty="0"/>
              <a:t>Example Dashboard</a:t>
            </a:r>
          </a:p>
        </p:txBody>
      </p:sp>
      <p:pic>
        <p:nvPicPr>
          <p:cNvPr id="5" name="Picture 4" descr="Chart&#10;&#10;Description automatically generated">
            <a:extLst>
              <a:ext uri="{FF2B5EF4-FFF2-40B4-BE49-F238E27FC236}">
                <a16:creationId xmlns:a16="http://schemas.microsoft.com/office/drawing/2014/main" id="{E2F0BB19-1615-5C5C-42B3-6AEB2C8598E6}"/>
              </a:ext>
            </a:extLst>
          </p:cNvPr>
          <p:cNvPicPr>
            <a:picLocks noChangeAspect="1"/>
          </p:cNvPicPr>
          <p:nvPr/>
        </p:nvPicPr>
        <p:blipFill>
          <a:blip r:embed="rId3"/>
          <a:stretch>
            <a:fillRect/>
          </a:stretch>
        </p:blipFill>
        <p:spPr>
          <a:xfrm>
            <a:off x="759600" y="619099"/>
            <a:ext cx="7734924" cy="440953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585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58" name="Google Shape;458;p67"/>
          <p:cNvSpPr txBox="1">
            <a:spLocks noGrp="1"/>
          </p:cNvSpPr>
          <p:nvPr>
            <p:ph type="sldNum" idx="4294967295"/>
          </p:nvPr>
        </p:nvSpPr>
        <p:spPr>
          <a:xfrm>
            <a:off x="8556784" y="4749851"/>
            <a:ext cx="548700" cy="393600"/>
          </a:xfrm>
        </p:spPr>
        <p:txBody>
          <a:bodyPr/>
          <a:lstStyle/>
          <a:p>
            <a:pPr lvl="0"/>
            <a:fld id="{00000000-1234-1234-1234-123412341234}" type="slidenum">
              <a:rPr lang="en"/>
              <a:pPr lvl="0"/>
              <a:t>6</a:t>
            </a:fld>
            <a:endParaRPr lang="en"/>
          </a:p>
        </p:txBody>
      </p:sp>
      <p:sp>
        <p:nvSpPr>
          <p:cNvPr id="435" name="Google Shape;435;p67"/>
          <p:cNvSpPr txBox="1">
            <a:spLocks noGrp="1"/>
          </p:cNvSpPr>
          <p:nvPr>
            <p:ph type="title"/>
          </p:nvPr>
        </p:nvSpPr>
        <p:spPr/>
        <p:txBody>
          <a:bodyPr/>
          <a:lstStyle/>
          <a:p>
            <a:pPr lvl="0"/>
            <a:r>
              <a:rPr lang="en-GB" dirty="0"/>
              <a:t>Guided Tour</a:t>
            </a:r>
          </a:p>
        </p:txBody>
      </p:sp>
      <p:pic>
        <p:nvPicPr>
          <p:cNvPr id="11" name="Picture 10" descr="Chart&#10;&#10;Description automatically generated">
            <a:extLst>
              <a:ext uri="{FF2B5EF4-FFF2-40B4-BE49-F238E27FC236}">
                <a16:creationId xmlns:a16="http://schemas.microsoft.com/office/drawing/2014/main" id="{2574C726-A4D4-3743-A04B-48ADAA3F1077}"/>
              </a:ext>
            </a:extLst>
          </p:cNvPr>
          <p:cNvPicPr>
            <a:picLocks noChangeAspect="1"/>
          </p:cNvPicPr>
          <p:nvPr/>
        </p:nvPicPr>
        <p:blipFill>
          <a:blip r:embed="rId3"/>
          <a:stretch>
            <a:fillRect/>
          </a:stretch>
        </p:blipFill>
        <p:spPr>
          <a:xfrm>
            <a:off x="760886" y="619099"/>
            <a:ext cx="7735744" cy="4410000"/>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866AA69B-03FC-D168-CF19-4BCAAA9F875C}"/>
              </a:ext>
            </a:extLst>
          </p:cNvPr>
          <p:cNvSpPr/>
          <p:nvPr/>
        </p:nvSpPr>
        <p:spPr>
          <a:xfrm>
            <a:off x="760886" y="914450"/>
            <a:ext cx="7735744" cy="4114649"/>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DE0C152-E507-EAA8-1F97-31298B7DFAA5}"/>
              </a:ext>
            </a:extLst>
          </p:cNvPr>
          <p:cNvSpPr/>
          <p:nvPr/>
        </p:nvSpPr>
        <p:spPr>
          <a:xfrm>
            <a:off x="3765128" y="1971360"/>
            <a:ext cx="2079223" cy="852739"/>
          </a:xfrm>
          <a:prstGeom prst="roundRect">
            <a:avLst/>
          </a:prstGeom>
          <a:solidFill>
            <a:srgbClr val="B0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lumMod val="75000"/>
                    <a:lumOff val="25000"/>
                  </a:schemeClr>
                </a:solidFill>
                <a:latin typeface="Calibri" panose="020F0502020204030204" pitchFamily="34" charset="0"/>
                <a:cs typeface="Calibri" panose="020F0502020204030204" pitchFamily="34" charset="0"/>
              </a:rPr>
              <a:t>Welcome to New Hires</a:t>
            </a:r>
          </a:p>
          <a:p>
            <a:pPr algn="ctr"/>
            <a:br>
              <a:rPr lang="en-US" sz="1000" dirty="0">
                <a:solidFill>
                  <a:schemeClr val="tx1">
                    <a:lumMod val="75000"/>
                    <a:lumOff val="25000"/>
                  </a:schemeClr>
                </a:solidFill>
                <a:latin typeface="Calibri" panose="020F0502020204030204" pitchFamily="34" charset="0"/>
                <a:cs typeface="Calibri" panose="020F0502020204030204" pitchFamily="34" charset="0"/>
              </a:rPr>
            </a:br>
            <a:r>
              <a:rPr lang="en-US" sz="1000" dirty="0">
                <a:solidFill>
                  <a:schemeClr val="tx1">
                    <a:lumMod val="75000"/>
                    <a:lumOff val="25000"/>
                  </a:schemeClr>
                </a:solidFill>
                <a:latin typeface="Calibri" panose="020F0502020204030204" pitchFamily="34" charset="0"/>
                <a:cs typeface="Calibri" panose="020F0502020204030204" pitchFamily="34" charset="0"/>
              </a:rPr>
              <a:t>Let’s get started</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61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58" name="Google Shape;458;p67"/>
          <p:cNvSpPr txBox="1">
            <a:spLocks noGrp="1"/>
          </p:cNvSpPr>
          <p:nvPr>
            <p:ph type="sldNum" idx="4294967295"/>
          </p:nvPr>
        </p:nvSpPr>
        <p:spPr>
          <a:xfrm>
            <a:off x="8556784" y="4749851"/>
            <a:ext cx="548700" cy="393600"/>
          </a:xfrm>
        </p:spPr>
        <p:txBody>
          <a:bodyPr/>
          <a:lstStyle/>
          <a:p>
            <a:pPr lvl="0"/>
            <a:fld id="{00000000-1234-1234-1234-123412341234}" type="slidenum">
              <a:rPr lang="en"/>
              <a:pPr lvl="0"/>
              <a:t>7</a:t>
            </a:fld>
            <a:endParaRPr lang="en"/>
          </a:p>
        </p:txBody>
      </p:sp>
      <p:sp>
        <p:nvSpPr>
          <p:cNvPr id="435" name="Google Shape;435;p67"/>
          <p:cNvSpPr txBox="1">
            <a:spLocks noGrp="1"/>
          </p:cNvSpPr>
          <p:nvPr>
            <p:ph type="title"/>
          </p:nvPr>
        </p:nvSpPr>
        <p:spPr/>
        <p:txBody>
          <a:bodyPr/>
          <a:lstStyle/>
          <a:p>
            <a:pPr lvl="0"/>
            <a:r>
              <a:rPr lang="en-GB" dirty="0"/>
              <a:t>Guided Tour</a:t>
            </a:r>
          </a:p>
        </p:txBody>
      </p:sp>
      <p:pic>
        <p:nvPicPr>
          <p:cNvPr id="11" name="Picture 10" descr="Chart&#10;&#10;Description automatically generated">
            <a:extLst>
              <a:ext uri="{FF2B5EF4-FFF2-40B4-BE49-F238E27FC236}">
                <a16:creationId xmlns:a16="http://schemas.microsoft.com/office/drawing/2014/main" id="{2574C726-A4D4-3743-A04B-48ADAA3F1077}"/>
              </a:ext>
            </a:extLst>
          </p:cNvPr>
          <p:cNvPicPr>
            <a:picLocks noChangeAspect="1"/>
          </p:cNvPicPr>
          <p:nvPr/>
        </p:nvPicPr>
        <p:blipFill>
          <a:blip r:embed="rId3"/>
          <a:stretch>
            <a:fillRect/>
          </a:stretch>
        </p:blipFill>
        <p:spPr>
          <a:xfrm>
            <a:off x="760886" y="619099"/>
            <a:ext cx="7735744" cy="4410000"/>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99CDFA9F-3584-95E0-3296-4816036B5277}"/>
              </a:ext>
            </a:extLst>
          </p:cNvPr>
          <p:cNvSpPr/>
          <p:nvPr/>
        </p:nvSpPr>
        <p:spPr>
          <a:xfrm>
            <a:off x="764382" y="1843088"/>
            <a:ext cx="4100512" cy="3186011"/>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FA4F650-1F9D-1871-D536-546C5625344B}"/>
              </a:ext>
            </a:extLst>
          </p:cNvPr>
          <p:cNvGrpSpPr/>
          <p:nvPr/>
        </p:nvGrpSpPr>
        <p:grpSpPr>
          <a:xfrm>
            <a:off x="2742807" y="956661"/>
            <a:ext cx="2079223" cy="852739"/>
            <a:chOff x="2785671" y="935229"/>
            <a:chExt cx="2079223" cy="852739"/>
          </a:xfrm>
        </p:grpSpPr>
        <p:sp>
          <p:nvSpPr>
            <p:cNvPr id="12" name="Rectangle: Rounded Corners 11">
              <a:extLst>
                <a:ext uri="{FF2B5EF4-FFF2-40B4-BE49-F238E27FC236}">
                  <a16:creationId xmlns:a16="http://schemas.microsoft.com/office/drawing/2014/main" id="{B176E3C9-5E70-9BD3-FB12-399F9366437B}"/>
                </a:ext>
              </a:extLst>
            </p:cNvPr>
            <p:cNvSpPr/>
            <p:nvPr/>
          </p:nvSpPr>
          <p:spPr>
            <a:xfrm>
              <a:off x="2785671" y="935229"/>
              <a:ext cx="2079223" cy="852739"/>
            </a:xfrm>
            <a:prstGeom prst="roundRect">
              <a:avLst/>
            </a:prstGeom>
            <a:solidFill>
              <a:srgbClr val="B0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lumMod val="75000"/>
                      <a:lumOff val="25000"/>
                    </a:schemeClr>
                  </a:solidFill>
                  <a:latin typeface="Calibri" panose="020F0502020204030204" pitchFamily="34" charset="0"/>
                  <a:cs typeface="Calibri" panose="020F0502020204030204" pitchFamily="34" charset="0"/>
                </a:rPr>
                <a:t>Key Indicators</a:t>
              </a:r>
            </a:p>
            <a:p>
              <a:br>
                <a:rPr lang="en-US" sz="1000" dirty="0">
                  <a:solidFill>
                    <a:schemeClr val="tx1">
                      <a:lumMod val="75000"/>
                      <a:lumOff val="25000"/>
                    </a:schemeClr>
                  </a:solidFill>
                  <a:latin typeface="Calibri" panose="020F0502020204030204" pitchFamily="34" charset="0"/>
                  <a:cs typeface="Calibri" panose="020F0502020204030204" pitchFamily="34" charset="0"/>
                </a:rPr>
              </a:br>
              <a:r>
                <a:rPr lang="en-US" sz="1000" dirty="0">
                  <a:solidFill>
                    <a:schemeClr val="tx1">
                      <a:lumMod val="75000"/>
                      <a:lumOff val="25000"/>
                    </a:schemeClr>
                  </a:solidFill>
                  <a:latin typeface="Calibri" panose="020F0502020204030204" pitchFamily="34" charset="0"/>
                  <a:cs typeface="Calibri" panose="020F0502020204030204" pitchFamily="34" charset="0"/>
                </a:rPr>
                <a:t>New Hires this year are 19K, more than last year. </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08F9E56-7885-F53D-4ED2-664ED0E3A62A}"/>
                </a:ext>
              </a:extLst>
            </p:cNvPr>
            <p:cNvSpPr txBox="1"/>
            <p:nvPr/>
          </p:nvSpPr>
          <p:spPr>
            <a:xfrm>
              <a:off x="4572000" y="935229"/>
              <a:ext cx="232740" cy="230832"/>
            </a:xfrm>
            <a:prstGeom prst="rect">
              <a:avLst/>
            </a:prstGeom>
            <a:noFill/>
          </p:spPr>
          <p:txBody>
            <a:bodyPr wrap="square" rtlCol="0">
              <a:spAutoFit/>
            </a:bodyPr>
            <a:lstStyle/>
            <a:p>
              <a:r>
                <a:rPr lang="en-US" sz="900" dirty="0">
                  <a:solidFill>
                    <a:schemeClr val="tx1">
                      <a:lumMod val="75000"/>
                      <a:lumOff val="25000"/>
                    </a:schemeClr>
                  </a:solidFill>
                </a:rPr>
                <a:t>x</a:t>
              </a:r>
              <a:endParaRPr lang="en-GB" sz="900" dirty="0">
                <a:solidFill>
                  <a:schemeClr val="tx1">
                    <a:lumMod val="75000"/>
                    <a:lumOff val="25000"/>
                  </a:schemeClr>
                </a:solidFill>
              </a:endParaRPr>
            </a:p>
          </p:txBody>
        </p:sp>
        <p:sp>
          <p:nvSpPr>
            <p:cNvPr id="8" name="Rectangle: Rounded Corners 7">
              <a:extLst>
                <a:ext uri="{FF2B5EF4-FFF2-40B4-BE49-F238E27FC236}">
                  <a16:creationId xmlns:a16="http://schemas.microsoft.com/office/drawing/2014/main" id="{C667FD6D-ED47-A574-052E-DDDA40E14054}"/>
                </a:ext>
              </a:extLst>
            </p:cNvPr>
            <p:cNvSpPr/>
            <p:nvPr/>
          </p:nvSpPr>
          <p:spPr>
            <a:xfrm>
              <a:off x="4279107" y="1571625"/>
              <a:ext cx="464343" cy="175712"/>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75000"/>
                      <a:lumOff val="25000"/>
                    </a:schemeClr>
                  </a:solidFill>
                  <a:latin typeface="Calibri" panose="020F0502020204030204" pitchFamily="34" charset="0"/>
                  <a:cs typeface="Calibri" panose="020F0502020204030204" pitchFamily="34" charset="0"/>
                </a:rPr>
                <a:t>Next</a:t>
              </a:r>
              <a:endParaRPr lang="en-GB" dirty="0">
                <a:solidFill>
                  <a:schemeClr val="tx1">
                    <a:lumMod val="75000"/>
                    <a:lumOff val="25000"/>
                  </a:schemeClr>
                </a:solidFill>
                <a:latin typeface="Calibri" panose="020F0502020204030204" pitchFamily="34" charset="0"/>
                <a:cs typeface="Calibri" panose="020F0502020204030204" pitchFamily="34" charset="0"/>
              </a:endParaRPr>
            </a:p>
          </p:txBody>
        </p:sp>
      </p:grpSp>
      <p:sp>
        <p:nvSpPr>
          <p:cNvPr id="20" name="Rectangle 19">
            <a:extLst>
              <a:ext uri="{FF2B5EF4-FFF2-40B4-BE49-F238E27FC236}">
                <a16:creationId xmlns:a16="http://schemas.microsoft.com/office/drawing/2014/main" id="{24F83236-49BB-B6F4-B88F-882613CD1722}"/>
              </a:ext>
            </a:extLst>
          </p:cNvPr>
          <p:cNvSpPr/>
          <p:nvPr/>
        </p:nvSpPr>
        <p:spPr>
          <a:xfrm>
            <a:off x="4864894" y="914450"/>
            <a:ext cx="3631736" cy="4114649"/>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489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2574C726-A4D4-3743-A04B-48ADAA3F1077}"/>
              </a:ext>
            </a:extLst>
          </p:cNvPr>
          <p:cNvPicPr>
            <a:picLocks noChangeAspect="1"/>
          </p:cNvPicPr>
          <p:nvPr/>
        </p:nvPicPr>
        <p:blipFill>
          <a:blip r:embed="rId3"/>
          <a:stretch>
            <a:fillRect/>
          </a:stretch>
        </p:blipFill>
        <p:spPr>
          <a:xfrm>
            <a:off x="760886" y="619099"/>
            <a:ext cx="7735744" cy="4410000"/>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8429ED29-A8F1-418C-DAA6-64DA3EFE5FE6}"/>
              </a:ext>
            </a:extLst>
          </p:cNvPr>
          <p:cNvSpPr/>
          <p:nvPr/>
        </p:nvSpPr>
        <p:spPr>
          <a:xfrm>
            <a:off x="764382" y="914451"/>
            <a:ext cx="4100512" cy="852740"/>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Google Shape;458;p67"/>
          <p:cNvSpPr txBox="1">
            <a:spLocks noGrp="1"/>
          </p:cNvSpPr>
          <p:nvPr>
            <p:ph type="sldNum" idx="4294967295"/>
          </p:nvPr>
        </p:nvSpPr>
        <p:spPr>
          <a:xfrm>
            <a:off x="8556784" y="4749851"/>
            <a:ext cx="548700" cy="393600"/>
          </a:xfrm>
        </p:spPr>
        <p:txBody>
          <a:bodyPr/>
          <a:lstStyle/>
          <a:p>
            <a:pPr lvl="0"/>
            <a:fld id="{00000000-1234-1234-1234-123412341234}" type="slidenum">
              <a:rPr lang="en"/>
              <a:pPr lvl="0"/>
              <a:t>8</a:t>
            </a:fld>
            <a:endParaRPr lang="en"/>
          </a:p>
        </p:txBody>
      </p:sp>
      <p:sp>
        <p:nvSpPr>
          <p:cNvPr id="435" name="Google Shape;435;p67"/>
          <p:cNvSpPr txBox="1">
            <a:spLocks noGrp="1"/>
          </p:cNvSpPr>
          <p:nvPr>
            <p:ph type="title"/>
          </p:nvPr>
        </p:nvSpPr>
        <p:spPr/>
        <p:txBody>
          <a:bodyPr/>
          <a:lstStyle/>
          <a:p>
            <a:pPr lvl="0"/>
            <a:r>
              <a:rPr lang="en-GB" dirty="0"/>
              <a:t>Guided Tour</a:t>
            </a:r>
          </a:p>
        </p:txBody>
      </p:sp>
      <p:sp>
        <p:nvSpPr>
          <p:cNvPr id="14" name="Rectangle 13">
            <a:extLst>
              <a:ext uri="{FF2B5EF4-FFF2-40B4-BE49-F238E27FC236}">
                <a16:creationId xmlns:a16="http://schemas.microsoft.com/office/drawing/2014/main" id="{99CDFA9F-3584-95E0-3296-4816036B5277}"/>
              </a:ext>
            </a:extLst>
          </p:cNvPr>
          <p:cNvSpPr/>
          <p:nvPr/>
        </p:nvSpPr>
        <p:spPr>
          <a:xfrm>
            <a:off x="764382" y="3429000"/>
            <a:ext cx="4100512" cy="1600099"/>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F32DC6F-333F-D43C-EE13-3703AF2C861E}"/>
              </a:ext>
            </a:extLst>
          </p:cNvPr>
          <p:cNvSpPr/>
          <p:nvPr/>
        </p:nvSpPr>
        <p:spPr>
          <a:xfrm>
            <a:off x="4864894" y="914450"/>
            <a:ext cx="3631736" cy="4114649"/>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FA4F650-1F9D-1871-D536-546C5625344B}"/>
              </a:ext>
            </a:extLst>
          </p:cNvPr>
          <p:cNvGrpSpPr/>
          <p:nvPr/>
        </p:nvGrpSpPr>
        <p:grpSpPr>
          <a:xfrm>
            <a:off x="2023310" y="899509"/>
            <a:ext cx="2079223" cy="852739"/>
            <a:chOff x="2785671" y="935229"/>
            <a:chExt cx="2079223" cy="852739"/>
          </a:xfrm>
        </p:grpSpPr>
        <p:sp>
          <p:nvSpPr>
            <p:cNvPr id="12" name="Rectangle: Rounded Corners 11">
              <a:extLst>
                <a:ext uri="{FF2B5EF4-FFF2-40B4-BE49-F238E27FC236}">
                  <a16:creationId xmlns:a16="http://schemas.microsoft.com/office/drawing/2014/main" id="{B176E3C9-5E70-9BD3-FB12-399F9366437B}"/>
                </a:ext>
              </a:extLst>
            </p:cNvPr>
            <p:cNvSpPr/>
            <p:nvPr/>
          </p:nvSpPr>
          <p:spPr>
            <a:xfrm>
              <a:off x="2785671" y="935229"/>
              <a:ext cx="2079223" cy="852739"/>
            </a:xfrm>
            <a:prstGeom prst="roundRect">
              <a:avLst/>
            </a:prstGeom>
            <a:solidFill>
              <a:srgbClr val="B0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lumMod val="75000"/>
                      <a:lumOff val="25000"/>
                    </a:schemeClr>
                  </a:solidFill>
                  <a:latin typeface="Calibri" panose="020F0502020204030204" pitchFamily="34" charset="0"/>
                  <a:cs typeface="Calibri" panose="020F0502020204030204" pitchFamily="34" charset="0"/>
                </a:rPr>
                <a:t>Bar Chart</a:t>
              </a:r>
            </a:p>
            <a:p>
              <a:br>
                <a:rPr lang="en-US" sz="1000" dirty="0">
                  <a:solidFill>
                    <a:schemeClr val="tx1">
                      <a:lumMod val="75000"/>
                      <a:lumOff val="25000"/>
                    </a:schemeClr>
                  </a:solidFill>
                  <a:latin typeface="Calibri" panose="020F0502020204030204" pitchFamily="34" charset="0"/>
                  <a:cs typeface="Calibri" panose="020F0502020204030204" pitchFamily="34" charset="0"/>
                </a:rPr>
              </a:br>
              <a:r>
                <a:rPr lang="en-US" sz="1000" dirty="0">
                  <a:solidFill>
                    <a:schemeClr val="tx1">
                      <a:lumMod val="75000"/>
                      <a:lumOff val="25000"/>
                    </a:schemeClr>
                  </a:solidFill>
                  <a:latin typeface="Calibri" panose="020F0502020204030204" pitchFamily="34" charset="0"/>
                  <a:cs typeface="Calibri" panose="020F0502020204030204" pitchFamily="34" charset="0"/>
                </a:rPr>
                <a:t>Shows hires over time for this and last year.</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08F9E56-7885-F53D-4ED2-664ED0E3A62A}"/>
                </a:ext>
              </a:extLst>
            </p:cNvPr>
            <p:cNvSpPr txBox="1"/>
            <p:nvPr/>
          </p:nvSpPr>
          <p:spPr>
            <a:xfrm>
              <a:off x="4572000" y="935229"/>
              <a:ext cx="232740" cy="230832"/>
            </a:xfrm>
            <a:prstGeom prst="rect">
              <a:avLst/>
            </a:prstGeom>
            <a:noFill/>
          </p:spPr>
          <p:txBody>
            <a:bodyPr wrap="square" rtlCol="0">
              <a:spAutoFit/>
            </a:bodyPr>
            <a:lstStyle/>
            <a:p>
              <a:r>
                <a:rPr lang="en-US" sz="900" dirty="0">
                  <a:solidFill>
                    <a:schemeClr val="tx1">
                      <a:lumMod val="75000"/>
                      <a:lumOff val="25000"/>
                    </a:schemeClr>
                  </a:solidFill>
                </a:rPr>
                <a:t>x</a:t>
              </a:r>
              <a:endParaRPr lang="en-GB" sz="900" dirty="0">
                <a:solidFill>
                  <a:schemeClr val="tx1">
                    <a:lumMod val="75000"/>
                    <a:lumOff val="25000"/>
                  </a:schemeClr>
                </a:solidFill>
              </a:endParaRPr>
            </a:p>
          </p:txBody>
        </p:sp>
        <p:sp>
          <p:nvSpPr>
            <p:cNvPr id="8" name="Rectangle: Rounded Corners 7">
              <a:extLst>
                <a:ext uri="{FF2B5EF4-FFF2-40B4-BE49-F238E27FC236}">
                  <a16:creationId xmlns:a16="http://schemas.microsoft.com/office/drawing/2014/main" id="{C667FD6D-ED47-A574-052E-DDDA40E14054}"/>
                </a:ext>
              </a:extLst>
            </p:cNvPr>
            <p:cNvSpPr/>
            <p:nvPr/>
          </p:nvSpPr>
          <p:spPr>
            <a:xfrm>
              <a:off x="4279107" y="1571625"/>
              <a:ext cx="464343" cy="175712"/>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75000"/>
                      <a:lumOff val="25000"/>
                    </a:schemeClr>
                  </a:solidFill>
                  <a:latin typeface="Calibri" panose="020F0502020204030204" pitchFamily="34" charset="0"/>
                  <a:cs typeface="Calibri" panose="020F0502020204030204" pitchFamily="34" charset="0"/>
                </a:rPr>
                <a:t>Next</a:t>
              </a:r>
              <a:endParaRPr lang="en-GB" dirty="0">
                <a:solidFill>
                  <a:schemeClr val="tx1">
                    <a:lumMod val="75000"/>
                    <a:lumOff val="2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0066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2574C726-A4D4-3743-A04B-48ADAA3F1077}"/>
              </a:ext>
            </a:extLst>
          </p:cNvPr>
          <p:cNvPicPr>
            <a:picLocks noChangeAspect="1"/>
          </p:cNvPicPr>
          <p:nvPr/>
        </p:nvPicPr>
        <p:blipFill>
          <a:blip r:embed="rId3"/>
          <a:stretch>
            <a:fillRect/>
          </a:stretch>
        </p:blipFill>
        <p:spPr>
          <a:xfrm>
            <a:off x="760886" y="619099"/>
            <a:ext cx="7735744" cy="4410000"/>
          </a:xfrm>
          <a:prstGeom prst="rect">
            <a:avLst/>
          </a:prstGeom>
          <a:effectLst>
            <a:outerShdw blurRad="50800" dist="38100" dir="2700000" algn="tl" rotWithShape="0">
              <a:prstClr val="black">
                <a:alpha val="40000"/>
              </a:prstClr>
            </a:outerShdw>
          </a:effectLst>
        </p:spPr>
      </p:pic>
      <p:sp>
        <p:nvSpPr>
          <p:cNvPr id="458" name="Google Shape;458;p67"/>
          <p:cNvSpPr txBox="1">
            <a:spLocks noGrp="1"/>
          </p:cNvSpPr>
          <p:nvPr>
            <p:ph type="sldNum" idx="4294967295"/>
          </p:nvPr>
        </p:nvSpPr>
        <p:spPr>
          <a:xfrm>
            <a:off x="8556784" y="4749851"/>
            <a:ext cx="548700" cy="393600"/>
          </a:xfrm>
        </p:spPr>
        <p:txBody>
          <a:bodyPr/>
          <a:lstStyle/>
          <a:p>
            <a:pPr lvl="0"/>
            <a:fld id="{00000000-1234-1234-1234-123412341234}" type="slidenum">
              <a:rPr lang="en"/>
              <a:pPr lvl="0"/>
              <a:t>9</a:t>
            </a:fld>
            <a:endParaRPr lang="en"/>
          </a:p>
        </p:txBody>
      </p:sp>
      <p:sp>
        <p:nvSpPr>
          <p:cNvPr id="435" name="Google Shape;435;p67"/>
          <p:cNvSpPr txBox="1">
            <a:spLocks noGrp="1"/>
          </p:cNvSpPr>
          <p:nvPr>
            <p:ph type="title"/>
          </p:nvPr>
        </p:nvSpPr>
        <p:spPr/>
        <p:txBody>
          <a:bodyPr/>
          <a:lstStyle/>
          <a:p>
            <a:pPr lvl="0"/>
            <a:r>
              <a:rPr lang="en-GB" dirty="0"/>
              <a:t>Guided Tour</a:t>
            </a:r>
          </a:p>
        </p:txBody>
      </p:sp>
      <p:sp>
        <p:nvSpPr>
          <p:cNvPr id="14" name="Rectangle 13">
            <a:extLst>
              <a:ext uri="{FF2B5EF4-FFF2-40B4-BE49-F238E27FC236}">
                <a16:creationId xmlns:a16="http://schemas.microsoft.com/office/drawing/2014/main" id="{99CDFA9F-3584-95E0-3296-4816036B5277}"/>
              </a:ext>
            </a:extLst>
          </p:cNvPr>
          <p:cNvSpPr/>
          <p:nvPr/>
        </p:nvSpPr>
        <p:spPr>
          <a:xfrm>
            <a:off x="764382" y="914451"/>
            <a:ext cx="4100512" cy="2432986"/>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F32DC6F-333F-D43C-EE13-3703AF2C861E}"/>
              </a:ext>
            </a:extLst>
          </p:cNvPr>
          <p:cNvSpPr/>
          <p:nvPr/>
        </p:nvSpPr>
        <p:spPr>
          <a:xfrm>
            <a:off x="4864894" y="914450"/>
            <a:ext cx="3631736" cy="4114649"/>
          </a:xfrm>
          <a:prstGeom prst="rect">
            <a:avLst/>
          </a:prstGeom>
          <a:solidFill>
            <a:srgbClr val="7171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FA4F650-1F9D-1871-D536-546C5625344B}"/>
              </a:ext>
            </a:extLst>
          </p:cNvPr>
          <p:cNvGrpSpPr/>
          <p:nvPr/>
        </p:nvGrpSpPr>
        <p:grpSpPr>
          <a:xfrm>
            <a:off x="1887577" y="2221110"/>
            <a:ext cx="2079223" cy="852739"/>
            <a:chOff x="2785671" y="935229"/>
            <a:chExt cx="2079223" cy="852739"/>
          </a:xfrm>
        </p:grpSpPr>
        <p:sp>
          <p:nvSpPr>
            <p:cNvPr id="12" name="Rectangle: Rounded Corners 11">
              <a:extLst>
                <a:ext uri="{FF2B5EF4-FFF2-40B4-BE49-F238E27FC236}">
                  <a16:creationId xmlns:a16="http://schemas.microsoft.com/office/drawing/2014/main" id="{B176E3C9-5E70-9BD3-FB12-399F9366437B}"/>
                </a:ext>
              </a:extLst>
            </p:cNvPr>
            <p:cNvSpPr/>
            <p:nvPr/>
          </p:nvSpPr>
          <p:spPr>
            <a:xfrm>
              <a:off x="2785671" y="935229"/>
              <a:ext cx="2079223" cy="852739"/>
            </a:xfrm>
            <a:prstGeom prst="roundRect">
              <a:avLst/>
            </a:prstGeom>
            <a:solidFill>
              <a:srgbClr val="B0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lumMod val="75000"/>
                      <a:lumOff val="25000"/>
                    </a:schemeClr>
                  </a:solidFill>
                  <a:latin typeface="Calibri" panose="020F0502020204030204" pitchFamily="34" charset="0"/>
                  <a:cs typeface="Calibri" panose="020F0502020204030204" pitchFamily="34" charset="0"/>
                </a:rPr>
                <a:t>Lines Chart</a:t>
              </a:r>
            </a:p>
            <a:p>
              <a:br>
                <a:rPr lang="en-US" sz="1000" dirty="0">
                  <a:solidFill>
                    <a:schemeClr val="tx1">
                      <a:lumMod val="75000"/>
                      <a:lumOff val="25000"/>
                    </a:schemeClr>
                  </a:solidFill>
                  <a:latin typeface="Calibri" panose="020F0502020204030204" pitchFamily="34" charset="0"/>
                  <a:cs typeface="Calibri" panose="020F0502020204030204" pitchFamily="34" charset="0"/>
                </a:rPr>
              </a:br>
              <a:r>
                <a:rPr lang="en-US" sz="1000" dirty="0">
                  <a:solidFill>
                    <a:schemeClr val="tx1">
                      <a:lumMod val="75000"/>
                      <a:lumOff val="25000"/>
                    </a:schemeClr>
                  </a:solidFill>
                  <a:latin typeface="Calibri" panose="020F0502020204030204" pitchFamily="34" charset="0"/>
                  <a:cs typeface="Calibri" panose="020F0502020204030204" pitchFamily="34" charset="0"/>
                </a:rPr>
                <a:t>Shows full and part time hires over time.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08F9E56-7885-F53D-4ED2-664ED0E3A62A}"/>
                </a:ext>
              </a:extLst>
            </p:cNvPr>
            <p:cNvSpPr txBox="1"/>
            <p:nvPr/>
          </p:nvSpPr>
          <p:spPr>
            <a:xfrm>
              <a:off x="4572000" y="935229"/>
              <a:ext cx="232740" cy="230832"/>
            </a:xfrm>
            <a:prstGeom prst="rect">
              <a:avLst/>
            </a:prstGeom>
            <a:noFill/>
          </p:spPr>
          <p:txBody>
            <a:bodyPr wrap="square" rtlCol="0">
              <a:spAutoFit/>
            </a:bodyPr>
            <a:lstStyle/>
            <a:p>
              <a:r>
                <a:rPr lang="en-US" sz="900" dirty="0">
                  <a:solidFill>
                    <a:schemeClr val="tx1">
                      <a:lumMod val="75000"/>
                      <a:lumOff val="25000"/>
                    </a:schemeClr>
                  </a:solidFill>
                </a:rPr>
                <a:t>x</a:t>
              </a:r>
              <a:endParaRPr lang="en-GB" sz="900" dirty="0">
                <a:solidFill>
                  <a:schemeClr val="tx1">
                    <a:lumMod val="75000"/>
                    <a:lumOff val="25000"/>
                  </a:schemeClr>
                </a:solidFill>
              </a:endParaRPr>
            </a:p>
          </p:txBody>
        </p:sp>
        <p:sp>
          <p:nvSpPr>
            <p:cNvPr id="8" name="Rectangle: Rounded Corners 7">
              <a:extLst>
                <a:ext uri="{FF2B5EF4-FFF2-40B4-BE49-F238E27FC236}">
                  <a16:creationId xmlns:a16="http://schemas.microsoft.com/office/drawing/2014/main" id="{C667FD6D-ED47-A574-052E-DDDA40E14054}"/>
                </a:ext>
              </a:extLst>
            </p:cNvPr>
            <p:cNvSpPr/>
            <p:nvPr/>
          </p:nvSpPr>
          <p:spPr>
            <a:xfrm>
              <a:off x="4279107" y="1571625"/>
              <a:ext cx="464343" cy="175712"/>
            </a:xfrm>
            <a:prstGeom prst="round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75000"/>
                      <a:lumOff val="25000"/>
                    </a:schemeClr>
                  </a:solidFill>
                  <a:latin typeface="Calibri" panose="020F0502020204030204" pitchFamily="34" charset="0"/>
                  <a:cs typeface="Calibri" panose="020F0502020204030204" pitchFamily="34" charset="0"/>
                </a:rPr>
                <a:t>Next</a:t>
              </a:r>
              <a:endParaRPr lang="en-GB" dirty="0">
                <a:solidFill>
                  <a:schemeClr val="tx1">
                    <a:lumMod val="75000"/>
                    <a:lumOff val="2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63324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2.9|2|2.1|8.9"/>
</p:tagLst>
</file>

<file path=ppt/tags/tag10.xml><?xml version="1.0" encoding="utf-8"?>
<p:tagLst xmlns:a="http://schemas.openxmlformats.org/drawingml/2006/main" xmlns:r="http://schemas.openxmlformats.org/officeDocument/2006/relationships" xmlns:p="http://schemas.openxmlformats.org/presentationml/2006/main">
  <p:tag name="TIMING" val="|4.1|6.8|3.4|12.4|6|5.1"/>
</p:tagLst>
</file>

<file path=ppt/tags/tag11.xml><?xml version="1.0" encoding="utf-8"?>
<p:tagLst xmlns:a="http://schemas.openxmlformats.org/drawingml/2006/main" xmlns:r="http://schemas.openxmlformats.org/officeDocument/2006/relationships" xmlns:p="http://schemas.openxmlformats.org/presentationml/2006/main">
  <p:tag name="TIMING" val="|4.1|6.8|3.4|12.4|6|5.1"/>
</p:tagLst>
</file>

<file path=ppt/tags/tag12.xml><?xml version="1.0" encoding="utf-8"?>
<p:tagLst xmlns:a="http://schemas.openxmlformats.org/drawingml/2006/main" xmlns:r="http://schemas.openxmlformats.org/officeDocument/2006/relationships" xmlns:p="http://schemas.openxmlformats.org/presentationml/2006/main">
  <p:tag name="TIMING" val="|2.8"/>
</p:tagLst>
</file>

<file path=ppt/tags/tag13.xml><?xml version="1.0" encoding="utf-8"?>
<p:tagLst xmlns:a="http://schemas.openxmlformats.org/drawingml/2006/main" xmlns:r="http://schemas.openxmlformats.org/officeDocument/2006/relationships" xmlns:p="http://schemas.openxmlformats.org/presentationml/2006/main">
  <p:tag name="TIMING" val="|2.8"/>
</p:tagLst>
</file>

<file path=ppt/tags/tag14.xml><?xml version="1.0" encoding="utf-8"?>
<p:tagLst xmlns:a="http://schemas.openxmlformats.org/drawingml/2006/main" xmlns:r="http://schemas.openxmlformats.org/officeDocument/2006/relationships" xmlns:p="http://schemas.openxmlformats.org/presentationml/2006/main">
  <p:tag name="TIMING" val="|2.8"/>
</p:tagLst>
</file>

<file path=ppt/tags/tag15.xml><?xml version="1.0" encoding="utf-8"?>
<p:tagLst xmlns:a="http://schemas.openxmlformats.org/drawingml/2006/main" xmlns:r="http://schemas.openxmlformats.org/officeDocument/2006/relationships" xmlns:p="http://schemas.openxmlformats.org/presentationml/2006/main">
  <p:tag name="TIMING" val="|2.8"/>
</p:tagLst>
</file>

<file path=ppt/tags/tag16.xml><?xml version="1.0" encoding="utf-8"?>
<p:tagLst xmlns:a="http://schemas.openxmlformats.org/drawingml/2006/main" xmlns:r="http://schemas.openxmlformats.org/officeDocument/2006/relationships" xmlns:p="http://schemas.openxmlformats.org/presentationml/2006/main">
  <p:tag name="TIMING" val="|2.8"/>
</p:tagLst>
</file>

<file path=ppt/tags/tag17.xml><?xml version="1.0" encoding="utf-8"?>
<p:tagLst xmlns:a="http://schemas.openxmlformats.org/drawingml/2006/main" xmlns:r="http://schemas.openxmlformats.org/officeDocument/2006/relationships" xmlns:p="http://schemas.openxmlformats.org/presentationml/2006/main">
  <p:tag name="TIMING" val="|2.8"/>
</p:tagLst>
</file>

<file path=ppt/tags/tag18.xml><?xml version="1.0" encoding="utf-8"?>
<p:tagLst xmlns:a="http://schemas.openxmlformats.org/drawingml/2006/main" xmlns:r="http://schemas.openxmlformats.org/officeDocument/2006/relationships" xmlns:p="http://schemas.openxmlformats.org/presentationml/2006/main">
  <p:tag name="TIMING" val="|6.7|21"/>
</p:tagLst>
</file>

<file path=ppt/tags/tag19.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2.2|2.9|2|2.1|8.9"/>
</p:tagLst>
</file>

<file path=ppt/tags/tag20.xml><?xml version="1.0" encoding="utf-8"?>
<p:tagLst xmlns:a="http://schemas.openxmlformats.org/drawingml/2006/main" xmlns:r="http://schemas.openxmlformats.org/officeDocument/2006/relationships" xmlns:p="http://schemas.openxmlformats.org/presentationml/2006/main">
  <p:tag name="TIMING" val="|2.8"/>
</p:tagLst>
</file>

<file path=ppt/tags/tag21.xml><?xml version="1.0" encoding="utf-8"?>
<p:tagLst xmlns:a="http://schemas.openxmlformats.org/drawingml/2006/main" xmlns:r="http://schemas.openxmlformats.org/officeDocument/2006/relationships" xmlns:p="http://schemas.openxmlformats.org/presentationml/2006/main">
  <p:tag name="TIMING" val="|2.8"/>
</p:tagLst>
</file>

<file path=ppt/tags/tag22.xml><?xml version="1.0" encoding="utf-8"?>
<p:tagLst xmlns:a="http://schemas.openxmlformats.org/drawingml/2006/main" xmlns:r="http://schemas.openxmlformats.org/officeDocument/2006/relationships" xmlns:p="http://schemas.openxmlformats.org/presentationml/2006/main">
  <p:tag name="TIMING" val="|2.8"/>
</p:tagLst>
</file>

<file path=ppt/tags/tag23.xml><?xml version="1.0" encoding="utf-8"?>
<p:tagLst xmlns:a="http://schemas.openxmlformats.org/drawingml/2006/main" xmlns:r="http://schemas.openxmlformats.org/officeDocument/2006/relationships" xmlns:p="http://schemas.openxmlformats.org/presentationml/2006/main">
  <p:tag name="TIMING" val="|2.8"/>
</p:tagLst>
</file>

<file path=ppt/tags/tag24.xml><?xml version="1.0" encoding="utf-8"?>
<p:tagLst xmlns:a="http://schemas.openxmlformats.org/drawingml/2006/main" xmlns:r="http://schemas.openxmlformats.org/officeDocument/2006/relationships" xmlns:p="http://schemas.openxmlformats.org/presentationml/2006/main">
  <p:tag name="TIMING" val="|2.8"/>
</p:tagLst>
</file>

<file path=ppt/tags/tag25.xml><?xml version="1.0" encoding="utf-8"?>
<p:tagLst xmlns:a="http://schemas.openxmlformats.org/drawingml/2006/main" xmlns:r="http://schemas.openxmlformats.org/officeDocument/2006/relationships" xmlns:p="http://schemas.openxmlformats.org/presentationml/2006/main">
  <p:tag name="TIMING" val="|2.8"/>
</p:tagLst>
</file>

<file path=ppt/tags/tag26.xml><?xml version="1.0" encoding="utf-8"?>
<p:tagLst xmlns:a="http://schemas.openxmlformats.org/drawingml/2006/main" xmlns:r="http://schemas.openxmlformats.org/officeDocument/2006/relationships" xmlns:p="http://schemas.openxmlformats.org/presentationml/2006/main">
  <p:tag name="TIMING" val="|0.5|0.5"/>
</p:tagLst>
</file>

<file path=ppt/tags/tag27.xml><?xml version="1.0" encoding="utf-8"?>
<p:tagLst xmlns:a="http://schemas.openxmlformats.org/drawingml/2006/main" xmlns:r="http://schemas.openxmlformats.org/officeDocument/2006/relationships" xmlns:p="http://schemas.openxmlformats.org/presentationml/2006/main">
  <p:tag name="TIMING" val="|4.1|6.8|3.4|12.4|6|5.1"/>
</p:tagLst>
</file>

<file path=ppt/tags/tag3.xml><?xml version="1.0" encoding="utf-8"?>
<p:tagLst xmlns:a="http://schemas.openxmlformats.org/drawingml/2006/main" xmlns:r="http://schemas.openxmlformats.org/officeDocument/2006/relationships" xmlns:p="http://schemas.openxmlformats.org/presentationml/2006/main">
  <p:tag name="TIMING" val="|2.5|9.4|8.1|15.9|14.1|9.8|31.5"/>
</p:tagLst>
</file>

<file path=ppt/tags/tag4.xml><?xml version="1.0" encoding="utf-8"?>
<p:tagLst xmlns:a="http://schemas.openxmlformats.org/drawingml/2006/main" xmlns:r="http://schemas.openxmlformats.org/officeDocument/2006/relationships" xmlns:p="http://schemas.openxmlformats.org/presentationml/2006/main">
  <p:tag name="TIMING" val="|0.5|0.5"/>
</p:tagLst>
</file>

<file path=ppt/tags/tag5.xml><?xml version="1.0" encoding="utf-8"?>
<p:tagLst xmlns:a="http://schemas.openxmlformats.org/drawingml/2006/main" xmlns:r="http://schemas.openxmlformats.org/officeDocument/2006/relationships" xmlns:p="http://schemas.openxmlformats.org/presentationml/2006/main">
  <p:tag name="TIMING" val="|0.5|0.5"/>
</p:tagLst>
</file>

<file path=ppt/tags/tag6.xml><?xml version="1.0" encoding="utf-8"?>
<p:tagLst xmlns:a="http://schemas.openxmlformats.org/drawingml/2006/main" xmlns:r="http://schemas.openxmlformats.org/officeDocument/2006/relationships" xmlns:p="http://schemas.openxmlformats.org/presentationml/2006/main">
  <p:tag name="TIMING" val="|0.5|0.5"/>
</p:tagLst>
</file>

<file path=ppt/tags/tag7.xml><?xml version="1.0" encoding="utf-8"?>
<p:tagLst xmlns:a="http://schemas.openxmlformats.org/drawingml/2006/main" xmlns:r="http://schemas.openxmlformats.org/officeDocument/2006/relationships" xmlns:p="http://schemas.openxmlformats.org/presentationml/2006/main">
  <p:tag name="TIMING" val="|0.5|0.5"/>
</p:tagLst>
</file>

<file path=ppt/tags/tag8.xml><?xml version="1.0" encoding="utf-8"?>
<p:tagLst xmlns:a="http://schemas.openxmlformats.org/drawingml/2006/main" xmlns:r="http://schemas.openxmlformats.org/officeDocument/2006/relationships" xmlns:p="http://schemas.openxmlformats.org/presentationml/2006/main">
  <p:tag name="TIMING" val="|12.5|13.3|13.8|5.2|12.1"/>
</p:tagLst>
</file>

<file path=ppt/tags/tag9.xml><?xml version="1.0" encoding="utf-8"?>
<p:tagLst xmlns:a="http://schemas.openxmlformats.org/drawingml/2006/main" xmlns:r="http://schemas.openxmlformats.org/officeDocument/2006/relationships" xmlns:p="http://schemas.openxmlformats.org/presentationml/2006/main">
  <p:tag name="TIMING" val="|12.5|13.3|13.8|5.2|12.1"/>
</p:tagLst>
</file>

<file path=ppt/theme/theme1.xml><?xml version="1.0" encoding="utf-8"?>
<a:theme xmlns:a="http://schemas.openxmlformats.org/drawingml/2006/main" name="Larissa">
  <a:themeElements>
    <a:clrScheme name="JKU">
      <a:dk1>
        <a:srgbClr val="000000"/>
      </a:dk1>
      <a:lt1>
        <a:srgbClr val="FFFFFF"/>
      </a:lt1>
      <a:dk2>
        <a:srgbClr val="7D828C"/>
      </a:dk2>
      <a:lt2>
        <a:srgbClr val="0084BB"/>
      </a:lt2>
      <a:accent1>
        <a:srgbClr val="4FB0BF"/>
      </a:accent1>
      <a:accent2>
        <a:srgbClr val="F1BC3F"/>
      </a:accent2>
      <a:accent3>
        <a:srgbClr val="BFCE52"/>
      </a:accent3>
      <a:accent4>
        <a:srgbClr val="5BA755"/>
      </a:accent4>
      <a:accent5>
        <a:srgbClr val="AE619D"/>
      </a:accent5>
      <a:accent6>
        <a:srgbClr val="D95C4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3345</Words>
  <Application>Microsoft Office PowerPoint</Application>
  <PresentationFormat>On-screen Show (16:9)</PresentationFormat>
  <Paragraphs>474</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Black</vt:lpstr>
      <vt:lpstr>Calibri</vt:lpstr>
      <vt:lpstr>Bahnschrift</vt:lpstr>
      <vt:lpstr>Montserrat</vt:lpstr>
      <vt:lpstr>Larissa</vt:lpstr>
      <vt:lpstr>A Process Model for Dashboard Onboarding  EuroVis 2022</vt:lpstr>
      <vt:lpstr>PowerPoint Presentation</vt:lpstr>
      <vt:lpstr>Dashboards</vt:lpstr>
      <vt:lpstr>Example Dashboard</vt:lpstr>
      <vt:lpstr>Example Dashboard</vt:lpstr>
      <vt:lpstr>Guided Tour</vt:lpstr>
      <vt:lpstr>Guided Tour</vt:lpstr>
      <vt:lpstr>Guided Tour</vt:lpstr>
      <vt:lpstr>Guided Tour</vt:lpstr>
      <vt:lpstr>Different Ways of Onboarding</vt:lpstr>
      <vt:lpstr>Requirements for a Process Model</vt:lpstr>
      <vt:lpstr>Characterizing the Onboarding Space</vt:lpstr>
      <vt:lpstr>Roles &amp; Interactions in the Onboarding Process</vt:lpstr>
      <vt:lpstr>Roles &amp; Interactions in the Onboarding Process</vt:lpstr>
      <vt:lpstr>Roles &amp; Interactions in the Onboarding Process</vt:lpstr>
      <vt:lpstr>Prototyping the Process Model</vt:lpstr>
      <vt:lpstr>Onboarding Process Model</vt:lpstr>
      <vt:lpstr>Process Model</vt:lpstr>
      <vt:lpstr>Elements of the Usage Loop</vt:lpstr>
      <vt:lpstr>Elements of the Usage Loop</vt:lpstr>
      <vt:lpstr>Unpacking the Usage Loop</vt:lpstr>
      <vt:lpstr>Usage Loop</vt:lpstr>
      <vt:lpstr>Process Model</vt:lpstr>
      <vt:lpstr>Elements of the Onboarding Loop</vt:lpstr>
      <vt:lpstr>Unpacking the Onboarding Loop</vt:lpstr>
      <vt:lpstr>Unpacking the Onboarding Loop</vt:lpstr>
      <vt:lpstr>Unpacking the Onboarding Loop</vt:lpstr>
      <vt:lpstr>Unpacking the Onboarding Loop</vt:lpstr>
      <vt:lpstr>Onboarding Loop</vt:lpstr>
      <vt:lpstr>Process Model</vt:lpstr>
      <vt:lpstr>Interaction between the Dashboard &amp; Onboarding Loop</vt:lpstr>
      <vt:lpstr>Process Model</vt:lpstr>
      <vt:lpstr>Example: Video</vt:lpstr>
      <vt:lpstr>Example: Video</vt:lpstr>
      <vt:lpstr>Example: Human Presenter</vt:lpstr>
      <vt:lpstr>Example: Human Presenter</vt:lpstr>
      <vt:lpstr>Process Model</vt:lpstr>
      <vt:lpstr>Actionable Advice</vt:lpstr>
      <vt:lpstr>Actionable Advice: Implementation</vt:lpstr>
      <vt:lpstr>Process Model</vt:lpstr>
      <vt:lpstr>Future Work</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Process Model for Dashboard Onboarding  EuroVis</dc:title>
  <cp:lastModifiedBy>Vaishali Dhanoa</cp:lastModifiedBy>
  <cp:revision>344</cp:revision>
  <dcterms:modified xsi:type="dcterms:W3CDTF">2022-06-16T09:22:40Z</dcterms:modified>
</cp:coreProperties>
</file>