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2" r:id="rId2"/>
  </p:sldMasterIdLst>
  <p:notesMasterIdLst>
    <p:notesMasterId r:id="rId35"/>
  </p:notesMasterIdLst>
  <p:handoutMasterIdLst>
    <p:handoutMasterId r:id="rId36"/>
  </p:handoutMasterIdLst>
  <p:sldIdLst>
    <p:sldId id="256" r:id="rId3"/>
    <p:sldId id="259" r:id="rId4"/>
    <p:sldId id="338" r:id="rId5"/>
    <p:sldId id="337" r:id="rId6"/>
    <p:sldId id="304" r:id="rId7"/>
    <p:sldId id="305" r:id="rId8"/>
    <p:sldId id="336" r:id="rId9"/>
    <p:sldId id="302" r:id="rId10"/>
    <p:sldId id="301" r:id="rId11"/>
    <p:sldId id="325" r:id="rId12"/>
    <p:sldId id="307" r:id="rId13"/>
    <p:sldId id="346" r:id="rId14"/>
    <p:sldId id="347" r:id="rId15"/>
    <p:sldId id="350" r:id="rId16"/>
    <p:sldId id="351" r:id="rId17"/>
    <p:sldId id="352" r:id="rId18"/>
    <p:sldId id="353" r:id="rId19"/>
    <p:sldId id="348" r:id="rId20"/>
    <p:sldId id="309" r:id="rId21"/>
    <p:sldId id="310" r:id="rId22"/>
    <p:sldId id="311" r:id="rId23"/>
    <p:sldId id="312" r:id="rId24"/>
    <p:sldId id="313" r:id="rId25"/>
    <p:sldId id="314" r:id="rId26"/>
    <p:sldId id="344" r:id="rId27"/>
    <p:sldId id="345" r:id="rId28"/>
    <p:sldId id="318" r:id="rId29"/>
    <p:sldId id="319" r:id="rId30"/>
    <p:sldId id="341" r:id="rId31"/>
    <p:sldId id="342" r:id="rId32"/>
    <p:sldId id="343" r:id="rId33"/>
    <p:sldId id="292" r:id="rId34"/>
  </p:sldIdLst>
  <p:sldSz cx="12192000" cy="6858000"/>
  <p:notesSz cx="7102475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317A2646-2873-4CE5-BEE5-7AC7B2A45C63}">
          <p14:sldIdLst>
            <p14:sldId id="256"/>
            <p14:sldId id="259"/>
            <p14:sldId id="338"/>
            <p14:sldId id="337"/>
            <p14:sldId id="304"/>
            <p14:sldId id="305"/>
            <p14:sldId id="336"/>
            <p14:sldId id="302"/>
            <p14:sldId id="301"/>
            <p14:sldId id="325"/>
            <p14:sldId id="307"/>
            <p14:sldId id="346"/>
            <p14:sldId id="347"/>
            <p14:sldId id="350"/>
            <p14:sldId id="351"/>
            <p14:sldId id="352"/>
            <p14:sldId id="353"/>
            <p14:sldId id="348"/>
            <p14:sldId id="309"/>
            <p14:sldId id="310"/>
            <p14:sldId id="311"/>
            <p14:sldId id="312"/>
            <p14:sldId id="313"/>
            <p14:sldId id="314"/>
            <p14:sldId id="344"/>
            <p14:sldId id="345"/>
            <p14:sldId id="318"/>
            <p14:sldId id="319"/>
            <p14:sldId id="341"/>
            <p14:sldId id="342"/>
            <p14:sldId id="343"/>
            <p14:sldId id="29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1CA708A-4A55-71CE-3731-75F653CD037C}" name="Patrick Adelberger" initials="PA" userId="491e66b94437451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21212"/>
    <a:srgbClr val="0084C8"/>
    <a:srgbClr val="EFEFEF"/>
    <a:srgbClr val="B3B3B3"/>
    <a:srgbClr val="80B1D3"/>
    <a:srgbClr val="FFCA55"/>
    <a:srgbClr val="F8F8F8"/>
    <a:srgbClr val="808080"/>
    <a:srgbClr val="000000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8731" autoAdjust="0"/>
  </p:normalViewPr>
  <p:slideViewPr>
    <p:cSldViewPr snapToGrid="0">
      <p:cViewPr varScale="1">
        <p:scale>
          <a:sx n="56" d="100"/>
          <a:sy n="56" d="100"/>
        </p:scale>
        <p:origin x="10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microsoft.com/office/2018/10/relationships/authors" Target="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rick Adelberger" userId="491e66b944374514" providerId="Windows Live" clId="Web-{575741B9-B2B2-4DB9-9773-552EC1C1C029}"/>
    <pc:docChg chg="modSld">
      <pc:chgData name="Patrick Adelberger" userId="491e66b944374514" providerId="Windows Live" clId="Web-{575741B9-B2B2-4DB9-9773-552EC1C1C029}" dt="2022-06-30T12:21:10.220" v="194"/>
      <pc:docMkLst>
        <pc:docMk/>
      </pc:docMkLst>
      <pc:sldChg chg="modCm">
        <pc:chgData name="Patrick Adelberger" userId="491e66b944374514" providerId="Windows Live" clId="Web-{575741B9-B2B2-4DB9-9773-552EC1C1C029}" dt="2022-06-30T11:04:22.104" v="144"/>
        <pc:sldMkLst>
          <pc:docMk/>
          <pc:sldMk cId="3301850067" sldId="256"/>
        </pc:sldMkLst>
      </pc:sldChg>
      <pc:sldChg chg="modSp">
        <pc:chgData name="Patrick Adelberger" userId="491e66b944374514" providerId="Windows Live" clId="Web-{575741B9-B2B2-4DB9-9773-552EC1C1C029}" dt="2022-06-30T08:18:30.813" v="12" actId="20577"/>
        <pc:sldMkLst>
          <pc:docMk/>
          <pc:sldMk cId="1564750855" sldId="263"/>
        </pc:sldMkLst>
        <pc:spChg chg="mod">
          <ac:chgData name="Patrick Adelberger" userId="491e66b944374514" providerId="Windows Live" clId="Web-{575741B9-B2B2-4DB9-9773-552EC1C1C029}" dt="2022-06-30T08:18:30.813" v="12" actId="20577"/>
          <ac:spMkLst>
            <pc:docMk/>
            <pc:sldMk cId="1564750855" sldId="263"/>
            <ac:spMk id="6" creationId="{51677567-756F-0A6B-A66F-04680CF8675B}"/>
          </ac:spMkLst>
        </pc:spChg>
      </pc:sldChg>
      <pc:sldChg chg="addSp delSp modSp">
        <pc:chgData name="Patrick Adelberger" userId="491e66b944374514" providerId="Windows Live" clId="Web-{575741B9-B2B2-4DB9-9773-552EC1C1C029}" dt="2022-06-30T11:52:21.021" v="189" actId="1076"/>
        <pc:sldMkLst>
          <pc:docMk/>
          <pc:sldMk cId="402396712" sldId="283"/>
        </pc:sldMkLst>
        <pc:picChg chg="add del mod">
          <ac:chgData name="Patrick Adelberger" userId="491e66b944374514" providerId="Windows Live" clId="Web-{575741B9-B2B2-4DB9-9773-552EC1C1C029}" dt="2022-06-30T11:52:04.083" v="185"/>
          <ac:picMkLst>
            <pc:docMk/>
            <pc:sldMk cId="402396712" sldId="283"/>
            <ac:picMk id="6" creationId="{CA60CD7D-744C-0F82-89D9-92852E87B3D9}"/>
          </ac:picMkLst>
        </pc:picChg>
        <pc:picChg chg="add mod">
          <ac:chgData name="Patrick Adelberger" userId="491e66b944374514" providerId="Windows Live" clId="Web-{575741B9-B2B2-4DB9-9773-552EC1C1C029}" dt="2022-06-30T11:52:21.021" v="189" actId="1076"/>
          <ac:picMkLst>
            <pc:docMk/>
            <pc:sldMk cId="402396712" sldId="283"/>
            <ac:picMk id="7" creationId="{BF5B2EE1-71A8-606E-0AC7-939FDC891FDD}"/>
          </ac:picMkLst>
        </pc:picChg>
      </pc:sldChg>
      <pc:sldChg chg="addSp delSp modSp modNotes">
        <pc:chgData name="Patrick Adelberger" userId="491e66b944374514" providerId="Windows Live" clId="Web-{575741B9-B2B2-4DB9-9773-552EC1C1C029}" dt="2022-06-30T09:26:28.363" v="87"/>
        <pc:sldMkLst>
          <pc:docMk/>
          <pc:sldMk cId="4145098749" sldId="293"/>
        </pc:sldMkLst>
        <pc:spChg chg="add del mod">
          <ac:chgData name="Patrick Adelberger" userId="491e66b944374514" providerId="Windows Live" clId="Web-{575741B9-B2B2-4DB9-9773-552EC1C1C029}" dt="2022-06-30T09:26:28.363" v="87"/>
          <ac:spMkLst>
            <pc:docMk/>
            <pc:sldMk cId="4145098749" sldId="293"/>
            <ac:spMk id="2" creationId="{DC5C3D5D-C40D-C621-DDD5-E1E712B8F66C}"/>
          </ac:spMkLst>
        </pc:spChg>
      </pc:sldChg>
      <pc:sldChg chg="addSp delSp modSp modNotes">
        <pc:chgData name="Patrick Adelberger" userId="491e66b944374514" providerId="Windows Live" clId="Web-{575741B9-B2B2-4DB9-9773-552EC1C1C029}" dt="2022-06-30T09:26:33.317" v="88"/>
        <pc:sldMkLst>
          <pc:docMk/>
          <pc:sldMk cId="4294074350" sldId="294"/>
        </pc:sldMkLst>
        <pc:spChg chg="add del mod">
          <ac:chgData name="Patrick Adelberger" userId="491e66b944374514" providerId="Windows Live" clId="Web-{575741B9-B2B2-4DB9-9773-552EC1C1C029}" dt="2022-06-30T09:26:33.317" v="88"/>
          <ac:spMkLst>
            <pc:docMk/>
            <pc:sldMk cId="4294074350" sldId="294"/>
            <ac:spMk id="3" creationId="{51C46B2F-5730-E99E-E781-84A36134C43B}"/>
          </ac:spMkLst>
        </pc:spChg>
      </pc:sldChg>
      <pc:sldChg chg="modNotes">
        <pc:chgData name="Patrick Adelberger" userId="491e66b944374514" providerId="Windows Live" clId="Web-{575741B9-B2B2-4DB9-9773-552EC1C1C029}" dt="2022-06-30T09:23:15.138" v="76"/>
        <pc:sldMkLst>
          <pc:docMk/>
          <pc:sldMk cId="1580543112" sldId="295"/>
        </pc:sldMkLst>
      </pc:sldChg>
      <pc:sldChg chg="modNotes">
        <pc:chgData name="Patrick Adelberger" userId="491e66b944374514" providerId="Windows Live" clId="Web-{575741B9-B2B2-4DB9-9773-552EC1C1C029}" dt="2022-06-30T09:34:26.021" v="89"/>
        <pc:sldMkLst>
          <pc:docMk/>
          <pc:sldMk cId="4008751184" sldId="296"/>
        </pc:sldMkLst>
      </pc:sldChg>
      <pc:sldChg chg="modNotes">
        <pc:chgData name="Patrick Adelberger" userId="491e66b944374514" providerId="Windows Live" clId="Web-{575741B9-B2B2-4DB9-9773-552EC1C1C029}" dt="2022-06-30T09:34:43.490" v="94"/>
        <pc:sldMkLst>
          <pc:docMk/>
          <pc:sldMk cId="2717567695" sldId="297"/>
        </pc:sldMkLst>
      </pc:sldChg>
      <pc:sldChg chg="addSp delSp modSp">
        <pc:chgData name="Patrick Adelberger" userId="491e66b944374514" providerId="Windows Live" clId="Web-{575741B9-B2B2-4DB9-9773-552EC1C1C029}" dt="2022-06-30T10:32:57.342" v="98"/>
        <pc:sldMkLst>
          <pc:docMk/>
          <pc:sldMk cId="50521373" sldId="303"/>
        </pc:sldMkLst>
        <pc:picChg chg="add del mod">
          <ac:chgData name="Patrick Adelberger" userId="491e66b944374514" providerId="Windows Live" clId="Web-{575741B9-B2B2-4DB9-9773-552EC1C1C029}" dt="2022-06-30T10:32:57.342" v="98"/>
          <ac:picMkLst>
            <pc:docMk/>
            <pc:sldMk cId="50521373" sldId="303"/>
            <ac:picMk id="2" creationId="{C13C5E6B-FE00-C8D6-D642-3155A8C023BF}"/>
          </ac:picMkLst>
        </pc:picChg>
      </pc:sldChg>
      <pc:sldChg chg="addSp modSp">
        <pc:chgData name="Patrick Adelberger" userId="491e66b944374514" providerId="Windows Live" clId="Web-{575741B9-B2B2-4DB9-9773-552EC1C1C029}" dt="2022-06-30T11:53:29.054" v="191"/>
        <pc:sldMkLst>
          <pc:docMk/>
          <pc:sldMk cId="2347624834" sldId="304"/>
        </pc:sldMkLst>
        <pc:picChg chg="mod">
          <ac:chgData name="Patrick Adelberger" userId="491e66b944374514" providerId="Windows Live" clId="Web-{575741B9-B2B2-4DB9-9773-552EC1C1C029}" dt="2022-06-30T10:33:06.467" v="99" actId="1076"/>
          <ac:picMkLst>
            <pc:docMk/>
            <pc:sldMk cId="2347624834" sldId="304"/>
            <ac:picMk id="2" creationId="{C13C5E6B-FE00-C8D6-D642-3155A8C023BF}"/>
          </ac:picMkLst>
        </pc:picChg>
        <pc:picChg chg="add mod">
          <ac:chgData name="Patrick Adelberger" userId="491e66b944374514" providerId="Windows Live" clId="Web-{575741B9-B2B2-4DB9-9773-552EC1C1C029}" dt="2022-06-30T11:53:25.194" v="190"/>
          <ac:picMkLst>
            <pc:docMk/>
            <pc:sldMk cId="2347624834" sldId="304"/>
            <ac:picMk id="4" creationId="{DA4ED937-7EBD-66AF-67E3-29BF21A77CF6}"/>
          </ac:picMkLst>
        </pc:picChg>
        <pc:picChg chg="add mod">
          <ac:chgData name="Patrick Adelberger" userId="491e66b944374514" providerId="Windows Live" clId="Web-{575741B9-B2B2-4DB9-9773-552EC1C1C029}" dt="2022-06-30T11:53:29.054" v="191"/>
          <ac:picMkLst>
            <pc:docMk/>
            <pc:sldMk cId="2347624834" sldId="304"/>
            <ac:picMk id="11" creationId="{DE23683A-EF16-381D-62CD-7C618777A9F3}"/>
          </ac:picMkLst>
        </pc:picChg>
      </pc:sldChg>
      <pc:sldChg chg="addSp delSp modSp mod modClrScheme chgLayout">
        <pc:chgData name="Patrick Adelberger" userId="491e66b944374514" providerId="Windows Live" clId="Web-{575741B9-B2B2-4DB9-9773-552EC1C1C029}" dt="2022-06-30T10:50:28.265" v="110" actId="20577"/>
        <pc:sldMkLst>
          <pc:docMk/>
          <pc:sldMk cId="3294050975" sldId="305"/>
        </pc:sldMkLst>
        <pc:spChg chg="mod">
          <ac:chgData name="Patrick Adelberger" userId="491e66b944374514" providerId="Windows Live" clId="Web-{575741B9-B2B2-4DB9-9773-552EC1C1C029}" dt="2022-06-30T10:50:28.265" v="110" actId="20577"/>
          <ac:spMkLst>
            <pc:docMk/>
            <pc:sldMk cId="3294050975" sldId="305"/>
            <ac:spMk id="2" creationId="{AB505E1F-5175-1BE5-C3F0-0B8EFF430574}"/>
          </ac:spMkLst>
        </pc:spChg>
        <pc:spChg chg="mod">
          <ac:chgData name="Patrick Adelberger" userId="491e66b944374514" providerId="Windows Live" clId="Web-{575741B9-B2B2-4DB9-9773-552EC1C1C029}" dt="2022-06-30T10:49:55.124" v="106"/>
          <ac:spMkLst>
            <pc:docMk/>
            <pc:sldMk cId="3294050975" sldId="305"/>
            <ac:spMk id="23" creationId="{57014BCE-0FFC-A899-28B2-F5A49C97312A}"/>
          </ac:spMkLst>
        </pc:spChg>
        <pc:picChg chg="add mod ord">
          <ac:chgData name="Patrick Adelberger" userId="491e66b944374514" providerId="Windows Live" clId="Web-{575741B9-B2B2-4DB9-9773-552EC1C1C029}" dt="2022-06-30T10:50:19.702" v="108"/>
          <ac:picMkLst>
            <pc:docMk/>
            <pc:sldMk cId="3294050975" sldId="305"/>
            <ac:picMk id="3" creationId="{B04A07F7-2BA1-8CDA-C0F7-5A82DC58FA04}"/>
          </ac:picMkLst>
        </pc:picChg>
        <pc:picChg chg="del">
          <ac:chgData name="Patrick Adelberger" userId="491e66b944374514" providerId="Windows Live" clId="Web-{575741B9-B2B2-4DB9-9773-552EC1C1C029}" dt="2022-06-30T10:49:34.732" v="100"/>
          <ac:picMkLst>
            <pc:docMk/>
            <pc:sldMk cId="3294050975" sldId="305"/>
            <ac:picMk id="6" creationId="{EB8F9953-3A29-0261-2368-9154ACD26CE6}"/>
          </ac:picMkLst>
        </pc:picChg>
      </pc:sldChg>
      <pc:sldChg chg="modNotes">
        <pc:chgData name="Patrick Adelberger" userId="491e66b944374514" providerId="Windows Live" clId="Web-{575741B9-B2B2-4DB9-9773-552EC1C1C029}" dt="2022-06-30T10:53:57.928" v="113"/>
        <pc:sldMkLst>
          <pc:docMk/>
          <pc:sldMk cId="3736031513" sldId="306"/>
        </pc:sldMkLst>
      </pc:sldChg>
      <pc:sldChg chg="addSp modSp modNotes">
        <pc:chgData name="Patrick Adelberger" userId="491e66b944374514" providerId="Windows Live" clId="Web-{575741B9-B2B2-4DB9-9773-552EC1C1C029}" dt="2022-06-30T12:13:54.316" v="192"/>
        <pc:sldMkLst>
          <pc:docMk/>
          <pc:sldMk cId="564723105" sldId="307"/>
        </pc:sldMkLst>
        <pc:picChg chg="add mod">
          <ac:chgData name="Patrick Adelberger" userId="491e66b944374514" providerId="Windows Live" clId="Web-{575741B9-B2B2-4DB9-9773-552EC1C1C029}" dt="2022-06-30T12:13:54.316" v="192"/>
          <ac:picMkLst>
            <pc:docMk/>
            <pc:sldMk cId="564723105" sldId="307"/>
            <ac:picMk id="2" creationId="{85E57926-1F50-1720-91FF-01821F7918AC}"/>
          </ac:picMkLst>
        </pc:picChg>
      </pc:sldChg>
      <pc:sldChg chg="modNotes">
        <pc:chgData name="Patrick Adelberger" userId="491e66b944374514" providerId="Windows Live" clId="Web-{575741B9-B2B2-4DB9-9773-552EC1C1C029}" dt="2022-06-30T10:54:10.475" v="117"/>
        <pc:sldMkLst>
          <pc:docMk/>
          <pc:sldMk cId="1381600531" sldId="308"/>
        </pc:sldMkLst>
      </pc:sldChg>
      <pc:sldChg chg="addSp modSp modNotes">
        <pc:chgData name="Patrick Adelberger" userId="491e66b944374514" providerId="Windows Live" clId="Web-{575741B9-B2B2-4DB9-9773-552EC1C1C029}" dt="2022-06-30T12:17:06.541" v="193"/>
        <pc:sldMkLst>
          <pc:docMk/>
          <pc:sldMk cId="4136138984" sldId="309"/>
        </pc:sldMkLst>
        <pc:picChg chg="add mod">
          <ac:chgData name="Patrick Adelberger" userId="491e66b944374514" providerId="Windows Live" clId="Web-{575741B9-B2B2-4DB9-9773-552EC1C1C029}" dt="2022-06-30T12:17:06.541" v="193"/>
          <ac:picMkLst>
            <pc:docMk/>
            <pc:sldMk cId="4136138984" sldId="309"/>
            <ac:picMk id="2" creationId="{E1BE9145-94FF-2AC4-A61B-DA56C3704DCE}"/>
          </ac:picMkLst>
        </pc:picChg>
      </pc:sldChg>
      <pc:sldChg chg="modNotes">
        <pc:chgData name="Patrick Adelberger" userId="491e66b944374514" providerId="Windows Live" clId="Web-{575741B9-B2B2-4DB9-9773-552EC1C1C029}" dt="2022-06-30T10:54:30.445" v="121"/>
        <pc:sldMkLst>
          <pc:docMk/>
          <pc:sldMk cId="3836138543" sldId="310"/>
        </pc:sldMkLst>
      </pc:sldChg>
      <pc:sldChg chg="modNotes">
        <pc:chgData name="Patrick Adelberger" userId="491e66b944374514" providerId="Windows Live" clId="Web-{575741B9-B2B2-4DB9-9773-552EC1C1C029}" dt="2022-06-30T10:54:37.679" v="124"/>
        <pc:sldMkLst>
          <pc:docMk/>
          <pc:sldMk cId="2492900383" sldId="311"/>
        </pc:sldMkLst>
      </pc:sldChg>
      <pc:sldChg chg="modNotes">
        <pc:chgData name="Patrick Adelberger" userId="491e66b944374514" providerId="Windows Live" clId="Web-{575741B9-B2B2-4DB9-9773-552EC1C1C029}" dt="2022-06-30T10:54:57.836" v="127"/>
        <pc:sldMkLst>
          <pc:docMk/>
          <pc:sldMk cId="1950787610" sldId="312"/>
        </pc:sldMkLst>
      </pc:sldChg>
      <pc:sldChg chg="modNotes">
        <pc:chgData name="Patrick Adelberger" userId="491e66b944374514" providerId="Windows Live" clId="Web-{575741B9-B2B2-4DB9-9773-552EC1C1C029}" dt="2022-06-30T10:55:08.540" v="129"/>
        <pc:sldMkLst>
          <pc:docMk/>
          <pc:sldMk cId="736070824" sldId="313"/>
        </pc:sldMkLst>
      </pc:sldChg>
      <pc:sldChg chg="modNotes">
        <pc:chgData name="Patrick Adelberger" userId="491e66b944374514" providerId="Windows Live" clId="Web-{575741B9-B2B2-4DB9-9773-552EC1C1C029}" dt="2022-06-30T10:55:15.634" v="131"/>
        <pc:sldMkLst>
          <pc:docMk/>
          <pc:sldMk cId="4194885799" sldId="314"/>
        </pc:sldMkLst>
      </pc:sldChg>
      <pc:sldChg chg="modNotes">
        <pc:chgData name="Patrick Adelberger" userId="491e66b944374514" providerId="Windows Live" clId="Web-{575741B9-B2B2-4DB9-9773-552EC1C1C029}" dt="2022-06-30T10:55:23.243" v="134"/>
        <pc:sldMkLst>
          <pc:docMk/>
          <pc:sldMk cId="1458636951" sldId="315"/>
        </pc:sldMkLst>
      </pc:sldChg>
      <pc:sldChg chg="modNotes">
        <pc:chgData name="Patrick Adelberger" userId="491e66b944374514" providerId="Windows Live" clId="Web-{575741B9-B2B2-4DB9-9773-552EC1C1C029}" dt="2022-06-30T10:55:31.353" v="136"/>
        <pc:sldMkLst>
          <pc:docMk/>
          <pc:sldMk cId="3082160253" sldId="316"/>
        </pc:sldMkLst>
      </pc:sldChg>
      <pc:sldChg chg="modNotes">
        <pc:chgData name="Patrick Adelberger" userId="491e66b944374514" providerId="Windows Live" clId="Web-{575741B9-B2B2-4DB9-9773-552EC1C1C029}" dt="2022-06-30T10:55:38.337" v="138"/>
        <pc:sldMkLst>
          <pc:docMk/>
          <pc:sldMk cId="2587175300" sldId="317"/>
        </pc:sldMkLst>
      </pc:sldChg>
      <pc:sldChg chg="modNotes">
        <pc:chgData name="Patrick Adelberger" userId="491e66b944374514" providerId="Windows Live" clId="Web-{575741B9-B2B2-4DB9-9773-552EC1C1C029}" dt="2022-06-30T10:55:46.588" v="141"/>
        <pc:sldMkLst>
          <pc:docMk/>
          <pc:sldMk cId="465096515" sldId="318"/>
        </pc:sldMkLst>
      </pc:sldChg>
      <pc:sldChg chg="addSp modSp modNotes">
        <pc:chgData name="Patrick Adelberger" userId="491e66b944374514" providerId="Windows Live" clId="Web-{575741B9-B2B2-4DB9-9773-552EC1C1C029}" dt="2022-06-30T12:21:10.220" v="194"/>
        <pc:sldMkLst>
          <pc:docMk/>
          <pc:sldMk cId="3366787499" sldId="319"/>
        </pc:sldMkLst>
        <pc:picChg chg="add mod">
          <ac:chgData name="Patrick Adelberger" userId="491e66b944374514" providerId="Windows Live" clId="Web-{575741B9-B2B2-4DB9-9773-552EC1C1C029}" dt="2022-06-30T12:21:10.220" v="194"/>
          <ac:picMkLst>
            <pc:docMk/>
            <pc:sldMk cId="3366787499" sldId="319"/>
            <ac:picMk id="2" creationId="{148EBF18-6C8B-5899-2EA4-69C7C3666ABF}"/>
          </ac:picMkLst>
        </pc:picChg>
      </pc:sldChg>
    </pc:docChg>
  </pc:docChgLst>
  <pc:docChgLst>
    <pc:chgData name="Patrick Adelberger" userId="491e66b944374514" providerId="Windows Live" clId="Web-{16BA4E19-038F-437D-92D5-84E65937D290}"/>
    <pc:docChg chg="mod addSld delSld modSld sldOrd">
      <pc:chgData name="Patrick Adelberger" userId="491e66b944374514" providerId="Windows Live" clId="Web-{16BA4E19-038F-437D-92D5-84E65937D290}" dt="2022-06-23T11:38:41.010" v="657" actId="20577"/>
      <pc:docMkLst>
        <pc:docMk/>
      </pc:docMkLst>
      <pc:sldChg chg="addSp delSp modSp mod modClrScheme addCm modCm chgLayout modNotes">
        <pc:chgData name="Patrick Adelberger" userId="491e66b944374514" providerId="Windows Live" clId="Web-{16BA4E19-038F-437D-92D5-84E65937D290}" dt="2022-06-23T11:04:57.979" v="636"/>
        <pc:sldMkLst>
          <pc:docMk/>
          <pc:sldMk cId="3301850067" sldId="256"/>
        </pc:sldMkLst>
        <pc:spChg chg="mod ord">
          <ac:chgData name="Patrick Adelberger" userId="491e66b944374514" providerId="Windows Live" clId="Web-{16BA4E19-038F-437D-92D5-84E65937D290}" dt="2022-06-23T08:52:30.243" v="565"/>
          <ac:spMkLst>
            <pc:docMk/>
            <pc:sldMk cId="3301850067" sldId="256"/>
            <ac:spMk id="2" creationId="{6E9333B8-A570-D1B6-BFE4-E778EE946EEC}"/>
          </ac:spMkLst>
        </pc:spChg>
        <pc:spChg chg="mod ord">
          <ac:chgData name="Patrick Adelberger" userId="491e66b944374514" providerId="Windows Live" clId="Web-{16BA4E19-038F-437D-92D5-84E65937D290}" dt="2022-06-23T08:54:41.982" v="588" actId="14100"/>
          <ac:spMkLst>
            <pc:docMk/>
            <pc:sldMk cId="3301850067" sldId="256"/>
            <ac:spMk id="3" creationId="{81A7F95A-615B-8BAE-DAF6-7425FAB01466}"/>
          </ac:spMkLst>
        </pc:spChg>
        <pc:spChg chg="add del mod ord">
          <ac:chgData name="Patrick Adelberger" userId="491e66b944374514" providerId="Windows Live" clId="Web-{16BA4E19-038F-437D-92D5-84E65937D290}" dt="2022-06-23T08:26:54.411" v="355"/>
          <ac:spMkLst>
            <pc:docMk/>
            <pc:sldMk cId="3301850067" sldId="256"/>
            <ac:spMk id="4" creationId="{067C2D0A-C21B-7353-13CC-257CE74852CC}"/>
          </ac:spMkLst>
        </pc:spChg>
        <pc:spChg chg="add del mod ord">
          <ac:chgData name="Patrick Adelberger" userId="491e66b944374514" providerId="Windows Live" clId="Web-{16BA4E19-038F-437D-92D5-84E65937D290}" dt="2022-06-22T12:38:49.855" v="277"/>
          <ac:spMkLst>
            <pc:docMk/>
            <pc:sldMk cId="3301850067" sldId="256"/>
            <ac:spMk id="4" creationId="{328100EF-2190-566D-EA5B-3137EAA334FD}"/>
          </ac:spMkLst>
        </pc:spChg>
        <pc:spChg chg="add mod">
          <ac:chgData name="Patrick Adelberger" userId="491e66b944374514" providerId="Windows Live" clId="Web-{16BA4E19-038F-437D-92D5-84E65937D290}" dt="2022-06-23T10:36:35.878" v="623" actId="1076"/>
          <ac:spMkLst>
            <pc:docMk/>
            <pc:sldMk cId="3301850067" sldId="256"/>
            <ac:spMk id="4" creationId="{F01F7B4E-109E-F9C6-84C2-E6BCDF633016}"/>
          </ac:spMkLst>
        </pc:spChg>
        <pc:spChg chg="add del mod ord">
          <ac:chgData name="Patrick Adelberger" userId="491e66b944374514" providerId="Windows Live" clId="Web-{16BA4E19-038F-437D-92D5-84E65937D290}" dt="2022-06-22T12:41:20.219" v="292"/>
          <ac:spMkLst>
            <pc:docMk/>
            <pc:sldMk cId="3301850067" sldId="256"/>
            <ac:spMk id="5" creationId="{330C4B64-A299-D5C1-091A-10FF515AB90D}"/>
          </ac:spMkLst>
        </pc:spChg>
        <pc:spChg chg="add mod">
          <ac:chgData name="Patrick Adelberger" userId="491e66b944374514" providerId="Windows Live" clId="Web-{16BA4E19-038F-437D-92D5-84E65937D290}" dt="2022-06-23T10:36:16.128" v="621" actId="14100"/>
          <ac:spMkLst>
            <pc:docMk/>
            <pc:sldMk cId="3301850067" sldId="256"/>
            <ac:spMk id="5" creationId="{B1BAB76E-4444-F529-96D0-9A352FA375B0}"/>
          </ac:spMkLst>
        </pc:spChg>
        <pc:spChg chg="add del mod">
          <ac:chgData name="Patrick Adelberger" userId="491e66b944374514" providerId="Windows Live" clId="Web-{16BA4E19-038F-437D-92D5-84E65937D290}" dt="2022-06-22T12:41:31.625" v="295"/>
          <ac:spMkLst>
            <pc:docMk/>
            <pc:sldMk cId="3301850067" sldId="256"/>
            <ac:spMk id="11" creationId="{FEECAEA8-763D-5B60-32FF-5EF6225AF285}"/>
          </ac:spMkLst>
        </pc:spChg>
        <pc:grpChg chg="add mod">
          <ac:chgData name="Patrick Adelberger" userId="491e66b944374514" providerId="Windows Live" clId="Web-{16BA4E19-038F-437D-92D5-84E65937D290}" dt="2022-06-23T10:38:07.960" v="629" actId="1076"/>
          <ac:grpSpMkLst>
            <pc:docMk/>
            <pc:sldMk cId="3301850067" sldId="256"/>
            <ac:grpSpMk id="6" creationId="{08AFA207-5C58-7C3B-654B-472C249A0E30}"/>
          </ac:grpSpMkLst>
        </pc:grpChg>
        <pc:picChg chg="add del mod ord modCrop">
          <ac:chgData name="Patrick Adelberger" userId="491e66b944374514" providerId="Windows Live" clId="Web-{16BA4E19-038F-437D-92D5-84E65937D290}" dt="2022-06-23T08:52:49.400" v="569"/>
          <ac:picMkLst>
            <pc:docMk/>
            <pc:sldMk cId="3301850067" sldId="256"/>
            <ac:picMk id="6" creationId="{7A29DD5A-7AA2-FC1B-CF0E-3144E6B0CB7B}"/>
          </ac:picMkLst>
        </pc:picChg>
        <pc:picChg chg="add del mod ord modCrop">
          <ac:chgData name="Patrick Adelberger" userId="491e66b944374514" providerId="Windows Live" clId="Web-{16BA4E19-038F-437D-92D5-84E65937D290}" dt="2022-06-22T12:40:54.530" v="287"/>
          <ac:picMkLst>
            <pc:docMk/>
            <pc:sldMk cId="3301850067" sldId="256"/>
            <ac:picMk id="7" creationId="{04B69810-3637-5D51-4F55-BC23D2081D5F}"/>
          </ac:picMkLst>
        </pc:picChg>
        <pc:picChg chg="add mod">
          <ac:chgData name="Patrick Adelberger" userId="491e66b944374514" providerId="Windows Live" clId="Web-{16BA4E19-038F-437D-92D5-84E65937D290}" dt="2022-06-23T08:53:50.965" v="585" actId="1076"/>
          <ac:picMkLst>
            <pc:docMk/>
            <pc:sldMk cId="3301850067" sldId="256"/>
            <ac:picMk id="7" creationId="{24AE8B09-0089-D1CA-3E83-5306FE71C5B1}"/>
          </ac:picMkLst>
        </pc:picChg>
        <pc:picChg chg="add del mod ord modCrop">
          <ac:chgData name="Patrick Adelberger" userId="491e66b944374514" providerId="Windows Live" clId="Web-{16BA4E19-038F-437D-92D5-84E65937D290}" dt="2022-06-22T12:41:03.062" v="289"/>
          <ac:picMkLst>
            <pc:docMk/>
            <pc:sldMk cId="3301850067" sldId="256"/>
            <ac:picMk id="8" creationId="{31371930-D850-397A-ACF4-BD8020EA12C1}"/>
          </ac:picMkLst>
        </pc:picChg>
        <pc:picChg chg="add mod">
          <ac:chgData name="Patrick Adelberger" userId="491e66b944374514" providerId="Windows Live" clId="Web-{16BA4E19-038F-437D-92D5-84E65937D290}" dt="2022-06-23T10:36:42.176" v="625" actId="1076"/>
          <ac:picMkLst>
            <pc:docMk/>
            <pc:sldMk cId="3301850067" sldId="256"/>
            <ac:picMk id="8" creationId="{38F5C2EF-2944-B5F0-B341-BEF3D193DD42}"/>
          </ac:picMkLst>
        </pc:picChg>
        <pc:picChg chg="add mod">
          <ac:chgData name="Patrick Adelberger" userId="491e66b944374514" providerId="Windows Live" clId="Web-{16BA4E19-038F-437D-92D5-84E65937D290}" dt="2022-06-23T10:36:46.941" v="626" actId="1076"/>
          <ac:picMkLst>
            <pc:docMk/>
            <pc:sldMk cId="3301850067" sldId="256"/>
            <ac:picMk id="9" creationId="{2ABA01E2-8847-A3BC-81EC-3B28587E8723}"/>
          </ac:picMkLst>
        </pc:picChg>
        <pc:picChg chg="add del mod ord modCrop">
          <ac:chgData name="Patrick Adelberger" userId="491e66b944374514" providerId="Windows Live" clId="Web-{16BA4E19-038F-437D-92D5-84E65937D290}" dt="2022-06-22T12:41:28.578" v="294"/>
          <ac:picMkLst>
            <pc:docMk/>
            <pc:sldMk cId="3301850067" sldId="256"/>
            <ac:picMk id="9" creationId="{A89F1F81-3E66-AEBC-48FB-508096E13E60}"/>
          </ac:picMkLst>
        </pc:picChg>
        <pc:picChg chg="add del mod">
          <ac:chgData name="Patrick Adelberger" userId="491e66b944374514" providerId="Windows Live" clId="Web-{16BA4E19-038F-437D-92D5-84E65937D290}" dt="2022-06-23T08:52:49.400" v="568"/>
          <ac:picMkLst>
            <pc:docMk/>
            <pc:sldMk cId="3301850067" sldId="256"/>
            <ac:picMk id="12" creationId="{D1F4A936-5E7E-675C-4C37-E276D29348CA}"/>
          </ac:picMkLst>
        </pc:picChg>
      </pc:sldChg>
      <pc:sldChg chg="del">
        <pc:chgData name="Patrick Adelberger" userId="491e66b944374514" providerId="Windows Live" clId="Web-{16BA4E19-038F-437D-92D5-84E65937D290}" dt="2022-06-22T08:03:35.509" v="2"/>
        <pc:sldMkLst>
          <pc:docMk/>
          <pc:sldMk cId="992013852" sldId="257"/>
        </pc:sldMkLst>
      </pc:sldChg>
      <pc:sldChg chg="addSp modSp new mod modShow">
        <pc:chgData name="Patrick Adelberger" userId="491e66b944374514" providerId="Windows Live" clId="Web-{16BA4E19-038F-437D-92D5-84E65937D290}" dt="2022-06-23T08:53:13.604" v="583" actId="1076"/>
        <pc:sldMkLst>
          <pc:docMk/>
          <pc:sldMk cId="3006006827" sldId="258"/>
        </pc:sldMkLst>
        <pc:spChg chg="mod">
          <ac:chgData name="Patrick Adelberger" userId="491e66b944374514" providerId="Windows Live" clId="Web-{16BA4E19-038F-437D-92D5-84E65937D290}" dt="2022-06-22T08:03:39.853" v="3" actId="20577"/>
          <ac:spMkLst>
            <pc:docMk/>
            <pc:sldMk cId="3006006827" sldId="258"/>
            <ac:spMk id="2" creationId="{B26AA00A-C843-233A-F219-EF2031403429}"/>
          </ac:spMkLst>
        </pc:spChg>
        <pc:spChg chg="mod">
          <ac:chgData name="Patrick Adelberger" userId="491e66b944374514" providerId="Windows Live" clId="Web-{16BA4E19-038F-437D-92D5-84E65937D290}" dt="2022-06-22T08:14:47.575" v="123" actId="20577"/>
          <ac:spMkLst>
            <pc:docMk/>
            <pc:sldMk cId="3006006827" sldId="258"/>
            <ac:spMk id="3" creationId="{FC832F56-954D-2172-CB58-FE1B34FF3427}"/>
          </ac:spMkLst>
        </pc:spChg>
        <pc:picChg chg="add mod">
          <ac:chgData name="Patrick Adelberger" userId="491e66b944374514" providerId="Windows Live" clId="Web-{16BA4E19-038F-437D-92D5-84E65937D290}" dt="2022-06-23T08:53:08.854" v="580" actId="1076"/>
          <ac:picMkLst>
            <pc:docMk/>
            <pc:sldMk cId="3006006827" sldId="258"/>
            <ac:picMk id="5" creationId="{7FBF173C-EFB4-32EE-9501-030E70431D66}"/>
          </ac:picMkLst>
        </pc:picChg>
        <pc:picChg chg="add mod">
          <ac:chgData name="Patrick Adelberger" userId="491e66b944374514" providerId="Windows Live" clId="Web-{16BA4E19-038F-437D-92D5-84E65937D290}" dt="2022-06-23T08:53:11.682" v="582" actId="1076"/>
          <ac:picMkLst>
            <pc:docMk/>
            <pc:sldMk cId="3006006827" sldId="258"/>
            <ac:picMk id="6" creationId="{CF876046-12FB-6A3A-1B14-466446B76115}"/>
          </ac:picMkLst>
        </pc:picChg>
        <pc:picChg chg="add mod">
          <ac:chgData name="Patrick Adelberger" userId="491e66b944374514" providerId="Windows Live" clId="Web-{16BA4E19-038F-437D-92D5-84E65937D290}" dt="2022-06-23T08:53:10.291" v="581" actId="1076"/>
          <ac:picMkLst>
            <pc:docMk/>
            <pc:sldMk cId="3006006827" sldId="258"/>
            <ac:picMk id="8" creationId="{2E380A65-4F18-E555-8CA1-3EE1732B26CF}"/>
          </ac:picMkLst>
        </pc:picChg>
        <pc:picChg chg="add mod">
          <ac:chgData name="Patrick Adelberger" userId="491e66b944374514" providerId="Windows Live" clId="Web-{16BA4E19-038F-437D-92D5-84E65937D290}" dt="2022-06-23T08:53:13.604" v="583" actId="1076"/>
          <ac:picMkLst>
            <pc:docMk/>
            <pc:sldMk cId="3006006827" sldId="258"/>
            <ac:picMk id="10" creationId="{FA5EFDEA-6416-F7A9-2590-1664EAD1CEB1}"/>
          </ac:picMkLst>
        </pc:picChg>
      </pc:sldChg>
      <pc:sldChg chg="addSp delSp modSp new mod modClrScheme chgLayout">
        <pc:chgData name="Patrick Adelberger" userId="491e66b944374514" providerId="Windows Live" clId="Web-{16BA4E19-038F-437D-92D5-84E65937D290}" dt="2022-06-23T08:35:09.818" v="455"/>
        <pc:sldMkLst>
          <pc:docMk/>
          <pc:sldMk cId="1126687788" sldId="259"/>
        </pc:sldMkLst>
        <pc:spChg chg="mod ord">
          <ac:chgData name="Patrick Adelberger" userId="491e66b944374514" providerId="Windows Live" clId="Web-{16BA4E19-038F-437D-92D5-84E65937D290}" dt="2022-06-23T08:26:24.738" v="349"/>
          <ac:spMkLst>
            <pc:docMk/>
            <pc:sldMk cId="1126687788" sldId="259"/>
            <ac:spMk id="2" creationId="{5F872C87-A30B-64DE-EBB9-91839E5547E0}"/>
          </ac:spMkLst>
        </pc:spChg>
        <pc:spChg chg="add mod">
          <ac:chgData name="Patrick Adelberger" userId="491e66b944374514" providerId="Windows Live" clId="Web-{16BA4E19-038F-437D-92D5-84E65937D290}" dt="2022-06-23T08:35:09.771" v="450"/>
          <ac:spMkLst>
            <pc:docMk/>
            <pc:sldMk cId="1126687788" sldId="259"/>
            <ac:spMk id="3" creationId="{5F0AAF13-67F1-2524-D952-CD1B674342EC}"/>
          </ac:spMkLst>
        </pc:spChg>
        <pc:spChg chg="del">
          <ac:chgData name="Patrick Adelberger" userId="491e66b944374514" providerId="Windows Live" clId="Web-{16BA4E19-038F-437D-92D5-84E65937D290}" dt="2022-06-22T12:15:46.603" v="142"/>
          <ac:spMkLst>
            <pc:docMk/>
            <pc:sldMk cId="1126687788" sldId="259"/>
            <ac:spMk id="3" creationId="{A07C17B2-B98A-8CA6-3224-C78A024A3BC5}"/>
          </ac:spMkLst>
        </pc:spChg>
        <pc:spChg chg="del">
          <ac:chgData name="Patrick Adelberger" userId="491e66b944374514" providerId="Windows Live" clId="Web-{16BA4E19-038F-437D-92D5-84E65937D290}" dt="2022-06-22T12:15:46.603" v="142"/>
          <ac:spMkLst>
            <pc:docMk/>
            <pc:sldMk cId="1126687788" sldId="259"/>
            <ac:spMk id="4" creationId="{0679F246-224E-9A5A-A364-CA5789CCFDE3}"/>
          </ac:spMkLst>
        </pc:spChg>
        <pc:spChg chg="add mod">
          <ac:chgData name="Patrick Adelberger" userId="491e66b944374514" providerId="Windows Live" clId="Web-{16BA4E19-038F-437D-92D5-84E65937D290}" dt="2022-06-23T08:35:09.787" v="451"/>
          <ac:spMkLst>
            <pc:docMk/>
            <pc:sldMk cId="1126687788" sldId="259"/>
            <ac:spMk id="4" creationId="{F9632D19-88DD-77D2-E9D6-A9BBBBF756F9}"/>
          </ac:spMkLst>
        </pc:spChg>
        <pc:spChg chg="add mod">
          <ac:chgData name="Patrick Adelberger" userId="491e66b944374514" providerId="Windows Live" clId="Web-{16BA4E19-038F-437D-92D5-84E65937D290}" dt="2022-06-23T08:35:09.787" v="452"/>
          <ac:spMkLst>
            <pc:docMk/>
            <pc:sldMk cId="1126687788" sldId="259"/>
            <ac:spMk id="7" creationId="{813B098C-FBD4-B56B-855A-50E7C9F77C6A}"/>
          </ac:spMkLst>
        </pc:spChg>
        <pc:spChg chg="add mod">
          <ac:chgData name="Patrick Adelberger" userId="491e66b944374514" providerId="Windows Live" clId="Web-{16BA4E19-038F-437D-92D5-84E65937D290}" dt="2022-06-23T08:35:09.802" v="453"/>
          <ac:spMkLst>
            <pc:docMk/>
            <pc:sldMk cId="1126687788" sldId="259"/>
            <ac:spMk id="12" creationId="{C7C98FAF-8FE5-449F-FEBE-C2FCD1F63E85}"/>
          </ac:spMkLst>
        </pc:spChg>
        <pc:spChg chg="add mod">
          <ac:chgData name="Patrick Adelberger" userId="491e66b944374514" providerId="Windows Live" clId="Web-{16BA4E19-038F-437D-92D5-84E65937D290}" dt="2022-06-23T08:35:09.818" v="454"/>
          <ac:spMkLst>
            <pc:docMk/>
            <pc:sldMk cId="1126687788" sldId="259"/>
            <ac:spMk id="15" creationId="{23028FC0-8BA3-6EA6-79D7-B8340CE8A533}"/>
          </ac:spMkLst>
        </pc:spChg>
        <pc:spChg chg="add mod">
          <ac:chgData name="Patrick Adelberger" userId="491e66b944374514" providerId="Windows Live" clId="Web-{16BA4E19-038F-437D-92D5-84E65937D290}" dt="2022-06-23T08:35:09.818" v="455"/>
          <ac:spMkLst>
            <pc:docMk/>
            <pc:sldMk cId="1126687788" sldId="259"/>
            <ac:spMk id="16" creationId="{ED0CEACE-1403-AED3-1C42-E224356F61CF}"/>
          </ac:spMkLst>
        </pc:spChg>
        <pc:picChg chg="add mod">
          <ac:chgData name="Patrick Adelberger" userId="491e66b944374514" providerId="Windows Live" clId="Web-{16BA4E19-038F-437D-92D5-84E65937D290}" dt="2022-06-23T08:27:30.975" v="358"/>
          <ac:picMkLst>
            <pc:docMk/>
            <pc:sldMk cId="1126687788" sldId="259"/>
            <ac:picMk id="5" creationId="{7B4EEEEE-B63C-FA0F-75E6-615F3EC7EF2D}"/>
          </ac:picMkLst>
        </pc:picChg>
        <pc:picChg chg="add mod">
          <ac:chgData name="Patrick Adelberger" userId="491e66b944374514" providerId="Windows Live" clId="Web-{16BA4E19-038F-437D-92D5-84E65937D290}" dt="2022-06-23T08:27:44.725" v="359"/>
          <ac:picMkLst>
            <pc:docMk/>
            <pc:sldMk cId="1126687788" sldId="259"/>
            <ac:picMk id="6" creationId="{96EC84AF-43B6-F033-A75E-2735161AA72D}"/>
          </ac:picMkLst>
        </pc:picChg>
        <pc:picChg chg="add del mod">
          <ac:chgData name="Patrick Adelberger" userId="491e66b944374514" providerId="Windows Live" clId="Web-{16BA4E19-038F-437D-92D5-84E65937D290}" dt="2022-06-22T12:16:44.401" v="148"/>
          <ac:picMkLst>
            <pc:docMk/>
            <pc:sldMk cId="1126687788" sldId="259"/>
            <ac:picMk id="7" creationId="{67A8B41D-C71A-0095-9491-D3771E7696C9}"/>
          </ac:picMkLst>
        </pc:picChg>
        <pc:picChg chg="add mod modCrop">
          <ac:chgData name="Patrick Adelberger" userId="491e66b944374514" providerId="Windows Live" clId="Web-{16BA4E19-038F-437D-92D5-84E65937D290}" dt="2022-06-23T08:27:44.725" v="360"/>
          <ac:picMkLst>
            <pc:docMk/>
            <pc:sldMk cId="1126687788" sldId="259"/>
            <ac:picMk id="8" creationId="{AED76E92-80B7-BE3F-71D9-8DF243E8224E}"/>
          </ac:picMkLst>
        </pc:picChg>
        <pc:picChg chg="add mod">
          <ac:chgData name="Patrick Adelberger" userId="491e66b944374514" providerId="Windows Live" clId="Web-{16BA4E19-038F-437D-92D5-84E65937D290}" dt="2022-06-22T12:30:31.859" v="224" actId="1076"/>
          <ac:picMkLst>
            <pc:docMk/>
            <pc:sldMk cId="1126687788" sldId="259"/>
            <ac:picMk id="9" creationId="{6E5D392F-09A7-A620-72A4-8D2234FBBA2B}"/>
          </ac:picMkLst>
        </pc:picChg>
        <pc:picChg chg="add mod">
          <ac:chgData name="Patrick Adelberger" userId="491e66b944374514" providerId="Windows Live" clId="Web-{16BA4E19-038F-437D-92D5-84E65937D290}" dt="2022-06-23T08:33:50.050" v="433" actId="1076"/>
          <ac:picMkLst>
            <pc:docMk/>
            <pc:sldMk cId="1126687788" sldId="259"/>
            <ac:picMk id="10" creationId="{AD97F4A1-2EF0-E193-F733-27D2486C8AB5}"/>
          </ac:picMkLst>
        </pc:picChg>
        <pc:picChg chg="add mod">
          <ac:chgData name="Patrick Adelberger" userId="491e66b944374514" providerId="Windows Live" clId="Web-{16BA4E19-038F-437D-92D5-84E65937D290}" dt="2022-06-22T12:33:14.769" v="243" actId="1076"/>
          <ac:picMkLst>
            <pc:docMk/>
            <pc:sldMk cId="1126687788" sldId="259"/>
            <ac:picMk id="11" creationId="{53385EA6-5001-9815-13A2-11521EEF546F}"/>
          </ac:picMkLst>
        </pc:picChg>
        <pc:picChg chg="add del mod">
          <ac:chgData name="Patrick Adelberger" userId="491e66b944374514" providerId="Windows Live" clId="Web-{16BA4E19-038F-437D-92D5-84E65937D290}" dt="2022-06-22T12:24:07.959" v="173"/>
          <ac:picMkLst>
            <pc:docMk/>
            <pc:sldMk cId="1126687788" sldId="259"/>
            <ac:picMk id="12" creationId="{4AD12051-6987-0B3C-473D-A0391D648C1C}"/>
          </ac:picMkLst>
        </pc:picChg>
        <pc:picChg chg="add mod">
          <ac:chgData name="Patrick Adelberger" userId="491e66b944374514" providerId="Windows Live" clId="Web-{16BA4E19-038F-437D-92D5-84E65937D290}" dt="2022-06-23T08:27:44.741" v="362"/>
          <ac:picMkLst>
            <pc:docMk/>
            <pc:sldMk cId="1126687788" sldId="259"/>
            <ac:picMk id="13" creationId="{C169FB91-3D8B-CA14-397F-C55C6B726769}"/>
          </ac:picMkLst>
        </pc:picChg>
        <pc:picChg chg="add mod">
          <ac:chgData name="Patrick Adelberger" userId="491e66b944374514" providerId="Windows Live" clId="Web-{16BA4E19-038F-437D-92D5-84E65937D290}" dt="2022-06-23T08:27:44.756" v="363"/>
          <ac:picMkLst>
            <pc:docMk/>
            <pc:sldMk cId="1126687788" sldId="259"/>
            <ac:picMk id="14" creationId="{63A784D5-2242-84B9-2784-22E803CDB95D}"/>
          </ac:picMkLst>
        </pc:picChg>
        <pc:picChg chg="add del mod">
          <ac:chgData name="Patrick Adelberger" userId="491e66b944374514" providerId="Windows Live" clId="Web-{16BA4E19-038F-437D-92D5-84E65937D290}" dt="2022-06-22T12:39:27.044" v="279"/>
          <ac:picMkLst>
            <pc:docMk/>
            <pc:sldMk cId="1126687788" sldId="259"/>
            <ac:picMk id="15" creationId="{31837360-9329-B90B-7060-51ACE4742C1E}"/>
          </ac:picMkLst>
        </pc:picChg>
        <pc:picChg chg="add del mod modCrop">
          <ac:chgData name="Patrick Adelberger" userId="491e66b944374514" providerId="Windows Live" clId="Web-{16BA4E19-038F-437D-92D5-84E65937D290}" dt="2022-06-22T12:41:13.453" v="291"/>
          <ac:picMkLst>
            <pc:docMk/>
            <pc:sldMk cId="1126687788" sldId="259"/>
            <ac:picMk id="16" creationId="{4AA28739-5E3A-9162-D169-73D57DC93ACF}"/>
          </ac:picMkLst>
        </pc:picChg>
      </pc:sldChg>
      <pc:sldChg chg="modSp new mod modClrScheme chgLayout">
        <pc:chgData name="Patrick Adelberger" userId="491e66b944374514" providerId="Windows Live" clId="Web-{16BA4E19-038F-437D-92D5-84E65937D290}" dt="2022-06-23T08:26:33.723" v="350"/>
        <pc:sldMkLst>
          <pc:docMk/>
          <pc:sldMk cId="1716366430" sldId="260"/>
        </pc:sldMkLst>
        <pc:spChg chg="mod ord">
          <ac:chgData name="Patrick Adelberger" userId="491e66b944374514" providerId="Windows Live" clId="Web-{16BA4E19-038F-437D-92D5-84E65937D290}" dt="2022-06-23T08:26:33.723" v="350"/>
          <ac:spMkLst>
            <pc:docMk/>
            <pc:sldMk cId="1716366430" sldId="260"/>
            <ac:spMk id="2" creationId="{E59BCD52-2607-ADB0-1217-D25F5B4F674A}"/>
          </ac:spMkLst>
        </pc:spChg>
        <pc:spChg chg="mod ord">
          <ac:chgData name="Patrick Adelberger" userId="491e66b944374514" providerId="Windows Live" clId="Web-{16BA4E19-038F-437D-92D5-84E65937D290}" dt="2022-06-23T08:26:33.723" v="350"/>
          <ac:spMkLst>
            <pc:docMk/>
            <pc:sldMk cId="1716366430" sldId="260"/>
            <ac:spMk id="3" creationId="{DA625DCB-398A-05F6-9561-0A5D735B40D8}"/>
          </ac:spMkLst>
        </pc:spChg>
        <pc:spChg chg="mod ord">
          <ac:chgData name="Patrick Adelberger" userId="491e66b944374514" providerId="Windows Live" clId="Web-{16BA4E19-038F-437D-92D5-84E65937D290}" dt="2022-06-23T08:26:33.723" v="350"/>
          <ac:spMkLst>
            <pc:docMk/>
            <pc:sldMk cId="1716366430" sldId="260"/>
            <ac:spMk id="4" creationId="{7F36E33D-DE7E-AEA4-72AA-EE05504CD3AC}"/>
          </ac:spMkLst>
        </pc:spChg>
      </pc:sldChg>
      <pc:sldChg chg="new del">
        <pc:chgData name="Patrick Adelberger" userId="491e66b944374514" providerId="Windows Live" clId="Web-{16BA4E19-038F-437D-92D5-84E65937D290}" dt="2022-06-22T12:36:48.774" v="276"/>
        <pc:sldMkLst>
          <pc:docMk/>
          <pc:sldMk cId="2008823615" sldId="260"/>
        </pc:sldMkLst>
      </pc:sldChg>
      <pc:sldChg chg="modSp new mod modClrScheme chgLayout">
        <pc:chgData name="Patrick Adelberger" userId="491e66b944374514" providerId="Windows Live" clId="Web-{16BA4E19-038F-437D-92D5-84E65937D290}" dt="2022-06-23T08:26:40.957" v="351"/>
        <pc:sldMkLst>
          <pc:docMk/>
          <pc:sldMk cId="1796046026" sldId="261"/>
        </pc:sldMkLst>
        <pc:spChg chg="mod ord">
          <ac:chgData name="Patrick Adelberger" userId="491e66b944374514" providerId="Windows Live" clId="Web-{16BA4E19-038F-437D-92D5-84E65937D290}" dt="2022-06-23T08:26:40.957" v="351"/>
          <ac:spMkLst>
            <pc:docMk/>
            <pc:sldMk cId="1796046026" sldId="261"/>
            <ac:spMk id="2" creationId="{AB505E1F-5175-1BE5-C3F0-0B8EFF430574}"/>
          </ac:spMkLst>
        </pc:spChg>
        <pc:spChg chg="mod ord">
          <ac:chgData name="Patrick Adelberger" userId="491e66b944374514" providerId="Windows Live" clId="Web-{16BA4E19-038F-437D-92D5-84E65937D290}" dt="2022-06-23T08:26:40.957" v="351"/>
          <ac:spMkLst>
            <pc:docMk/>
            <pc:sldMk cId="1796046026" sldId="261"/>
            <ac:spMk id="3" creationId="{67755F19-FB20-F19A-676D-AF5579935A25}"/>
          </ac:spMkLst>
        </pc:spChg>
        <pc:spChg chg="mod ord">
          <ac:chgData name="Patrick Adelberger" userId="491e66b944374514" providerId="Windows Live" clId="Web-{16BA4E19-038F-437D-92D5-84E65937D290}" dt="2022-06-23T08:26:40.957" v="351"/>
          <ac:spMkLst>
            <pc:docMk/>
            <pc:sldMk cId="1796046026" sldId="261"/>
            <ac:spMk id="4" creationId="{E206C996-EDEB-6D64-62FA-5703FCB5AB4A}"/>
          </ac:spMkLst>
        </pc:spChg>
      </pc:sldChg>
      <pc:sldChg chg="modSp new mod ord modClrScheme chgLayout">
        <pc:chgData name="Patrick Adelberger" userId="491e66b944374514" providerId="Windows Live" clId="Web-{16BA4E19-038F-437D-92D5-84E65937D290}" dt="2022-06-23T11:38:41.010" v="657" actId="20577"/>
        <pc:sldMkLst>
          <pc:docMk/>
          <pc:sldMk cId="1939604214" sldId="262"/>
        </pc:sldMkLst>
        <pc:spChg chg="mod ord">
          <ac:chgData name="Patrick Adelberger" userId="491e66b944374514" providerId="Windows Live" clId="Web-{16BA4E19-038F-437D-92D5-84E65937D290}" dt="2022-06-23T08:26:41.004" v="353"/>
          <ac:spMkLst>
            <pc:docMk/>
            <pc:sldMk cId="1939604214" sldId="262"/>
            <ac:spMk id="2" creationId="{966A0C6A-4F43-799B-9C4A-3D2177020177}"/>
          </ac:spMkLst>
        </pc:spChg>
        <pc:spChg chg="mod ord">
          <ac:chgData name="Patrick Adelberger" userId="491e66b944374514" providerId="Windows Live" clId="Web-{16BA4E19-038F-437D-92D5-84E65937D290}" dt="2022-06-23T11:38:41.010" v="657" actId="20577"/>
          <ac:spMkLst>
            <pc:docMk/>
            <pc:sldMk cId="1939604214" sldId="262"/>
            <ac:spMk id="3" creationId="{477CF06E-376A-82E1-E04D-FCF9FBA03DC5}"/>
          </ac:spMkLst>
        </pc:spChg>
        <pc:spChg chg="mod ord">
          <ac:chgData name="Patrick Adelberger" userId="491e66b944374514" providerId="Windows Live" clId="Web-{16BA4E19-038F-437D-92D5-84E65937D290}" dt="2022-06-23T08:26:41.004" v="353"/>
          <ac:spMkLst>
            <pc:docMk/>
            <pc:sldMk cId="1939604214" sldId="262"/>
            <ac:spMk id="4" creationId="{FABE7745-E020-4168-70DA-308CA9E47FB8}"/>
          </ac:spMkLst>
        </pc:spChg>
      </pc:sldChg>
      <pc:sldChg chg="modSp new mod modClrScheme chgLayout">
        <pc:chgData name="Patrick Adelberger" userId="491e66b944374514" providerId="Windows Live" clId="Web-{16BA4E19-038F-437D-92D5-84E65937D290}" dt="2022-06-23T08:26:40.973" v="352"/>
        <pc:sldMkLst>
          <pc:docMk/>
          <pc:sldMk cId="1564750855" sldId="263"/>
        </pc:sldMkLst>
        <pc:spChg chg="mod ord">
          <ac:chgData name="Patrick Adelberger" userId="491e66b944374514" providerId="Windows Live" clId="Web-{16BA4E19-038F-437D-92D5-84E65937D290}" dt="2022-06-23T08:26:40.973" v="352"/>
          <ac:spMkLst>
            <pc:docMk/>
            <pc:sldMk cId="1564750855" sldId="263"/>
            <ac:spMk id="2" creationId="{EF98F9F9-D593-2F2D-76E0-D3D6DFB9B814}"/>
          </ac:spMkLst>
        </pc:spChg>
        <pc:spChg chg="mod ord">
          <ac:chgData name="Patrick Adelberger" userId="491e66b944374514" providerId="Windows Live" clId="Web-{16BA4E19-038F-437D-92D5-84E65937D290}" dt="2022-06-23T08:26:40.973" v="352"/>
          <ac:spMkLst>
            <pc:docMk/>
            <pc:sldMk cId="1564750855" sldId="263"/>
            <ac:spMk id="3" creationId="{C3FAC0CB-6FA8-4B2A-C850-3498974170C5}"/>
          </ac:spMkLst>
        </pc:spChg>
        <pc:spChg chg="mod ord">
          <ac:chgData name="Patrick Adelberger" userId="491e66b944374514" providerId="Windows Live" clId="Web-{16BA4E19-038F-437D-92D5-84E65937D290}" dt="2022-06-23T08:26:40.973" v="352"/>
          <ac:spMkLst>
            <pc:docMk/>
            <pc:sldMk cId="1564750855" sldId="263"/>
            <ac:spMk id="4" creationId="{96D0E657-37E7-873C-FB3C-B77A36030818}"/>
          </ac:spMkLst>
        </pc:spChg>
      </pc:sldChg>
    </pc:docChg>
  </pc:docChgLst>
  <pc:docChgLst>
    <pc:chgData name="Patrick Adelberger" userId="491e66b944374514" providerId="Windows Live" clId="Web-{57D4A437-46FA-4D08-8C10-41C017DF0038}"/>
    <pc:docChg chg="addSld modSld">
      <pc:chgData name="Patrick Adelberger" userId="491e66b944374514" providerId="Windows Live" clId="Web-{57D4A437-46FA-4D08-8C10-41C017DF0038}" dt="2022-06-20T13:09:47.782" v="40" actId="20577"/>
      <pc:docMkLst>
        <pc:docMk/>
      </pc:docMkLst>
      <pc:sldChg chg="addSp modSp mod modClrScheme chgLayout">
        <pc:chgData name="Patrick Adelberger" userId="491e66b944374514" providerId="Windows Live" clId="Web-{57D4A437-46FA-4D08-8C10-41C017DF0038}" dt="2022-06-20T13:08:48.763" v="28" actId="20577"/>
        <pc:sldMkLst>
          <pc:docMk/>
          <pc:sldMk cId="3301850067" sldId="256"/>
        </pc:sldMkLst>
        <pc:spChg chg="add mod">
          <ac:chgData name="Patrick Adelberger" userId="491e66b944374514" providerId="Windows Live" clId="Web-{57D4A437-46FA-4D08-8C10-41C017DF0038}" dt="2022-06-20T13:08:48.763" v="28" actId="20577"/>
          <ac:spMkLst>
            <pc:docMk/>
            <pc:sldMk cId="3301850067" sldId="256"/>
            <ac:spMk id="2" creationId="{6E9333B8-A570-D1B6-BFE4-E778EE946EEC}"/>
          </ac:spMkLst>
        </pc:spChg>
        <pc:spChg chg="add mod">
          <ac:chgData name="Patrick Adelberger" userId="491e66b944374514" providerId="Windows Live" clId="Web-{57D4A437-46FA-4D08-8C10-41C017DF0038}" dt="2022-06-20T13:05:29.327" v="0"/>
          <ac:spMkLst>
            <pc:docMk/>
            <pc:sldMk cId="3301850067" sldId="256"/>
            <ac:spMk id="3" creationId="{81A7F95A-615B-8BAE-DAF6-7425FAB01466}"/>
          </ac:spMkLst>
        </pc:spChg>
      </pc:sldChg>
      <pc:sldChg chg="addSp delSp modSp new mod modClrScheme chgLayout">
        <pc:chgData name="Patrick Adelberger" userId="491e66b944374514" providerId="Windows Live" clId="Web-{57D4A437-46FA-4D08-8C10-41C017DF0038}" dt="2022-06-20T13:09:47.782" v="40" actId="20577"/>
        <pc:sldMkLst>
          <pc:docMk/>
          <pc:sldMk cId="992013852" sldId="257"/>
        </pc:sldMkLst>
        <pc:spChg chg="del">
          <ac:chgData name="Patrick Adelberger" userId="491e66b944374514" providerId="Windows Live" clId="Web-{57D4A437-46FA-4D08-8C10-41C017DF0038}" dt="2022-06-20T13:09:19.468" v="30"/>
          <ac:spMkLst>
            <pc:docMk/>
            <pc:sldMk cId="992013852" sldId="257"/>
            <ac:spMk id="2" creationId="{E586565C-206F-11EF-A043-8A7625313062}"/>
          </ac:spMkLst>
        </pc:spChg>
        <pc:spChg chg="mod ord">
          <ac:chgData name="Patrick Adelberger" userId="491e66b944374514" providerId="Windows Live" clId="Web-{57D4A437-46FA-4D08-8C10-41C017DF0038}" dt="2022-06-20T13:09:47.782" v="40" actId="20577"/>
          <ac:spMkLst>
            <pc:docMk/>
            <pc:sldMk cId="992013852" sldId="257"/>
            <ac:spMk id="3" creationId="{3126DF1C-839E-81AA-1F5F-2E1C71F4D9AB}"/>
          </ac:spMkLst>
        </pc:spChg>
        <pc:spChg chg="add mod ord">
          <ac:chgData name="Patrick Adelberger" userId="491e66b944374514" providerId="Windows Live" clId="Web-{57D4A437-46FA-4D08-8C10-41C017DF0038}" dt="2022-06-20T13:09:35.328" v="31"/>
          <ac:spMkLst>
            <pc:docMk/>
            <pc:sldMk cId="992013852" sldId="257"/>
            <ac:spMk id="4" creationId="{C1576D05-1A4D-FB59-D2D4-5A995C1440B0}"/>
          </ac:spMkLst>
        </pc:spChg>
        <pc:spChg chg="add mod ord">
          <ac:chgData name="Patrick Adelberger" userId="491e66b944374514" providerId="Windows Live" clId="Web-{57D4A437-46FA-4D08-8C10-41C017DF0038}" dt="2022-06-20T13:09:35.328" v="31"/>
          <ac:spMkLst>
            <pc:docMk/>
            <pc:sldMk cId="992013852" sldId="257"/>
            <ac:spMk id="5" creationId="{28DBDB54-CDAF-CBB8-E7B9-B79CA42F9F2A}"/>
          </ac:spMkLst>
        </pc:spChg>
        <pc:spChg chg="add mod ord">
          <ac:chgData name="Patrick Adelberger" userId="491e66b944374514" providerId="Windows Live" clId="Web-{57D4A437-46FA-4D08-8C10-41C017DF0038}" dt="2022-06-20T13:09:35.328" v="31"/>
          <ac:spMkLst>
            <pc:docMk/>
            <pc:sldMk cId="992013852" sldId="257"/>
            <ac:spMk id="6" creationId="{E461D4BD-6AEA-D6CA-4525-B4DEB080FDC2}"/>
          </ac:spMkLst>
        </pc:spChg>
        <pc:spChg chg="add mod ord">
          <ac:chgData name="Patrick Adelberger" userId="491e66b944374514" providerId="Windows Live" clId="Web-{57D4A437-46FA-4D08-8C10-41C017DF0038}" dt="2022-06-20T13:09:35.328" v="31"/>
          <ac:spMkLst>
            <pc:docMk/>
            <pc:sldMk cId="992013852" sldId="257"/>
            <ac:spMk id="7" creationId="{3E6F406A-0F63-803A-AEDE-96CDDACB259B}"/>
          </ac:spMkLst>
        </pc:spChg>
        <pc:spChg chg="add mod ord">
          <ac:chgData name="Patrick Adelberger" userId="491e66b944374514" providerId="Windows Live" clId="Web-{57D4A437-46FA-4D08-8C10-41C017DF0038}" dt="2022-06-20T13:09:35.328" v="31"/>
          <ac:spMkLst>
            <pc:docMk/>
            <pc:sldMk cId="992013852" sldId="257"/>
            <ac:spMk id="8" creationId="{573254FA-6CF1-68C3-BA73-61DD7DABE815}"/>
          </ac:spMkLst>
        </pc:spChg>
        <pc:spChg chg="add mod ord">
          <ac:chgData name="Patrick Adelberger" userId="491e66b944374514" providerId="Windows Live" clId="Web-{57D4A437-46FA-4D08-8C10-41C017DF0038}" dt="2022-06-20T13:09:35.328" v="31"/>
          <ac:spMkLst>
            <pc:docMk/>
            <pc:sldMk cId="992013852" sldId="257"/>
            <ac:spMk id="9" creationId="{07E9BFB0-DDF8-19AE-3DCB-F797A310F376}"/>
          </ac:spMkLst>
        </pc:spChg>
        <pc:spChg chg="add mod ord">
          <ac:chgData name="Patrick Adelberger" userId="491e66b944374514" providerId="Windows Live" clId="Web-{57D4A437-46FA-4D08-8C10-41C017DF0038}" dt="2022-06-20T13:09:35.328" v="31"/>
          <ac:spMkLst>
            <pc:docMk/>
            <pc:sldMk cId="992013852" sldId="257"/>
            <ac:spMk id="10" creationId="{29A026DB-5B11-3A49-BCD0-25B72D626B5D}"/>
          </ac:spMkLst>
        </pc:spChg>
        <pc:spChg chg="add mod ord">
          <ac:chgData name="Patrick Adelberger" userId="491e66b944374514" providerId="Windows Live" clId="Web-{57D4A437-46FA-4D08-8C10-41C017DF0038}" dt="2022-06-20T13:09:35.328" v="31"/>
          <ac:spMkLst>
            <pc:docMk/>
            <pc:sldMk cId="992013852" sldId="257"/>
            <ac:spMk id="11" creationId="{7D372A64-6F29-340E-D519-B8F09F9412E7}"/>
          </ac:spMkLst>
        </pc:spChg>
        <pc:spChg chg="add mod ord">
          <ac:chgData name="Patrick Adelberger" userId="491e66b944374514" providerId="Windows Live" clId="Web-{57D4A437-46FA-4D08-8C10-41C017DF0038}" dt="2022-06-20T13:09:35.328" v="31"/>
          <ac:spMkLst>
            <pc:docMk/>
            <pc:sldMk cId="992013852" sldId="257"/>
            <ac:spMk id="12" creationId="{60D60555-5063-144A-011E-AECB5C49296A}"/>
          </ac:spMkLst>
        </pc:spChg>
      </pc:sldChg>
    </pc:docChg>
  </pc:docChgLst>
  <pc:docChgLst>
    <pc:chgData name="Patrick Adelberger" userId="491e66b944374514" providerId="LiveId" clId="{9F9CEDF5-7D61-4D66-A997-CDC9C2B602A7}"/>
    <pc:docChg chg="custSel modSld addMainMaster modMainMaster">
      <pc:chgData name="Patrick Adelberger" userId="491e66b944374514" providerId="LiveId" clId="{9F9CEDF5-7D61-4D66-A997-CDC9C2B602A7}" dt="2022-06-20T15:42:47.016" v="73"/>
      <pc:docMkLst>
        <pc:docMk/>
      </pc:docMkLst>
      <pc:sldChg chg="setBg">
        <pc:chgData name="Patrick Adelberger" userId="491e66b944374514" providerId="LiveId" clId="{9F9CEDF5-7D61-4D66-A997-CDC9C2B602A7}" dt="2022-06-20T15:22:59.750" v="1"/>
        <pc:sldMkLst>
          <pc:docMk/>
          <pc:sldMk cId="3301850067" sldId="256"/>
        </pc:sldMkLst>
      </pc:sldChg>
      <pc:sldChg chg="addSp delSp modSp mod modClrScheme chgLayout">
        <pc:chgData name="Patrick Adelberger" userId="491e66b944374514" providerId="LiveId" clId="{9F9CEDF5-7D61-4D66-A997-CDC9C2B602A7}" dt="2022-06-20T15:38:49.110" v="70" actId="700"/>
        <pc:sldMkLst>
          <pc:docMk/>
          <pc:sldMk cId="992013852" sldId="257"/>
        </pc:sldMkLst>
        <pc:spChg chg="add mod ord">
          <ac:chgData name="Patrick Adelberger" userId="491e66b944374514" providerId="LiveId" clId="{9F9CEDF5-7D61-4D66-A997-CDC9C2B602A7}" dt="2022-06-20T15:38:49.110" v="70" actId="700"/>
          <ac:spMkLst>
            <pc:docMk/>
            <pc:sldMk cId="992013852" sldId="257"/>
            <ac:spMk id="2" creationId="{EBCF0241-BBDF-2742-D113-AF6DF81F35B1}"/>
          </ac:spMkLst>
        </pc:spChg>
        <pc:spChg chg="mod ord">
          <ac:chgData name="Patrick Adelberger" userId="491e66b944374514" providerId="LiveId" clId="{9F9CEDF5-7D61-4D66-A997-CDC9C2B602A7}" dt="2022-06-20T15:38:49.110" v="70" actId="700"/>
          <ac:spMkLst>
            <pc:docMk/>
            <pc:sldMk cId="992013852" sldId="257"/>
            <ac:spMk id="3" creationId="{3126DF1C-839E-81AA-1F5F-2E1C71F4D9AB}"/>
          </ac:spMkLst>
        </pc:spChg>
        <pc:spChg chg="del mod ord">
          <ac:chgData name="Patrick Adelberger" userId="491e66b944374514" providerId="LiveId" clId="{9F9CEDF5-7D61-4D66-A997-CDC9C2B602A7}" dt="2022-06-20T15:38:49.110" v="70" actId="700"/>
          <ac:spMkLst>
            <pc:docMk/>
            <pc:sldMk cId="992013852" sldId="257"/>
            <ac:spMk id="4" creationId="{C1576D05-1A4D-FB59-D2D4-5A995C1440B0}"/>
          </ac:spMkLst>
        </pc:spChg>
        <pc:spChg chg="del">
          <ac:chgData name="Patrick Adelberger" userId="491e66b944374514" providerId="LiveId" clId="{9F9CEDF5-7D61-4D66-A997-CDC9C2B602A7}" dt="2022-06-20T15:38:49.110" v="70" actId="700"/>
          <ac:spMkLst>
            <pc:docMk/>
            <pc:sldMk cId="992013852" sldId="257"/>
            <ac:spMk id="5" creationId="{28DBDB54-CDAF-CBB8-E7B9-B79CA42F9F2A}"/>
          </ac:spMkLst>
        </pc:spChg>
        <pc:spChg chg="del">
          <ac:chgData name="Patrick Adelberger" userId="491e66b944374514" providerId="LiveId" clId="{9F9CEDF5-7D61-4D66-A997-CDC9C2B602A7}" dt="2022-06-20T15:38:49.110" v="70" actId="700"/>
          <ac:spMkLst>
            <pc:docMk/>
            <pc:sldMk cId="992013852" sldId="257"/>
            <ac:spMk id="6" creationId="{E461D4BD-6AEA-D6CA-4525-B4DEB080FDC2}"/>
          </ac:spMkLst>
        </pc:spChg>
        <pc:spChg chg="del">
          <ac:chgData name="Patrick Adelberger" userId="491e66b944374514" providerId="LiveId" clId="{9F9CEDF5-7D61-4D66-A997-CDC9C2B602A7}" dt="2022-06-20T15:38:49.110" v="70" actId="700"/>
          <ac:spMkLst>
            <pc:docMk/>
            <pc:sldMk cId="992013852" sldId="257"/>
            <ac:spMk id="7" creationId="{3E6F406A-0F63-803A-AEDE-96CDDACB259B}"/>
          </ac:spMkLst>
        </pc:spChg>
        <pc:spChg chg="del">
          <ac:chgData name="Patrick Adelberger" userId="491e66b944374514" providerId="LiveId" clId="{9F9CEDF5-7D61-4D66-A997-CDC9C2B602A7}" dt="2022-06-20T15:38:49.110" v="70" actId="700"/>
          <ac:spMkLst>
            <pc:docMk/>
            <pc:sldMk cId="992013852" sldId="257"/>
            <ac:spMk id="8" creationId="{573254FA-6CF1-68C3-BA73-61DD7DABE815}"/>
          </ac:spMkLst>
        </pc:spChg>
        <pc:spChg chg="del">
          <ac:chgData name="Patrick Adelberger" userId="491e66b944374514" providerId="LiveId" clId="{9F9CEDF5-7D61-4D66-A997-CDC9C2B602A7}" dt="2022-06-20T15:38:49.110" v="70" actId="700"/>
          <ac:spMkLst>
            <pc:docMk/>
            <pc:sldMk cId="992013852" sldId="257"/>
            <ac:spMk id="9" creationId="{07E9BFB0-DDF8-19AE-3DCB-F797A310F376}"/>
          </ac:spMkLst>
        </pc:spChg>
        <pc:spChg chg="del">
          <ac:chgData name="Patrick Adelberger" userId="491e66b944374514" providerId="LiveId" clId="{9F9CEDF5-7D61-4D66-A997-CDC9C2B602A7}" dt="2022-06-20T15:38:49.110" v="70" actId="700"/>
          <ac:spMkLst>
            <pc:docMk/>
            <pc:sldMk cId="992013852" sldId="257"/>
            <ac:spMk id="10" creationId="{29A026DB-5B11-3A49-BCD0-25B72D626B5D}"/>
          </ac:spMkLst>
        </pc:spChg>
        <pc:spChg chg="del">
          <ac:chgData name="Patrick Adelberger" userId="491e66b944374514" providerId="LiveId" clId="{9F9CEDF5-7D61-4D66-A997-CDC9C2B602A7}" dt="2022-06-20T15:38:49.110" v="70" actId="700"/>
          <ac:spMkLst>
            <pc:docMk/>
            <pc:sldMk cId="992013852" sldId="257"/>
            <ac:spMk id="11" creationId="{7D372A64-6F29-340E-D519-B8F09F9412E7}"/>
          </ac:spMkLst>
        </pc:spChg>
        <pc:spChg chg="del">
          <ac:chgData name="Patrick Adelberger" userId="491e66b944374514" providerId="LiveId" clId="{9F9CEDF5-7D61-4D66-A997-CDC9C2B602A7}" dt="2022-06-20T15:38:49.110" v="70" actId="700"/>
          <ac:spMkLst>
            <pc:docMk/>
            <pc:sldMk cId="992013852" sldId="257"/>
            <ac:spMk id="12" creationId="{60D60555-5063-144A-011E-AECB5C49296A}"/>
          </ac:spMkLst>
        </pc:spChg>
        <pc:spChg chg="add mod ord">
          <ac:chgData name="Patrick Adelberger" userId="491e66b944374514" providerId="LiveId" clId="{9F9CEDF5-7D61-4D66-A997-CDC9C2B602A7}" dt="2022-06-20T15:38:49.110" v="70" actId="700"/>
          <ac:spMkLst>
            <pc:docMk/>
            <pc:sldMk cId="992013852" sldId="257"/>
            <ac:spMk id="13" creationId="{0E0835B8-F2DF-F3B2-FE01-297B784CBAE6}"/>
          </ac:spMkLst>
        </pc:spChg>
      </pc:sldChg>
      <pc:sldMasterChg chg="addSldLayout delSldLayout modSldLayout">
        <pc:chgData name="Patrick Adelberger" userId="491e66b944374514" providerId="LiveId" clId="{9F9CEDF5-7D61-4D66-A997-CDC9C2B602A7}" dt="2022-06-20T15:29:46.738" v="11" actId="2696"/>
        <pc:sldMasterMkLst>
          <pc:docMk/>
          <pc:sldMasterMk cId="2195679428" sldId="2147483660"/>
        </pc:sldMasterMkLst>
        <pc:sldLayoutChg chg="modSp add del mod modTransition setBg">
          <pc:chgData name="Patrick Adelberger" userId="491e66b944374514" providerId="LiveId" clId="{9F9CEDF5-7D61-4D66-A997-CDC9C2B602A7}" dt="2022-06-20T15:29:46.738" v="11" actId="2696"/>
          <pc:sldLayoutMkLst>
            <pc:docMk/>
            <pc:sldMasterMk cId="2195679428" sldId="2147483660"/>
            <pc:sldLayoutMk cId="3707690916" sldId="2147483701"/>
          </pc:sldLayoutMkLst>
          <pc:spChg chg="mod">
            <ac:chgData name="Patrick Adelberger" userId="491e66b944374514" providerId="LiveId" clId="{9F9CEDF5-7D61-4D66-A997-CDC9C2B602A7}" dt="2022-06-20T15:28:33.110" v="4" actId="207"/>
            <ac:spMkLst>
              <pc:docMk/>
              <pc:sldMasterMk cId="2195679428" sldId="2147483660"/>
              <pc:sldLayoutMk cId="3707690916" sldId="2147483701"/>
              <ac:spMk id="2" creationId="{00000000-0000-0000-0000-000000000000}"/>
            </ac:spMkLst>
          </pc:spChg>
          <pc:spChg chg="mod">
            <ac:chgData name="Patrick Adelberger" userId="491e66b944374514" providerId="LiveId" clId="{9F9CEDF5-7D61-4D66-A997-CDC9C2B602A7}" dt="2022-06-20T15:28:39.721" v="5" actId="207"/>
            <ac:spMkLst>
              <pc:docMk/>
              <pc:sldMasterMk cId="2195679428" sldId="2147483660"/>
              <pc:sldLayoutMk cId="3707690916" sldId="2147483701"/>
              <ac:spMk id="3" creationId="{00000000-0000-0000-0000-000000000000}"/>
            </ac:spMkLst>
          </pc:spChg>
          <pc:spChg chg="mod">
            <ac:chgData name="Patrick Adelberger" userId="491e66b944374514" providerId="LiveId" clId="{9F9CEDF5-7D61-4D66-A997-CDC9C2B602A7}" dt="2022-06-20T15:29:12.047" v="8" actId="207"/>
            <ac:spMkLst>
              <pc:docMk/>
              <pc:sldMasterMk cId="2195679428" sldId="2147483660"/>
              <pc:sldLayoutMk cId="3707690916" sldId="2147483701"/>
              <ac:spMk id="7" creationId="{00000000-0000-0000-0000-000000000000}"/>
            </ac:spMkLst>
          </pc:spChg>
          <pc:spChg chg="mod">
            <ac:chgData name="Patrick Adelberger" userId="491e66b944374514" providerId="LiveId" clId="{9F9CEDF5-7D61-4D66-A997-CDC9C2B602A7}" dt="2022-06-20T15:28:53.126" v="6" actId="207"/>
            <ac:spMkLst>
              <pc:docMk/>
              <pc:sldMasterMk cId="2195679428" sldId="2147483660"/>
              <pc:sldLayoutMk cId="3707690916" sldId="2147483701"/>
              <ac:spMk id="8" creationId="{00000000-0000-0000-0000-000000000000}"/>
            </ac:spMkLst>
          </pc:spChg>
          <pc:spChg chg="mod">
            <ac:chgData name="Patrick Adelberger" userId="491e66b944374514" providerId="LiveId" clId="{9F9CEDF5-7D61-4D66-A997-CDC9C2B602A7}" dt="2022-06-20T15:29:08.110" v="7" actId="207"/>
            <ac:spMkLst>
              <pc:docMk/>
              <pc:sldMasterMk cId="2195679428" sldId="2147483660"/>
              <pc:sldLayoutMk cId="3707690916" sldId="2147483701"/>
              <ac:spMk id="9" creationId="{00000000-0000-0000-0000-000000000000}"/>
            </ac:spMkLst>
          </pc:spChg>
          <pc:spChg chg="mod">
            <ac:chgData name="Patrick Adelberger" userId="491e66b944374514" providerId="LiveId" clId="{9F9CEDF5-7D61-4D66-A997-CDC9C2B602A7}" dt="2022-06-20T15:29:16.141" v="9" actId="207"/>
            <ac:spMkLst>
              <pc:docMk/>
              <pc:sldMasterMk cId="2195679428" sldId="2147483660"/>
              <pc:sldLayoutMk cId="3707690916" sldId="2147483701"/>
              <ac:spMk id="10" creationId="{00000000-0000-0000-0000-000000000000}"/>
            </ac:spMkLst>
          </pc:spChg>
        </pc:sldLayoutChg>
      </pc:sldMasterChg>
      <pc:sldMasterChg chg="modSp add mod setBg addSldLayout modSldLayout">
        <pc:chgData name="Patrick Adelberger" userId="491e66b944374514" providerId="LiveId" clId="{9F9CEDF5-7D61-4D66-A997-CDC9C2B602A7}" dt="2022-06-20T15:42:47.016" v="73"/>
        <pc:sldMasterMkLst>
          <pc:docMk/>
          <pc:sldMasterMk cId="2606078560" sldId="2147483702"/>
        </pc:sldMasterMkLst>
        <pc:spChg chg="mod">
          <ac:chgData name="Patrick Adelberger" userId="491e66b944374514" providerId="LiveId" clId="{9F9CEDF5-7D61-4D66-A997-CDC9C2B602A7}" dt="2022-06-20T15:30:02.001" v="12" actId="207"/>
          <ac:spMkLst>
            <pc:docMk/>
            <pc:sldMasterMk cId="2606078560" sldId="2147483702"/>
            <ac:spMk id="2" creationId="{00000000-0000-0000-0000-000000000000}"/>
          </ac:spMkLst>
        </pc:spChg>
        <pc:spChg chg="mod">
          <ac:chgData name="Patrick Adelberger" userId="491e66b944374514" providerId="LiveId" clId="{9F9CEDF5-7D61-4D66-A997-CDC9C2B602A7}" dt="2022-06-20T15:30:10.269" v="13" actId="207"/>
          <ac:spMkLst>
            <pc:docMk/>
            <pc:sldMasterMk cId="2606078560" sldId="2147483702"/>
            <ac:spMk id="3" creationId="{00000000-0000-0000-0000-000000000000}"/>
          </ac:spMkLst>
        </pc:spChg>
        <pc:spChg chg="mod">
          <ac:chgData name="Patrick Adelberger" userId="491e66b944374514" providerId="LiveId" clId="{9F9CEDF5-7D61-4D66-A997-CDC9C2B602A7}" dt="2022-06-20T15:30:36.033" v="17" actId="207"/>
          <ac:spMkLst>
            <pc:docMk/>
            <pc:sldMasterMk cId="2606078560" sldId="2147483702"/>
            <ac:spMk id="4" creationId="{00000000-0000-0000-0000-000000000000}"/>
          </ac:spMkLst>
        </pc:spChg>
        <pc:spChg chg="mod">
          <ac:chgData name="Patrick Adelberger" userId="491e66b944374514" providerId="LiveId" clId="{9F9CEDF5-7D61-4D66-A997-CDC9C2B602A7}" dt="2022-06-20T15:30:30.157" v="16" actId="207"/>
          <ac:spMkLst>
            <pc:docMk/>
            <pc:sldMasterMk cId="2606078560" sldId="2147483702"/>
            <ac:spMk id="5" creationId="{00000000-0000-0000-0000-000000000000}"/>
          </ac:spMkLst>
        </pc:spChg>
        <pc:spChg chg="mod">
          <ac:chgData name="Patrick Adelberger" userId="491e66b944374514" providerId="LiveId" clId="{9F9CEDF5-7D61-4D66-A997-CDC9C2B602A7}" dt="2022-06-20T15:30:41.297" v="18" actId="207"/>
          <ac:spMkLst>
            <pc:docMk/>
            <pc:sldMasterMk cId="2606078560" sldId="2147483702"/>
            <ac:spMk id="6" creationId="{00000000-0000-0000-0000-000000000000}"/>
          </ac:spMkLst>
        </pc:spChg>
        <pc:picChg chg="mod">
          <ac:chgData name="Patrick Adelberger" userId="491e66b944374514" providerId="LiveId" clId="{9F9CEDF5-7D61-4D66-A997-CDC9C2B602A7}" dt="2022-06-20T15:35:58.860" v="48"/>
          <ac:picMkLst>
            <pc:docMk/>
            <pc:sldMasterMk cId="2606078560" sldId="2147483702"/>
            <ac:picMk id="28" creationId="{00000000-0000-0000-0000-000000000000}"/>
          </ac:picMkLst>
        </pc:picChg>
        <pc:sldLayoutChg chg="modSp add mod replId">
          <pc:chgData name="Patrick Adelberger" userId="491e66b944374514" providerId="LiveId" clId="{9F9CEDF5-7D61-4D66-A997-CDC9C2B602A7}" dt="2022-06-20T15:36:20.267" v="54"/>
          <pc:sldLayoutMkLst>
            <pc:docMk/>
            <pc:sldMasterMk cId="2606078560" sldId="2147483702"/>
            <pc:sldLayoutMk cId="3857515874" sldId="2147483703"/>
          </pc:sldLayoutMkLst>
          <pc:picChg chg="mod">
            <ac:chgData name="Patrick Adelberger" userId="491e66b944374514" providerId="LiveId" clId="{9F9CEDF5-7D61-4D66-A997-CDC9C2B602A7}" dt="2022-06-20T15:36:20.267" v="54"/>
            <ac:picMkLst>
              <pc:docMk/>
              <pc:sldMasterMk cId="2606078560" sldId="2147483702"/>
              <pc:sldLayoutMk cId="3857515874" sldId="2147483703"/>
              <ac:picMk id="4" creationId="{00000000-0000-0000-0000-000000000000}"/>
            </ac:picMkLst>
          </pc:picChg>
        </pc:sldLayoutChg>
        <pc:sldLayoutChg chg="modSp add mod replId">
          <pc:chgData name="Patrick Adelberger" userId="491e66b944374514" providerId="LiveId" clId="{9F9CEDF5-7D61-4D66-A997-CDC9C2B602A7}" dt="2022-06-20T15:36:41.125" v="64" actId="207"/>
          <pc:sldLayoutMkLst>
            <pc:docMk/>
            <pc:sldMasterMk cId="2606078560" sldId="2147483702"/>
            <pc:sldLayoutMk cId="553657989" sldId="2147483704"/>
          </pc:sldLayoutMkLst>
          <pc:spChg chg="mod">
            <ac:chgData name="Patrick Adelberger" userId="491e66b944374514" providerId="LiveId" clId="{9F9CEDF5-7D61-4D66-A997-CDC9C2B602A7}" dt="2022-06-20T15:36:41.125" v="64" actId="207"/>
            <ac:spMkLst>
              <pc:docMk/>
              <pc:sldMasterMk cId="2606078560" sldId="2147483702"/>
              <pc:sldLayoutMk cId="553657989" sldId="2147483704"/>
              <ac:spMk id="7" creationId="{00000000-0000-0000-0000-000000000000}"/>
            </ac:spMkLst>
          </pc:spChg>
          <pc:picChg chg="mod">
            <ac:chgData name="Patrick Adelberger" userId="491e66b944374514" providerId="LiveId" clId="{9F9CEDF5-7D61-4D66-A997-CDC9C2B602A7}" dt="2022-06-20T15:36:32.470" v="63"/>
            <ac:picMkLst>
              <pc:docMk/>
              <pc:sldMasterMk cId="2606078560" sldId="2147483702"/>
              <pc:sldLayoutMk cId="553657989" sldId="2147483704"/>
              <ac:picMk id="8" creationId="{00000000-0000-0000-0000-000000000000}"/>
            </ac:picMkLst>
          </pc:picChg>
          <pc:picChg chg="mod">
            <ac:chgData name="Patrick Adelberger" userId="491e66b944374514" providerId="LiveId" clId="{9F9CEDF5-7D61-4D66-A997-CDC9C2B602A7}" dt="2022-06-20T15:36:30.313" v="58"/>
            <ac:picMkLst>
              <pc:docMk/>
              <pc:sldMasterMk cId="2606078560" sldId="2147483702"/>
              <pc:sldLayoutMk cId="553657989" sldId="2147483704"/>
              <ac:picMk id="11" creationId="{00000000-0000-0000-0000-000000000000}"/>
            </ac:picMkLst>
          </pc:picChg>
        </pc:sldLayoutChg>
        <pc:sldLayoutChg chg="modSp add mod replId">
          <pc:chgData name="Patrick Adelberger" userId="491e66b944374514" providerId="LiveId" clId="{9F9CEDF5-7D61-4D66-A997-CDC9C2B602A7}" dt="2022-06-20T15:36:51.500" v="68"/>
          <pc:sldLayoutMkLst>
            <pc:docMk/>
            <pc:sldMasterMk cId="2606078560" sldId="2147483702"/>
            <pc:sldLayoutMk cId="3471641907" sldId="2147483705"/>
          </pc:sldLayoutMkLst>
          <pc:picChg chg="mod">
            <ac:chgData name="Patrick Adelberger" userId="491e66b944374514" providerId="LiveId" clId="{9F9CEDF5-7D61-4D66-A997-CDC9C2B602A7}" dt="2022-06-20T15:36:51.500" v="68"/>
            <ac:picMkLst>
              <pc:docMk/>
              <pc:sldMasterMk cId="2606078560" sldId="2147483702"/>
              <pc:sldLayoutMk cId="3471641907" sldId="2147483705"/>
              <ac:picMk id="11" creationId="{00000000-0000-0000-0000-000000000000}"/>
            </ac:picMkLst>
          </pc:picChg>
        </pc:sldLayoutChg>
        <pc:sldLayoutChg chg="add mod replId">
          <pc:chgData name="Patrick Adelberger" userId="491e66b944374514" providerId="LiveId" clId="{9F9CEDF5-7D61-4D66-A997-CDC9C2B602A7}" dt="2022-06-20T15:29:37.297" v="10" actId="2890"/>
          <pc:sldLayoutMkLst>
            <pc:docMk/>
            <pc:sldMasterMk cId="2606078560" sldId="2147483702"/>
            <pc:sldLayoutMk cId="1306930436" sldId="2147483706"/>
          </pc:sldLayoutMkLst>
        </pc:sldLayoutChg>
        <pc:sldLayoutChg chg="add mod replId">
          <pc:chgData name="Patrick Adelberger" userId="491e66b944374514" providerId="LiveId" clId="{9F9CEDF5-7D61-4D66-A997-CDC9C2B602A7}" dt="2022-06-20T15:29:37.297" v="10" actId="2890"/>
          <pc:sldLayoutMkLst>
            <pc:docMk/>
            <pc:sldMasterMk cId="2606078560" sldId="2147483702"/>
            <pc:sldLayoutMk cId="2791512229" sldId="2147483707"/>
          </pc:sldLayoutMkLst>
        </pc:sldLayoutChg>
        <pc:sldLayoutChg chg="add mod replId">
          <pc:chgData name="Patrick Adelberger" userId="491e66b944374514" providerId="LiveId" clId="{9F9CEDF5-7D61-4D66-A997-CDC9C2B602A7}" dt="2022-06-20T15:29:37.297" v="10" actId="2890"/>
          <pc:sldLayoutMkLst>
            <pc:docMk/>
            <pc:sldMasterMk cId="2606078560" sldId="2147483702"/>
            <pc:sldLayoutMk cId="3751668687" sldId="2147483708"/>
          </pc:sldLayoutMkLst>
        </pc:sldLayoutChg>
        <pc:sldLayoutChg chg="add mod replId">
          <pc:chgData name="Patrick Adelberger" userId="491e66b944374514" providerId="LiveId" clId="{9F9CEDF5-7D61-4D66-A997-CDC9C2B602A7}" dt="2022-06-20T15:29:37.297" v="10" actId="2890"/>
          <pc:sldLayoutMkLst>
            <pc:docMk/>
            <pc:sldMasterMk cId="2606078560" sldId="2147483702"/>
            <pc:sldLayoutMk cId="3967724080" sldId="2147483709"/>
          </pc:sldLayoutMkLst>
        </pc:sldLayoutChg>
        <pc:sldLayoutChg chg="add mod replId">
          <pc:chgData name="Patrick Adelberger" userId="491e66b944374514" providerId="LiveId" clId="{9F9CEDF5-7D61-4D66-A997-CDC9C2B602A7}" dt="2022-06-20T15:29:37.297" v="10" actId="2890"/>
          <pc:sldLayoutMkLst>
            <pc:docMk/>
            <pc:sldMasterMk cId="2606078560" sldId="2147483702"/>
            <pc:sldLayoutMk cId="2063782472" sldId="2147483710"/>
          </pc:sldLayoutMkLst>
        </pc:sldLayoutChg>
        <pc:sldLayoutChg chg="add mod replId">
          <pc:chgData name="Patrick Adelberger" userId="491e66b944374514" providerId="LiveId" clId="{9F9CEDF5-7D61-4D66-A997-CDC9C2B602A7}" dt="2022-06-20T15:29:37.297" v="10" actId="2890"/>
          <pc:sldLayoutMkLst>
            <pc:docMk/>
            <pc:sldMasterMk cId="2606078560" sldId="2147483702"/>
            <pc:sldLayoutMk cId="417271975" sldId="2147483711"/>
          </pc:sldLayoutMkLst>
        </pc:sldLayoutChg>
        <pc:sldLayoutChg chg="add mod replId">
          <pc:chgData name="Patrick Adelberger" userId="491e66b944374514" providerId="LiveId" clId="{9F9CEDF5-7D61-4D66-A997-CDC9C2B602A7}" dt="2022-06-20T15:29:37.297" v="10" actId="2890"/>
          <pc:sldLayoutMkLst>
            <pc:docMk/>
            <pc:sldMasterMk cId="2606078560" sldId="2147483702"/>
            <pc:sldLayoutMk cId="3974099644" sldId="2147483712"/>
          </pc:sldLayoutMkLst>
        </pc:sldLayoutChg>
        <pc:sldLayoutChg chg="add mod replId">
          <pc:chgData name="Patrick Adelberger" userId="491e66b944374514" providerId="LiveId" clId="{9F9CEDF5-7D61-4D66-A997-CDC9C2B602A7}" dt="2022-06-20T15:29:37.297" v="10" actId="2890"/>
          <pc:sldLayoutMkLst>
            <pc:docMk/>
            <pc:sldMasterMk cId="2606078560" sldId="2147483702"/>
            <pc:sldLayoutMk cId="2690437253" sldId="2147483713"/>
          </pc:sldLayoutMkLst>
        </pc:sldLayoutChg>
        <pc:sldLayoutChg chg="add mod replId">
          <pc:chgData name="Patrick Adelberger" userId="491e66b944374514" providerId="LiveId" clId="{9F9CEDF5-7D61-4D66-A997-CDC9C2B602A7}" dt="2022-06-20T15:29:37.297" v="10" actId="2890"/>
          <pc:sldLayoutMkLst>
            <pc:docMk/>
            <pc:sldMasterMk cId="2606078560" sldId="2147483702"/>
            <pc:sldLayoutMk cId="1323942119" sldId="2147483714"/>
          </pc:sldLayoutMkLst>
        </pc:sldLayoutChg>
        <pc:sldLayoutChg chg="add mod replId">
          <pc:chgData name="Patrick Adelberger" userId="491e66b944374514" providerId="LiveId" clId="{9F9CEDF5-7D61-4D66-A997-CDC9C2B602A7}" dt="2022-06-20T15:29:37.297" v="10" actId="2890"/>
          <pc:sldLayoutMkLst>
            <pc:docMk/>
            <pc:sldMasterMk cId="2606078560" sldId="2147483702"/>
            <pc:sldLayoutMk cId="4253980854" sldId="2147483715"/>
          </pc:sldLayoutMkLst>
        </pc:sldLayoutChg>
        <pc:sldLayoutChg chg="add mod replId">
          <pc:chgData name="Patrick Adelberger" userId="491e66b944374514" providerId="LiveId" clId="{9F9CEDF5-7D61-4D66-A997-CDC9C2B602A7}" dt="2022-06-20T15:29:37.297" v="10" actId="2890"/>
          <pc:sldLayoutMkLst>
            <pc:docMk/>
            <pc:sldMasterMk cId="2606078560" sldId="2147483702"/>
            <pc:sldLayoutMk cId="1136951156" sldId="2147483716"/>
          </pc:sldLayoutMkLst>
        </pc:sldLayoutChg>
        <pc:sldLayoutChg chg="add mod replId">
          <pc:chgData name="Patrick Adelberger" userId="491e66b944374514" providerId="LiveId" clId="{9F9CEDF5-7D61-4D66-A997-CDC9C2B602A7}" dt="2022-06-20T15:29:37.297" v="10" actId="2890"/>
          <pc:sldLayoutMkLst>
            <pc:docMk/>
            <pc:sldMasterMk cId="2606078560" sldId="2147483702"/>
            <pc:sldLayoutMk cId="1906281361" sldId="2147483717"/>
          </pc:sldLayoutMkLst>
        </pc:sldLayoutChg>
        <pc:sldLayoutChg chg="add mod replId">
          <pc:chgData name="Patrick Adelberger" userId="491e66b944374514" providerId="LiveId" clId="{9F9CEDF5-7D61-4D66-A997-CDC9C2B602A7}" dt="2022-06-20T15:29:37.297" v="10" actId="2890"/>
          <pc:sldLayoutMkLst>
            <pc:docMk/>
            <pc:sldMasterMk cId="2606078560" sldId="2147483702"/>
            <pc:sldLayoutMk cId="1288355045" sldId="2147483718"/>
          </pc:sldLayoutMkLst>
        </pc:sldLayoutChg>
        <pc:sldLayoutChg chg="add mod replId">
          <pc:chgData name="Patrick Adelberger" userId="491e66b944374514" providerId="LiveId" clId="{9F9CEDF5-7D61-4D66-A997-CDC9C2B602A7}" dt="2022-06-20T15:29:37.297" v="10" actId="2890"/>
          <pc:sldLayoutMkLst>
            <pc:docMk/>
            <pc:sldMasterMk cId="2606078560" sldId="2147483702"/>
            <pc:sldLayoutMk cId="379110110" sldId="2147483719"/>
          </pc:sldLayoutMkLst>
        </pc:sldLayoutChg>
        <pc:sldLayoutChg chg="add mod replId">
          <pc:chgData name="Patrick Adelberger" userId="491e66b944374514" providerId="LiveId" clId="{9F9CEDF5-7D61-4D66-A997-CDC9C2B602A7}" dt="2022-06-20T15:29:37.297" v="10" actId="2890"/>
          <pc:sldLayoutMkLst>
            <pc:docMk/>
            <pc:sldMasterMk cId="2606078560" sldId="2147483702"/>
            <pc:sldLayoutMk cId="149509559" sldId="2147483720"/>
          </pc:sldLayoutMkLst>
        </pc:sldLayoutChg>
        <pc:sldLayoutChg chg="add mod replId">
          <pc:chgData name="Patrick Adelberger" userId="491e66b944374514" providerId="LiveId" clId="{9F9CEDF5-7D61-4D66-A997-CDC9C2B602A7}" dt="2022-06-20T15:29:37.297" v="10" actId="2890"/>
          <pc:sldLayoutMkLst>
            <pc:docMk/>
            <pc:sldMasterMk cId="2606078560" sldId="2147483702"/>
            <pc:sldLayoutMk cId="3718139167" sldId="2147483721"/>
          </pc:sldLayoutMkLst>
        </pc:sldLayoutChg>
        <pc:sldLayoutChg chg="add mod replId">
          <pc:chgData name="Patrick Adelberger" userId="491e66b944374514" providerId="LiveId" clId="{9F9CEDF5-7D61-4D66-A997-CDC9C2B602A7}" dt="2022-06-20T15:29:37.297" v="10" actId="2890"/>
          <pc:sldLayoutMkLst>
            <pc:docMk/>
            <pc:sldMasterMk cId="2606078560" sldId="2147483702"/>
            <pc:sldLayoutMk cId="2648355168" sldId="2147483722"/>
          </pc:sldLayoutMkLst>
        </pc:sldLayoutChg>
        <pc:sldLayoutChg chg="add mod replId">
          <pc:chgData name="Patrick Adelberger" userId="491e66b944374514" providerId="LiveId" clId="{9F9CEDF5-7D61-4D66-A997-CDC9C2B602A7}" dt="2022-06-20T15:29:37.297" v="10" actId="2890"/>
          <pc:sldLayoutMkLst>
            <pc:docMk/>
            <pc:sldMasterMk cId="2606078560" sldId="2147483702"/>
            <pc:sldLayoutMk cId="4276249255" sldId="2147483723"/>
          </pc:sldLayoutMkLst>
        </pc:sldLayoutChg>
        <pc:sldLayoutChg chg="add mod replId setBg">
          <pc:chgData name="Patrick Adelberger" userId="491e66b944374514" providerId="LiveId" clId="{9F9CEDF5-7D61-4D66-A997-CDC9C2B602A7}" dt="2022-06-20T15:42:47.016" v="73"/>
          <pc:sldLayoutMkLst>
            <pc:docMk/>
            <pc:sldMasterMk cId="2606078560" sldId="2147483702"/>
            <pc:sldLayoutMk cId="1471832361" sldId="2147483724"/>
          </pc:sldLayoutMkLst>
        </pc:sldLayoutChg>
        <pc:sldLayoutChg chg="add mod replId">
          <pc:chgData name="Patrick Adelberger" userId="491e66b944374514" providerId="LiveId" clId="{9F9CEDF5-7D61-4D66-A997-CDC9C2B602A7}" dt="2022-06-20T15:29:37.297" v="10" actId="2890"/>
          <pc:sldLayoutMkLst>
            <pc:docMk/>
            <pc:sldMasterMk cId="2606078560" sldId="2147483702"/>
            <pc:sldLayoutMk cId="282433187" sldId="2147483725"/>
          </pc:sldLayoutMkLst>
        </pc:sldLayoutChg>
        <pc:sldLayoutChg chg="add mod replId">
          <pc:chgData name="Patrick Adelberger" userId="491e66b944374514" providerId="LiveId" clId="{9F9CEDF5-7D61-4D66-A997-CDC9C2B602A7}" dt="2022-06-20T15:29:37.297" v="10" actId="2890"/>
          <pc:sldLayoutMkLst>
            <pc:docMk/>
            <pc:sldMasterMk cId="2606078560" sldId="2147483702"/>
            <pc:sldLayoutMk cId="2983213999" sldId="2147483726"/>
          </pc:sldLayoutMkLst>
        </pc:sldLayoutChg>
        <pc:sldLayoutChg chg="add mod replId">
          <pc:chgData name="Patrick Adelberger" userId="491e66b944374514" providerId="LiveId" clId="{9F9CEDF5-7D61-4D66-A997-CDC9C2B602A7}" dt="2022-06-20T15:29:37.297" v="10" actId="2890"/>
          <pc:sldLayoutMkLst>
            <pc:docMk/>
            <pc:sldMasterMk cId="2606078560" sldId="2147483702"/>
            <pc:sldLayoutMk cId="2773936828" sldId="2147483727"/>
          </pc:sldLayoutMkLst>
        </pc:sldLayoutChg>
        <pc:sldLayoutChg chg="add mod replId">
          <pc:chgData name="Patrick Adelberger" userId="491e66b944374514" providerId="LiveId" clId="{9F9CEDF5-7D61-4D66-A997-CDC9C2B602A7}" dt="2022-06-20T15:29:37.297" v="10" actId="2890"/>
          <pc:sldLayoutMkLst>
            <pc:docMk/>
            <pc:sldMasterMk cId="2606078560" sldId="2147483702"/>
            <pc:sldLayoutMk cId="2773604630" sldId="2147483728"/>
          </pc:sldLayoutMkLst>
        </pc:sldLayoutChg>
        <pc:sldLayoutChg chg="add mod replId">
          <pc:chgData name="Patrick Adelberger" userId="491e66b944374514" providerId="LiveId" clId="{9F9CEDF5-7D61-4D66-A997-CDC9C2B602A7}" dt="2022-06-20T15:29:37.297" v="10" actId="2890"/>
          <pc:sldLayoutMkLst>
            <pc:docMk/>
            <pc:sldMasterMk cId="2606078560" sldId="2147483702"/>
            <pc:sldLayoutMk cId="1564997749" sldId="2147483729"/>
          </pc:sldLayoutMkLst>
        </pc:sldLayoutChg>
        <pc:sldLayoutChg chg="add mod replId">
          <pc:chgData name="Patrick Adelberger" userId="491e66b944374514" providerId="LiveId" clId="{9F9CEDF5-7D61-4D66-A997-CDC9C2B602A7}" dt="2022-06-20T15:29:37.297" v="10" actId="2890"/>
          <pc:sldLayoutMkLst>
            <pc:docMk/>
            <pc:sldMasterMk cId="2606078560" sldId="2147483702"/>
            <pc:sldLayoutMk cId="4176494091" sldId="2147483730"/>
          </pc:sldLayoutMkLst>
        </pc:sldLayoutChg>
        <pc:sldLayoutChg chg="add mod replId">
          <pc:chgData name="Patrick Adelberger" userId="491e66b944374514" providerId="LiveId" clId="{9F9CEDF5-7D61-4D66-A997-CDC9C2B602A7}" dt="2022-06-20T15:29:37.297" v="10" actId="2890"/>
          <pc:sldLayoutMkLst>
            <pc:docMk/>
            <pc:sldMasterMk cId="2606078560" sldId="2147483702"/>
            <pc:sldLayoutMk cId="3020755504" sldId="2147483731"/>
          </pc:sldLayoutMkLst>
        </pc:sldLayoutChg>
        <pc:sldLayoutChg chg="add mod replId">
          <pc:chgData name="Patrick Adelberger" userId="491e66b944374514" providerId="LiveId" clId="{9F9CEDF5-7D61-4D66-A997-CDC9C2B602A7}" dt="2022-06-20T15:29:37.297" v="10" actId="2890"/>
          <pc:sldLayoutMkLst>
            <pc:docMk/>
            <pc:sldMasterMk cId="2606078560" sldId="2147483702"/>
            <pc:sldLayoutMk cId="998983635" sldId="2147483732"/>
          </pc:sldLayoutMkLst>
        </pc:sldLayoutChg>
        <pc:sldLayoutChg chg="add mod replId">
          <pc:chgData name="Patrick Adelberger" userId="491e66b944374514" providerId="LiveId" clId="{9F9CEDF5-7D61-4D66-A997-CDC9C2B602A7}" dt="2022-06-20T15:29:37.297" v="10" actId="2890"/>
          <pc:sldLayoutMkLst>
            <pc:docMk/>
            <pc:sldMasterMk cId="2606078560" sldId="2147483702"/>
            <pc:sldLayoutMk cId="1663169185" sldId="2147483733"/>
          </pc:sldLayoutMkLst>
        </pc:sldLayoutChg>
      </pc:sldMasterChg>
    </pc:docChg>
  </pc:docChgLst>
  <pc:docChgLst>
    <pc:chgData name="Patrick Adelberger" userId="491e66b944374514" providerId="Windows Live" clId="Web-{A691227C-1A7B-417B-86E5-5F7F62AE2D1B}"/>
    <pc:docChg chg="modSld">
      <pc:chgData name="Patrick Adelberger" userId="491e66b944374514" providerId="Windows Live" clId="Web-{A691227C-1A7B-417B-86E5-5F7F62AE2D1B}" dt="2022-07-04T15:36:00.745" v="0" actId="1076"/>
      <pc:docMkLst>
        <pc:docMk/>
      </pc:docMkLst>
      <pc:sldChg chg="modSp">
        <pc:chgData name="Patrick Adelberger" userId="491e66b944374514" providerId="Windows Live" clId="Web-{A691227C-1A7B-417B-86E5-5F7F62AE2D1B}" dt="2022-07-04T15:36:00.745" v="0" actId="1076"/>
        <pc:sldMkLst>
          <pc:docMk/>
          <pc:sldMk cId="3301850067" sldId="256"/>
        </pc:sldMkLst>
        <pc:picChg chg="mod">
          <ac:chgData name="Patrick Adelberger" userId="491e66b944374514" providerId="Windows Live" clId="Web-{A691227C-1A7B-417B-86E5-5F7F62AE2D1B}" dt="2022-07-04T15:36:00.745" v="0" actId="1076"/>
          <ac:picMkLst>
            <pc:docMk/>
            <pc:sldMk cId="3301850067" sldId="256"/>
            <ac:picMk id="12" creationId="{6E689A4C-1C8F-7864-D0A4-138D6D6F10FF}"/>
          </ac:picMkLst>
        </pc:picChg>
      </pc:sldChg>
    </pc:docChg>
  </pc:docChgLst>
  <pc:docChgLst>
    <pc:chgData name="Patrick Adelberger" userId="491e66b944374514" providerId="LiveId" clId="{52490F8B-E7BA-4C6A-A3E0-333A8BDE70E4}"/>
    <pc:docChg chg="undo custSel addSld delSld modSld sldOrd addSection delSection modSection modShowInfo">
      <pc:chgData name="Patrick Adelberger" userId="491e66b944374514" providerId="LiveId" clId="{52490F8B-E7BA-4C6A-A3E0-333A8BDE70E4}" dt="2022-07-13T19:19:56.584" v="14585" actId="20577"/>
      <pc:docMkLst>
        <pc:docMk/>
      </pc:docMkLst>
      <pc:sldChg chg="addSp delSp modSp mod modTransition modAnim addCm delCm modCm">
        <pc:chgData name="Patrick Adelberger" userId="491e66b944374514" providerId="LiveId" clId="{52490F8B-E7BA-4C6A-A3E0-333A8BDE70E4}" dt="2022-07-13T08:21:14.798" v="12611"/>
        <pc:sldMkLst>
          <pc:docMk/>
          <pc:sldMk cId="3301850067" sldId="256"/>
        </pc:sldMkLst>
        <pc:spChg chg="mod">
          <ac:chgData name="Patrick Adelberger" userId="491e66b944374514" providerId="LiveId" clId="{52490F8B-E7BA-4C6A-A3E0-333A8BDE70E4}" dt="2022-06-27T08:32:53.743" v="6111" actId="113"/>
          <ac:spMkLst>
            <pc:docMk/>
            <pc:sldMk cId="3301850067" sldId="256"/>
            <ac:spMk id="3" creationId="{81A7F95A-615B-8BAE-DAF6-7425FAB01466}"/>
          </ac:spMkLst>
        </pc:spChg>
        <pc:spChg chg="mod topLvl">
          <ac:chgData name="Patrick Adelberger" userId="491e66b944374514" providerId="LiveId" clId="{52490F8B-E7BA-4C6A-A3E0-333A8BDE70E4}" dt="2022-07-05T10:34:00.042" v="11144" actId="2711"/>
          <ac:spMkLst>
            <pc:docMk/>
            <pc:sldMk cId="3301850067" sldId="256"/>
            <ac:spMk id="4" creationId="{F01F7B4E-109E-F9C6-84C2-E6BCDF633016}"/>
          </ac:spMkLst>
        </pc:spChg>
        <pc:spChg chg="mod topLvl">
          <ac:chgData name="Patrick Adelberger" userId="491e66b944374514" providerId="LiveId" clId="{52490F8B-E7BA-4C6A-A3E0-333A8BDE70E4}" dt="2022-07-05T10:23:39.074" v="11082" actId="164"/>
          <ac:spMkLst>
            <pc:docMk/>
            <pc:sldMk cId="3301850067" sldId="256"/>
            <ac:spMk id="5" creationId="{B1BAB76E-4444-F529-96D0-9A352FA375B0}"/>
          </ac:spMkLst>
        </pc:spChg>
        <pc:grpChg chg="del mod">
          <ac:chgData name="Patrick Adelberger" userId="491e66b944374514" providerId="LiveId" clId="{52490F8B-E7BA-4C6A-A3E0-333A8BDE70E4}" dt="2022-07-05T10:21:52.367" v="11059" actId="165"/>
          <ac:grpSpMkLst>
            <pc:docMk/>
            <pc:sldMk cId="3301850067" sldId="256"/>
            <ac:grpSpMk id="6" creationId="{08AFA207-5C58-7C3B-654B-472C249A0E30}"/>
          </ac:grpSpMkLst>
        </pc:grpChg>
        <pc:grpChg chg="add mod">
          <ac:chgData name="Patrick Adelberger" userId="491e66b944374514" providerId="LiveId" clId="{52490F8B-E7BA-4C6A-A3E0-333A8BDE70E4}" dt="2022-07-05T10:23:39.074" v="11082" actId="164"/>
          <ac:grpSpMkLst>
            <pc:docMk/>
            <pc:sldMk cId="3301850067" sldId="256"/>
            <ac:grpSpMk id="13" creationId="{D313D5EB-C44F-6E33-AEE4-AF37421C52C8}"/>
          </ac:grpSpMkLst>
        </pc:grpChg>
        <pc:picChg chg="mod">
          <ac:chgData name="Patrick Adelberger" userId="491e66b944374514" providerId="LiveId" clId="{52490F8B-E7BA-4C6A-A3E0-333A8BDE70E4}" dt="2022-07-05T10:19:59.931" v="11021" actId="1076"/>
          <ac:picMkLst>
            <pc:docMk/>
            <pc:sldMk cId="3301850067" sldId="256"/>
            <ac:picMk id="7" creationId="{24AE8B09-0089-D1CA-3E83-5306FE71C5B1}"/>
          </ac:picMkLst>
        </pc:picChg>
        <pc:picChg chg="mod topLvl">
          <ac:chgData name="Patrick Adelberger" userId="491e66b944374514" providerId="LiveId" clId="{52490F8B-E7BA-4C6A-A3E0-333A8BDE70E4}" dt="2022-07-05T10:23:39.074" v="11082" actId="164"/>
          <ac:picMkLst>
            <pc:docMk/>
            <pc:sldMk cId="3301850067" sldId="256"/>
            <ac:picMk id="8" creationId="{38F5C2EF-2944-B5F0-B341-BEF3D193DD42}"/>
          </ac:picMkLst>
        </pc:picChg>
        <pc:picChg chg="mod topLvl">
          <ac:chgData name="Patrick Adelberger" userId="491e66b944374514" providerId="LiveId" clId="{52490F8B-E7BA-4C6A-A3E0-333A8BDE70E4}" dt="2022-07-05T10:23:39.074" v="11082" actId="164"/>
          <ac:picMkLst>
            <pc:docMk/>
            <pc:sldMk cId="3301850067" sldId="256"/>
            <ac:picMk id="9" creationId="{2ABA01E2-8847-A3BC-81EC-3B28587E8723}"/>
          </ac:picMkLst>
        </pc:picChg>
        <pc:picChg chg="del">
          <ac:chgData name="Patrick Adelberger" userId="491e66b944374514" providerId="LiveId" clId="{52490F8B-E7BA-4C6A-A3E0-333A8BDE70E4}" dt="2022-07-05T10:19:39.322" v="11015" actId="478"/>
          <ac:picMkLst>
            <pc:docMk/>
            <pc:sldMk cId="3301850067" sldId="256"/>
            <ac:picMk id="11" creationId="{31228F97-F6EF-07B2-EE7D-4771986BD3C3}"/>
          </ac:picMkLst>
        </pc:picChg>
        <pc:picChg chg="add del mod">
          <ac:chgData name="Patrick Adelberger" userId="491e66b944374514" providerId="LiveId" clId="{52490F8B-E7BA-4C6A-A3E0-333A8BDE70E4}" dt="2022-07-04T15:40:09.739" v="8980"/>
          <ac:picMkLst>
            <pc:docMk/>
            <pc:sldMk cId="3301850067" sldId="256"/>
            <ac:picMk id="12" creationId="{6E689A4C-1C8F-7864-D0A4-138D6D6F10FF}"/>
          </ac:picMkLst>
        </pc:picChg>
        <pc:picChg chg="mod">
          <ac:chgData name="Patrick Adelberger" userId="491e66b944374514" providerId="LiveId" clId="{52490F8B-E7BA-4C6A-A3E0-333A8BDE70E4}" dt="2022-07-05T10:35:58.119" v="11152" actId="14861"/>
          <ac:picMkLst>
            <pc:docMk/>
            <pc:sldMk cId="3301850067" sldId="256"/>
            <ac:picMk id="12" creationId="{A339521C-C02E-31BF-142C-6288F2926E7A}"/>
          </ac:picMkLst>
        </pc:picChg>
      </pc:sldChg>
      <pc:sldChg chg="ord modTransition">
        <pc:chgData name="Patrick Adelberger" userId="491e66b944374514" providerId="LiveId" clId="{52490F8B-E7BA-4C6A-A3E0-333A8BDE70E4}" dt="2022-07-04T15:40:09.739" v="8980"/>
        <pc:sldMkLst>
          <pc:docMk/>
          <pc:sldMk cId="3006006827" sldId="258"/>
        </pc:sldMkLst>
      </pc:sldChg>
      <pc:sldChg chg="addSp delSp modSp mod modTransition modAnim modNotesTx">
        <pc:chgData name="Patrick Adelberger" userId="491e66b944374514" providerId="LiveId" clId="{52490F8B-E7BA-4C6A-A3E0-333A8BDE70E4}" dt="2022-07-13T15:05:39.687" v="13106"/>
        <pc:sldMkLst>
          <pc:docMk/>
          <pc:sldMk cId="1126687788" sldId="259"/>
        </pc:sldMkLst>
        <pc:spChg chg="mod">
          <ac:chgData name="Patrick Adelberger" userId="491e66b944374514" providerId="LiveId" clId="{52490F8B-E7BA-4C6A-A3E0-333A8BDE70E4}" dt="2022-06-29T10:01:41.911" v="6176" actId="1076"/>
          <ac:spMkLst>
            <pc:docMk/>
            <pc:sldMk cId="1126687788" sldId="259"/>
            <ac:spMk id="3" creationId="{5F0AAF13-67F1-2524-D952-CD1B674342EC}"/>
          </ac:spMkLst>
        </pc:spChg>
        <pc:spChg chg="mod">
          <ac:chgData name="Patrick Adelberger" userId="491e66b944374514" providerId="LiveId" clId="{52490F8B-E7BA-4C6A-A3E0-333A8BDE70E4}" dt="2022-06-29T10:01:19.351" v="6171" actId="1076"/>
          <ac:spMkLst>
            <pc:docMk/>
            <pc:sldMk cId="1126687788" sldId="259"/>
            <ac:spMk id="4" creationId="{F9632D19-88DD-77D2-E9D6-A9BBBBF756F9}"/>
          </ac:spMkLst>
        </pc:spChg>
        <pc:spChg chg="mod">
          <ac:chgData name="Patrick Adelberger" userId="491e66b944374514" providerId="LiveId" clId="{52490F8B-E7BA-4C6A-A3E0-333A8BDE70E4}" dt="2022-06-29T10:01:19.351" v="6171" actId="1076"/>
          <ac:spMkLst>
            <pc:docMk/>
            <pc:sldMk cId="1126687788" sldId="259"/>
            <ac:spMk id="7" creationId="{813B098C-FBD4-B56B-855A-50E7C9F77C6A}"/>
          </ac:spMkLst>
        </pc:spChg>
        <pc:spChg chg="mod ord">
          <ac:chgData name="Patrick Adelberger" userId="491e66b944374514" providerId="LiveId" clId="{52490F8B-E7BA-4C6A-A3E0-333A8BDE70E4}" dt="2022-06-29T10:01:19.351" v="6171" actId="1076"/>
          <ac:spMkLst>
            <pc:docMk/>
            <pc:sldMk cId="1126687788" sldId="259"/>
            <ac:spMk id="12" creationId="{C7C98FAF-8FE5-449F-FEBE-C2FCD1F63E85}"/>
          </ac:spMkLst>
        </pc:spChg>
        <pc:spChg chg="mod ord">
          <ac:chgData name="Patrick Adelberger" userId="491e66b944374514" providerId="LiveId" clId="{52490F8B-E7BA-4C6A-A3E0-333A8BDE70E4}" dt="2022-06-29T10:01:19.351" v="6171" actId="1076"/>
          <ac:spMkLst>
            <pc:docMk/>
            <pc:sldMk cId="1126687788" sldId="259"/>
            <ac:spMk id="15" creationId="{23028FC0-8BA3-6EA6-79D7-B8340CE8A533}"/>
          </ac:spMkLst>
        </pc:spChg>
        <pc:spChg chg="mod">
          <ac:chgData name="Patrick Adelberger" userId="491e66b944374514" providerId="LiveId" clId="{52490F8B-E7BA-4C6A-A3E0-333A8BDE70E4}" dt="2022-06-29T10:01:22.984" v="6172" actId="1076"/>
          <ac:spMkLst>
            <pc:docMk/>
            <pc:sldMk cId="1126687788" sldId="259"/>
            <ac:spMk id="16" creationId="{ED0CEACE-1403-AED3-1C42-E224356F61CF}"/>
          </ac:spMkLst>
        </pc:spChg>
        <pc:picChg chg="mod">
          <ac:chgData name="Patrick Adelberger" userId="491e66b944374514" providerId="LiveId" clId="{52490F8B-E7BA-4C6A-A3E0-333A8BDE70E4}" dt="2022-06-29T12:29:35.877" v="6525" actId="2085"/>
          <ac:picMkLst>
            <pc:docMk/>
            <pc:sldMk cId="1126687788" sldId="259"/>
            <ac:picMk id="5" creationId="{7B4EEEEE-B63C-FA0F-75E6-615F3EC7EF2D}"/>
          </ac:picMkLst>
        </pc:picChg>
        <pc:picChg chg="mod">
          <ac:chgData name="Patrick Adelberger" userId="491e66b944374514" providerId="LiveId" clId="{52490F8B-E7BA-4C6A-A3E0-333A8BDE70E4}" dt="2022-06-29T12:29:35.877" v="6525" actId="2085"/>
          <ac:picMkLst>
            <pc:docMk/>
            <pc:sldMk cId="1126687788" sldId="259"/>
            <ac:picMk id="6" creationId="{96EC84AF-43B6-F033-A75E-2735161AA72D}"/>
          </ac:picMkLst>
        </pc:picChg>
        <pc:picChg chg="mod">
          <ac:chgData name="Patrick Adelberger" userId="491e66b944374514" providerId="LiveId" clId="{52490F8B-E7BA-4C6A-A3E0-333A8BDE70E4}" dt="2022-06-29T12:29:35.877" v="6525" actId="2085"/>
          <ac:picMkLst>
            <pc:docMk/>
            <pc:sldMk cId="1126687788" sldId="259"/>
            <ac:picMk id="8" creationId="{AED76E92-80B7-BE3F-71D9-8DF243E8224E}"/>
          </ac:picMkLst>
        </pc:picChg>
        <pc:picChg chg="mod">
          <ac:chgData name="Patrick Adelberger" userId="491e66b944374514" providerId="LiveId" clId="{52490F8B-E7BA-4C6A-A3E0-333A8BDE70E4}" dt="2022-07-05T10:27:06.471" v="11105" actId="14861"/>
          <ac:picMkLst>
            <pc:docMk/>
            <pc:sldMk cId="1126687788" sldId="259"/>
            <ac:picMk id="9" creationId="{6E5D392F-09A7-A620-72A4-8D2234FBBA2B}"/>
          </ac:picMkLst>
        </pc:picChg>
        <pc:picChg chg="mod">
          <ac:chgData name="Patrick Adelberger" userId="491e66b944374514" providerId="LiveId" clId="{52490F8B-E7BA-4C6A-A3E0-333A8BDE70E4}" dt="2022-06-29T12:29:35.877" v="6525" actId="2085"/>
          <ac:picMkLst>
            <pc:docMk/>
            <pc:sldMk cId="1126687788" sldId="259"/>
            <ac:picMk id="10" creationId="{AD97F4A1-2EF0-E193-F733-27D2486C8AB5}"/>
          </ac:picMkLst>
        </pc:picChg>
        <pc:picChg chg="add del mod">
          <ac:chgData name="Patrick Adelberger" userId="491e66b944374514" providerId="LiveId" clId="{52490F8B-E7BA-4C6A-A3E0-333A8BDE70E4}" dt="2022-07-04T15:40:09.739" v="8980"/>
          <ac:picMkLst>
            <pc:docMk/>
            <pc:sldMk cId="1126687788" sldId="259"/>
            <ac:picMk id="13" creationId="{B58B59DB-3620-2516-8059-6AECA9128403}"/>
          </ac:picMkLst>
        </pc:picChg>
        <pc:picChg chg="del">
          <ac:chgData name="Patrick Adelberger" userId="491e66b944374514" providerId="LiveId" clId="{52490F8B-E7BA-4C6A-A3E0-333A8BDE70E4}" dt="2022-06-29T10:00:18.134" v="6161" actId="478"/>
          <ac:picMkLst>
            <pc:docMk/>
            <pc:sldMk cId="1126687788" sldId="259"/>
            <ac:picMk id="13" creationId="{C169FB91-3D8B-CA14-397F-C55C6B726769}"/>
          </ac:picMkLst>
        </pc:picChg>
        <pc:picChg chg="del">
          <ac:chgData name="Patrick Adelberger" userId="491e66b944374514" providerId="LiveId" clId="{52490F8B-E7BA-4C6A-A3E0-333A8BDE70E4}" dt="2022-06-29T09:59:37.416" v="6152" actId="478"/>
          <ac:picMkLst>
            <pc:docMk/>
            <pc:sldMk cId="1126687788" sldId="259"/>
            <ac:picMk id="14" creationId="{63A784D5-2242-84B9-2784-22E803CDB95D}"/>
          </ac:picMkLst>
        </pc:picChg>
        <pc:picChg chg="mod">
          <ac:chgData name="Patrick Adelberger" userId="491e66b944374514" providerId="LiveId" clId="{52490F8B-E7BA-4C6A-A3E0-333A8BDE70E4}" dt="2022-06-29T12:29:35.877" v="6525" actId="2085"/>
          <ac:picMkLst>
            <pc:docMk/>
            <pc:sldMk cId="1126687788" sldId="259"/>
            <ac:picMk id="18" creationId="{79E7D547-7B5F-2B12-AE5C-DECDBFBF1BE7}"/>
          </ac:picMkLst>
        </pc:picChg>
        <pc:picChg chg="mod">
          <ac:chgData name="Patrick Adelberger" userId="491e66b944374514" providerId="LiveId" clId="{52490F8B-E7BA-4C6A-A3E0-333A8BDE70E4}" dt="2022-06-29T12:29:35.877" v="6525" actId="2085"/>
          <ac:picMkLst>
            <pc:docMk/>
            <pc:sldMk cId="1126687788" sldId="259"/>
            <ac:picMk id="19" creationId="{B41758A5-2550-0124-99EE-74AF352BA004}"/>
          </ac:picMkLst>
        </pc:picChg>
        <pc:picChg chg="del">
          <ac:chgData name="Patrick Adelberger" userId="491e66b944374514" providerId="LiveId" clId="{52490F8B-E7BA-4C6A-A3E0-333A8BDE70E4}" dt="2022-06-29T10:01:47.023" v="6177" actId="478"/>
          <ac:picMkLst>
            <pc:docMk/>
            <pc:sldMk cId="1126687788" sldId="259"/>
            <ac:picMk id="20" creationId="{31F2E915-B010-D58C-CA20-B1D22A9C1E50}"/>
          </ac:picMkLst>
        </pc:picChg>
      </pc:sldChg>
      <pc:sldChg chg="modSp mod ord modTransition modShow modNotesTx">
        <pc:chgData name="Patrick Adelberger" userId="491e66b944374514" providerId="LiveId" clId="{52490F8B-E7BA-4C6A-A3E0-333A8BDE70E4}" dt="2022-07-04T15:40:09.739" v="8980"/>
        <pc:sldMkLst>
          <pc:docMk/>
          <pc:sldMk cId="1716366430" sldId="260"/>
        </pc:sldMkLst>
        <pc:picChg chg="mod">
          <ac:chgData name="Patrick Adelberger" userId="491e66b944374514" providerId="LiveId" clId="{52490F8B-E7BA-4C6A-A3E0-333A8BDE70E4}" dt="2022-06-29T12:58:17.355" v="6652" actId="1076"/>
          <ac:picMkLst>
            <pc:docMk/>
            <pc:sldMk cId="1716366430" sldId="260"/>
            <ac:picMk id="8" creationId="{10247BDA-95BB-F570-B11D-4ECB111E9AE9}"/>
          </ac:picMkLst>
        </pc:picChg>
      </pc:sldChg>
      <pc:sldChg chg="addSp modSp mod ord modTransition modAnim modShow modNotesTx">
        <pc:chgData name="Patrick Adelberger" userId="491e66b944374514" providerId="LiveId" clId="{52490F8B-E7BA-4C6A-A3E0-333A8BDE70E4}" dt="2022-07-04T15:40:09.739" v="8980"/>
        <pc:sldMkLst>
          <pc:docMk/>
          <pc:sldMk cId="1796046026" sldId="261"/>
        </pc:sldMkLst>
        <pc:spChg chg="mod">
          <ac:chgData name="Patrick Adelberger" userId="491e66b944374514" providerId="LiveId" clId="{52490F8B-E7BA-4C6A-A3E0-333A8BDE70E4}" dt="2022-06-27T05:18:07.585" v="18" actId="1035"/>
          <ac:spMkLst>
            <pc:docMk/>
            <pc:sldMk cId="1796046026" sldId="261"/>
            <ac:spMk id="9" creationId="{EF6818DF-71D0-E85F-7601-1CD38C285039}"/>
          </ac:spMkLst>
        </pc:spChg>
        <pc:spChg chg="mod">
          <ac:chgData name="Patrick Adelberger" userId="491e66b944374514" providerId="LiveId" clId="{52490F8B-E7BA-4C6A-A3E0-333A8BDE70E4}" dt="2022-06-27T05:21:26.511" v="50" actId="164"/>
          <ac:spMkLst>
            <pc:docMk/>
            <pc:sldMk cId="1796046026" sldId="261"/>
            <ac:spMk id="10" creationId="{B8AE737D-44C0-7A89-CC50-B1118A8E240D}"/>
          </ac:spMkLst>
        </pc:spChg>
        <pc:spChg chg="mod">
          <ac:chgData name="Patrick Adelberger" userId="491e66b944374514" providerId="LiveId" clId="{52490F8B-E7BA-4C6A-A3E0-333A8BDE70E4}" dt="2022-06-27T05:22:43.139" v="69" actId="164"/>
          <ac:spMkLst>
            <pc:docMk/>
            <pc:sldMk cId="1796046026" sldId="261"/>
            <ac:spMk id="11" creationId="{B020E070-18D9-FBCC-7CC9-D827E269CBB2}"/>
          </ac:spMkLst>
        </pc:spChg>
        <pc:spChg chg="mod">
          <ac:chgData name="Patrick Adelberger" userId="491e66b944374514" providerId="LiveId" clId="{52490F8B-E7BA-4C6A-A3E0-333A8BDE70E4}" dt="2022-06-27T05:21:37.533" v="51" actId="164"/>
          <ac:spMkLst>
            <pc:docMk/>
            <pc:sldMk cId="1796046026" sldId="261"/>
            <ac:spMk id="12" creationId="{4DC45FC6-6FEE-A83B-55BF-158AEF618CF7}"/>
          </ac:spMkLst>
        </pc:spChg>
        <pc:spChg chg="mod">
          <ac:chgData name="Patrick Adelberger" userId="491e66b944374514" providerId="LiveId" clId="{52490F8B-E7BA-4C6A-A3E0-333A8BDE70E4}" dt="2022-06-27T05:15:18.392" v="10" actId="164"/>
          <ac:spMkLst>
            <pc:docMk/>
            <pc:sldMk cId="1796046026" sldId="261"/>
            <ac:spMk id="16" creationId="{B73A20E4-ED39-0691-E28C-9A407E2071B9}"/>
          </ac:spMkLst>
        </pc:spChg>
        <pc:spChg chg="add mod">
          <ac:chgData name="Patrick Adelberger" userId="491e66b944374514" providerId="LiveId" clId="{52490F8B-E7BA-4C6A-A3E0-333A8BDE70E4}" dt="2022-06-27T05:21:26.511" v="50" actId="164"/>
          <ac:spMkLst>
            <pc:docMk/>
            <pc:sldMk cId="1796046026" sldId="261"/>
            <ac:spMk id="18" creationId="{AD1F17BA-CDA2-6C35-8AA9-6AA04392D493}"/>
          </ac:spMkLst>
        </pc:spChg>
        <pc:spChg chg="add mod">
          <ac:chgData name="Patrick Adelberger" userId="491e66b944374514" providerId="LiveId" clId="{52490F8B-E7BA-4C6A-A3E0-333A8BDE70E4}" dt="2022-06-27T05:21:37.533" v="51" actId="164"/>
          <ac:spMkLst>
            <pc:docMk/>
            <pc:sldMk cId="1796046026" sldId="261"/>
            <ac:spMk id="19" creationId="{52183E7E-F686-0FE5-A01A-92E5BBB02A44}"/>
          </ac:spMkLst>
        </pc:spChg>
        <pc:spChg chg="add mod">
          <ac:chgData name="Patrick Adelberger" userId="491e66b944374514" providerId="LiveId" clId="{52490F8B-E7BA-4C6A-A3E0-333A8BDE70E4}" dt="2022-06-27T05:22:43.139" v="69" actId="164"/>
          <ac:spMkLst>
            <pc:docMk/>
            <pc:sldMk cId="1796046026" sldId="261"/>
            <ac:spMk id="20" creationId="{D04333B9-C78B-C062-E18A-26EB6CE18633}"/>
          </ac:spMkLst>
        </pc:spChg>
        <pc:grpChg chg="add mod">
          <ac:chgData name="Patrick Adelberger" userId="491e66b944374514" providerId="LiveId" clId="{52490F8B-E7BA-4C6A-A3E0-333A8BDE70E4}" dt="2022-06-27T05:15:18.392" v="10" actId="164"/>
          <ac:grpSpMkLst>
            <pc:docMk/>
            <pc:sldMk cId="1796046026" sldId="261"/>
            <ac:grpSpMk id="3" creationId="{ED11902B-5870-25E0-0E75-206B943ADACF}"/>
          </ac:grpSpMkLst>
        </pc:grpChg>
        <pc:grpChg chg="add mod">
          <ac:chgData name="Patrick Adelberger" userId="491e66b944374514" providerId="LiveId" clId="{52490F8B-E7BA-4C6A-A3E0-333A8BDE70E4}" dt="2022-06-27T05:22:51.107" v="70" actId="164"/>
          <ac:grpSpMkLst>
            <pc:docMk/>
            <pc:sldMk cId="1796046026" sldId="261"/>
            <ac:grpSpMk id="4" creationId="{29F4657B-7BAA-F6A1-DCB5-BB514372852A}"/>
          </ac:grpSpMkLst>
        </pc:grpChg>
        <pc:grpChg chg="add mod">
          <ac:chgData name="Patrick Adelberger" userId="491e66b944374514" providerId="LiveId" clId="{52490F8B-E7BA-4C6A-A3E0-333A8BDE70E4}" dt="2022-06-27T05:22:51.107" v="70" actId="164"/>
          <ac:grpSpMkLst>
            <pc:docMk/>
            <pc:sldMk cId="1796046026" sldId="261"/>
            <ac:grpSpMk id="5" creationId="{DD62874A-6EFF-6E05-C94C-3A13B78B9BD4}"/>
          </ac:grpSpMkLst>
        </pc:grpChg>
        <pc:grpChg chg="add mod">
          <ac:chgData name="Patrick Adelberger" userId="491e66b944374514" providerId="LiveId" clId="{52490F8B-E7BA-4C6A-A3E0-333A8BDE70E4}" dt="2022-06-27T05:22:51.107" v="70" actId="164"/>
          <ac:grpSpMkLst>
            <pc:docMk/>
            <pc:sldMk cId="1796046026" sldId="261"/>
            <ac:grpSpMk id="21" creationId="{245496E3-9178-4C68-8D01-390B20C0CD36}"/>
          </ac:grpSpMkLst>
        </pc:grpChg>
        <pc:grpChg chg="add mod">
          <ac:chgData name="Patrick Adelberger" userId="491e66b944374514" providerId="LiveId" clId="{52490F8B-E7BA-4C6A-A3E0-333A8BDE70E4}" dt="2022-06-27T05:22:51.107" v="70" actId="164"/>
          <ac:grpSpMkLst>
            <pc:docMk/>
            <pc:sldMk cId="1796046026" sldId="261"/>
            <ac:grpSpMk id="22" creationId="{EDE52C75-201E-C4E1-0474-D10BFE4E9B44}"/>
          </ac:grpSpMkLst>
        </pc:grpChg>
        <pc:picChg chg="mod">
          <ac:chgData name="Patrick Adelberger" userId="491e66b944374514" providerId="LiveId" clId="{52490F8B-E7BA-4C6A-A3E0-333A8BDE70E4}" dt="2022-06-27T05:17:42.845" v="15" actId="1076"/>
          <ac:picMkLst>
            <pc:docMk/>
            <pc:sldMk cId="1796046026" sldId="261"/>
            <ac:picMk id="6" creationId="{EB8F9953-3A29-0261-2368-9154ACD26CE6}"/>
          </ac:picMkLst>
        </pc:picChg>
      </pc:sldChg>
      <pc:sldChg chg="modSp mod ord modTransition modShow modNotesTx">
        <pc:chgData name="Patrick Adelberger" userId="491e66b944374514" providerId="LiveId" clId="{52490F8B-E7BA-4C6A-A3E0-333A8BDE70E4}" dt="2022-07-04T15:40:09.739" v="8980"/>
        <pc:sldMkLst>
          <pc:docMk/>
          <pc:sldMk cId="1939604214" sldId="262"/>
        </pc:sldMkLst>
        <pc:picChg chg="mod">
          <ac:chgData name="Patrick Adelberger" userId="491e66b944374514" providerId="LiveId" clId="{52490F8B-E7BA-4C6A-A3E0-333A8BDE70E4}" dt="2022-06-29T12:30:49.289" v="6531" actId="14100"/>
          <ac:picMkLst>
            <pc:docMk/>
            <pc:sldMk cId="1939604214" sldId="262"/>
            <ac:picMk id="6" creationId="{83C5F696-321E-7AB8-99BD-9144C1E6EF8C}"/>
          </ac:picMkLst>
        </pc:picChg>
        <pc:picChg chg="mod">
          <ac:chgData name="Patrick Adelberger" userId="491e66b944374514" providerId="LiveId" clId="{52490F8B-E7BA-4C6A-A3E0-333A8BDE70E4}" dt="2022-06-29T12:30:55.308" v="6533" actId="14100"/>
          <ac:picMkLst>
            <pc:docMk/>
            <pc:sldMk cId="1939604214" sldId="262"/>
            <ac:picMk id="9" creationId="{FE600407-1971-093A-C488-7BEC125B0BB3}"/>
          </ac:picMkLst>
        </pc:picChg>
        <pc:picChg chg="mod">
          <ac:chgData name="Patrick Adelberger" userId="491e66b944374514" providerId="LiveId" clId="{52490F8B-E7BA-4C6A-A3E0-333A8BDE70E4}" dt="2022-06-29T12:31:02.442" v="6534" actId="1076"/>
          <ac:picMkLst>
            <pc:docMk/>
            <pc:sldMk cId="1939604214" sldId="262"/>
            <ac:picMk id="10" creationId="{89FA4DFA-3610-1DCD-AF86-6F2945E2209D}"/>
          </ac:picMkLst>
        </pc:picChg>
      </pc:sldChg>
      <pc:sldChg chg="addSp modSp mod ord modTransition modShow modNotesTx">
        <pc:chgData name="Patrick Adelberger" userId="491e66b944374514" providerId="LiveId" clId="{52490F8B-E7BA-4C6A-A3E0-333A8BDE70E4}" dt="2022-07-04T15:40:09.739" v="8980"/>
        <pc:sldMkLst>
          <pc:docMk/>
          <pc:sldMk cId="1564750855" sldId="263"/>
        </pc:sldMkLst>
        <pc:spChg chg="mod">
          <ac:chgData name="Patrick Adelberger" userId="491e66b944374514" providerId="LiveId" clId="{52490F8B-E7BA-4C6A-A3E0-333A8BDE70E4}" dt="2022-06-27T08:40:14.028" v="6142" actId="20577"/>
          <ac:spMkLst>
            <pc:docMk/>
            <pc:sldMk cId="1564750855" sldId="263"/>
            <ac:spMk id="2" creationId="{EF98F9F9-D593-2F2D-76E0-D3D6DFB9B814}"/>
          </ac:spMkLst>
        </pc:spChg>
        <pc:spChg chg="add mod">
          <ac:chgData name="Patrick Adelberger" userId="491e66b944374514" providerId="LiveId" clId="{52490F8B-E7BA-4C6A-A3E0-333A8BDE70E4}" dt="2022-06-30T08:13:28.684" v="6854" actId="255"/>
          <ac:spMkLst>
            <pc:docMk/>
            <pc:sldMk cId="1564750855" sldId="263"/>
            <ac:spMk id="6" creationId="{51677567-756F-0A6B-A66F-04680CF8675B}"/>
          </ac:spMkLst>
        </pc:spChg>
        <pc:picChg chg="mod">
          <ac:chgData name="Patrick Adelberger" userId="491e66b944374514" providerId="LiveId" clId="{52490F8B-E7BA-4C6A-A3E0-333A8BDE70E4}" dt="2022-06-29T12:28:48.614" v="6523" actId="1038"/>
          <ac:picMkLst>
            <pc:docMk/>
            <pc:sldMk cId="1564750855" sldId="263"/>
            <ac:picMk id="5" creationId="{7C3CFDE7-FA9E-2551-D9F5-608103284268}"/>
          </ac:picMkLst>
        </pc:picChg>
        <pc:picChg chg="mod">
          <ac:chgData name="Patrick Adelberger" userId="491e66b944374514" providerId="LiveId" clId="{52490F8B-E7BA-4C6A-A3E0-333A8BDE70E4}" dt="2022-06-29T12:28:19.685" v="6509" actId="14861"/>
          <ac:picMkLst>
            <pc:docMk/>
            <pc:sldMk cId="1564750855" sldId="263"/>
            <ac:picMk id="7" creationId="{07A5D4D0-5095-4D17-6BAC-90D13578FE2C}"/>
          </ac:picMkLst>
        </pc:picChg>
      </pc:sldChg>
      <pc:sldChg chg="mod ord modTransition modShow modNotesTx">
        <pc:chgData name="Patrick Adelberger" userId="491e66b944374514" providerId="LiveId" clId="{52490F8B-E7BA-4C6A-A3E0-333A8BDE70E4}" dt="2022-07-04T15:40:09.739" v="8980"/>
        <pc:sldMkLst>
          <pc:docMk/>
          <pc:sldMk cId="1154935650" sldId="264"/>
        </pc:sldMkLst>
      </pc:sldChg>
      <pc:sldChg chg="ord modTransition">
        <pc:chgData name="Patrick Adelberger" userId="491e66b944374514" providerId="LiveId" clId="{52490F8B-E7BA-4C6A-A3E0-333A8BDE70E4}" dt="2022-07-04T15:40:09.739" v="8980"/>
        <pc:sldMkLst>
          <pc:docMk/>
          <pc:sldMk cId="1495536260" sldId="265"/>
        </pc:sldMkLst>
      </pc:sldChg>
      <pc:sldChg chg="mod ord modTransition modShow">
        <pc:chgData name="Patrick Adelberger" userId="491e66b944374514" providerId="LiveId" clId="{52490F8B-E7BA-4C6A-A3E0-333A8BDE70E4}" dt="2022-07-04T15:40:09.739" v="8980"/>
        <pc:sldMkLst>
          <pc:docMk/>
          <pc:sldMk cId="924361203" sldId="266"/>
        </pc:sldMkLst>
      </pc:sldChg>
      <pc:sldChg chg="mod ord modTransition modShow">
        <pc:chgData name="Patrick Adelberger" userId="491e66b944374514" providerId="LiveId" clId="{52490F8B-E7BA-4C6A-A3E0-333A8BDE70E4}" dt="2022-07-04T15:40:09.739" v="8980"/>
        <pc:sldMkLst>
          <pc:docMk/>
          <pc:sldMk cId="100960145" sldId="267"/>
        </pc:sldMkLst>
      </pc:sldChg>
      <pc:sldChg chg="mod ord modTransition modShow modNotesTx">
        <pc:chgData name="Patrick Adelberger" userId="491e66b944374514" providerId="LiveId" clId="{52490F8B-E7BA-4C6A-A3E0-333A8BDE70E4}" dt="2022-07-04T15:40:09.739" v="8980"/>
        <pc:sldMkLst>
          <pc:docMk/>
          <pc:sldMk cId="1542820898" sldId="268"/>
        </pc:sldMkLst>
      </pc:sldChg>
      <pc:sldChg chg="mod ord modTransition modShow modNotesTx">
        <pc:chgData name="Patrick Adelberger" userId="491e66b944374514" providerId="LiveId" clId="{52490F8B-E7BA-4C6A-A3E0-333A8BDE70E4}" dt="2022-07-04T15:40:09.739" v="8980"/>
        <pc:sldMkLst>
          <pc:docMk/>
          <pc:sldMk cId="2055178741" sldId="269"/>
        </pc:sldMkLst>
      </pc:sldChg>
      <pc:sldChg chg="add del mod ord modTransition modShow">
        <pc:chgData name="Patrick Adelberger" userId="491e66b944374514" providerId="LiveId" clId="{52490F8B-E7BA-4C6A-A3E0-333A8BDE70E4}" dt="2022-07-04T15:40:09.739" v="8980"/>
        <pc:sldMkLst>
          <pc:docMk/>
          <pc:sldMk cId="1359409766" sldId="270"/>
        </pc:sldMkLst>
      </pc:sldChg>
      <pc:sldChg chg="mod ord modTransition modShow">
        <pc:chgData name="Patrick Adelberger" userId="491e66b944374514" providerId="LiveId" clId="{52490F8B-E7BA-4C6A-A3E0-333A8BDE70E4}" dt="2022-07-04T15:40:09.739" v="8980"/>
        <pc:sldMkLst>
          <pc:docMk/>
          <pc:sldMk cId="346476510" sldId="271"/>
        </pc:sldMkLst>
      </pc:sldChg>
      <pc:sldChg chg="mod ord modTransition modShow">
        <pc:chgData name="Patrick Adelberger" userId="491e66b944374514" providerId="LiveId" clId="{52490F8B-E7BA-4C6A-A3E0-333A8BDE70E4}" dt="2022-07-04T15:40:09.739" v="8980"/>
        <pc:sldMkLst>
          <pc:docMk/>
          <pc:sldMk cId="1495597944" sldId="272"/>
        </pc:sldMkLst>
      </pc:sldChg>
      <pc:sldChg chg="mod ord modTransition modShow modNotesTx">
        <pc:chgData name="Patrick Adelberger" userId="491e66b944374514" providerId="LiveId" clId="{52490F8B-E7BA-4C6A-A3E0-333A8BDE70E4}" dt="2022-07-04T15:40:09.739" v="8980"/>
        <pc:sldMkLst>
          <pc:docMk/>
          <pc:sldMk cId="2178900659" sldId="273"/>
        </pc:sldMkLst>
      </pc:sldChg>
      <pc:sldChg chg="mod ord modTransition modShow">
        <pc:chgData name="Patrick Adelberger" userId="491e66b944374514" providerId="LiveId" clId="{52490F8B-E7BA-4C6A-A3E0-333A8BDE70E4}" dt="2022-07-04T15:40:09.739" v="8980"/>
        <pc:sldMkLst>
          <pc:docMk/>
          <pc:sldMk cId="877398036" sldId="274"/>
        </pc:sldMkLst>
      </pc:sldChg>
      <pc:sldChg chg="mod ord modTransition modShow modNotesTx">
        <pc:chgData name="Patrick Adelberger" userId="491e66b944374514" providerId="LiveId" clId="{52490F8B-E7BA-4C6A-A3E0-333A8BDE70E4}" dt="2022-07-04T15:40:09.739" v="8980"/>
        <pc:sldMkLst>
          <pc:docMk/>
          <pc:sldMk cId="1609352711" sldId="275"/>
        </pc:sldMkLst>
      </pc:sldChg>
      <pc:sldChg chg="modSp mod ord modTransition modShow modNotesTx">
        <pc:chgData name="Patrick Adelberger" userId="491e66b944374514" providerId="LiveId" clId="{52490F8B-E7BA-4C6A-A3E0-333A8BDE70E4}" dt="2022-07-04T15:40:09.739" v="8980"/>
        <pc:sldMkLst>
          <pc:docMk/>
          <pc:sldMk cId="2744915436" sldId="276"/>
        </pc:sldMkLst>
        <pc:spChg chg="mod">
          <ac:chgData name="Patrick Adelberger" userId="491e66b944374514" providerId="LiveId" clId="{52490F8B-E7BA-4C6A-A3E0-333A8BDE70E4}" dt="2022-06-27T08:43:59.075" v="6144" actId="113"/>
          <ac:spMkLst>
            <pc:docMk/>
            <pc:sldMk cId="2744915436" sldId="276"/>
            <ac:spMk id="3" creationId="{81A7F95A-615B-8BAE-DAF6-7425FAB01466}"/>
          </ac:spMkLst>
        </pc:spChg>
      </pc:sldChg>
      <pc:sldChg chg="ord modTransition">
        <pc:chgData name="Patrick Adelberger" userId="491e66b944374514" providerId="LiveId" clId="{52490F8B-E7BA-4C6A-A3E0-333A8BDE70E4}" dt="2022-07-04T15:40:09.739" v="8980"/>
        <pc:sldMkLst>
          <pc:docMk/>
          <pc:sldMk cId="2746855517" sldId="277"/>
        </pc:sldMkLst>
      </pc:sldChg>
      <pc:sldChg chg="modSp mod ord modTransition modShow modNotesTx">
        <pc:chgData name="Patrick Adelberger" userId="491e66b944374514" providerId="LiveId" clId="{52490F8B-E7BA-4C6A-A3E0-333A8BDE70E4}" dt="2022-07-04T15:40:09.739" v="8980"/>
        <pc:sldMkLst>
          <pc:docMk/>
          <pc:sldMk cId="108606825" sldId="278"/>
        </pc:sldMkLst>
        <pc:spChg chg="mod">
          <ac:chgData name="Patrick Adelberger" userId="491e66b944374514" providerId="LiveId" clId="{52490F8B-E7BA-4C6A-A3E0-333A8BDE70E4}" dt="2022-06-27T07:24:03.296" v="5234" actId="20577"/>
          <ac:spMkLst>
            <pc:docMk/>
            <pc:sldMk cId="108606825" sldId="278"/>
            <ac:spMk id="3" creationId="{8C71E4B5-DF22-0B66-29E1-1AB5A1163B2C}"/>
          </ac:spMkLst>
        </pc:spChg>
      </pc:sldChg>
      <pc:sldChg chg="addSp delSp modSp mod ord modTransition modAnim modShow modNotesTx">
        <pc:chgData name="Patrick Adelberger" userId="491e66b944374514" providerId="LiveId" clId="{52490F8B-E7BA-4C6A-A3E0-333A8BDE70E4}" dt="2022-07-04T15:40:09.739" v="8980"/>
        <pc:sldMkLst>
          <pc:docMk/>
          <pc:sldMk cId="1119416056" sldId="279"/>
        </pc:sldMkLst>
        <pc:spChg chg="del">
          <ac:chgData name="Patrick Adelberger" userId="491e66b944374514" providerId="LiveId" clId="{52490F8B-E7BA-4C6A-A3E0-333A8BDE70E4}" dt="2022-06-27T07:03:45.756" v="4109" actId="478"/>
          <ac:spMkLst>
            <pc:docMk/>
            <pc:sldMk cId="1119416056" sldId="279"/>
            <ac:spMk id="8" creationId="{A69F7CDD-FBB1-0AD1-7EDD-41BA650329CD}"/>
          </ac:spMkLst>
        </pc:spChg>
        <pc:spChg chg="del">
          <ac:chgData name="Patrick Adelberger" userId="491e66b944374514" providerId="LiveId" clId="{52490F8B-E7BA-4C6A-A3E0-333A8BDE70E4}" dt="2022-06-27T07:03:45.756" v="4109" actId="478"/>
          <ac:spMkLst>
            <pc:docMk/>
            <pc:sldMk cId="1119416056" sldId="279"/>
            <ac:spMk id="9" creationId="{1F0C5901-4B63-0B40-87DF-EAFD2F69CD26}"/>
          </ac:spMkLst>
        </pc:spChg>
        <pc:spChg chg="del">
          <ac:chgData name="Patrick Adelberger" userId="491e66b944374514" providerId="LiveId" clId="{52490F8B-E7BA-4C6A-A3E0-333A8BDE70E4}" dt="2022-06-27T07:03:45.756" v="4109" actId="478"/>
          <ac:spMkLst>
            <pc:docMk/>
            <pc:sldMk cId="1119416056" sldId="279"/>
            <ac:spMk id="10" creationId="{AC42CEA8-3C0D-6FD6-50AC-45AC125BCB82}"/>
          </ac:spMkLst>
        </pc:spChg>
        <pc:spChg chg="del">
          <ac:chgData name="Patrick Adelberger" userId="491e66b944374514" providerId="LiveId" clId="{52490F8B-E7BA-4C6A-A3E0-333A8BDE70E4}" dt="2022-06-27T07:03:45.756" v="4109" actId="478"/>
          <ac:spMkLst>
            <pc:docMk/>
            <pc:sldMk cId="1119416056" sldId="279"/>
            <ac:spMk id="11" creationId="{AD938124-1196-7259-0545-344CD2D94D67}"/>
          </ac:spMkLst>
        </pc:spChg>
        <pc:spChg chg="del">
          <ac:chgData name="Patrick Adelberger" userId="491e66b944374514" providerId="LiveId" clId="{52490F8B-E7BA-4C6A-A3E0-333A8BDE70E4}" dt="2022-06-27T07:03:45.756" v="4109" actId="478"/>
          <ac:spMkLst>
            <pc:docMk/>
            <pc:sldMk cId="1119416056" sldId="279"/>
            <ac:spMk id="12" creationId="{53013547-5BCF-BD1B-C1E2-58E1BBE4A86D}"/>
          </ac:spMkLst>
        </pc:spChg>
        <pc:spChg chg="del">
          <ac:chgData name="Patrick Adelberger" userId="491e66b944374514" providerId="LiveId" clId="{52490F8B-E7BA-4C6A-A3E0-333A8BDE70E4}" dt="2022-06-27T07:03:45.756" v="4109" actId="478"/>
          <ac:spMkLst>
            <pc:docMk/>
            <pc:sldMk cId="1119416056" sldId="279"/>
            <ac:spMk id="13" creationId="{14C67735-485D-BBF0-1E18-43417ED5E361}"/>
          </ac:spMkLst>
        </pc:spChg>
        <pc:spChg chg="del">
          <ac:chgData name="Patrick Adelberger" userId="491e66b944374514" providerId="LiveId" clId="{52490F8B-E7BA-4C6A-A3E0-333A8BDE70E4}" dt="2022-06-27T07:03:45.756" v="4109" actId="478"/>
          <ac:spMkLst>
            <pc:docMk/>
            <pc:sldMk cId="1119416056" sldId="279"/>
            <ac:spMk id="14" creationId="{CBB319CA-76B4-AC34-2518-AC0C4FAD22F1}"/>
          </ac:spMkLst>
        </pc:spChg>
        <pc:spChg chg="del">
          <ac:chgData name="Patrick Adelberger" userId="491e66b944374514" providerId="LiveId" clId="{52490F8B-E7BA-4C6A-A3E0-333A8BDE70E4}" dt="2022-06-27T07:03:45.756" v="4109" actId="478"/>
          <ac:spMkLst>
            <pc:docMk/>
            <pc:sldMk cId="1119416056" sldId="279"/>
            <ac:spMk id="15" creationId="{92CFF803-FB01-4073-247F-54F4F2710185}"/>
          </ac:spMkLst>
        </pc:spChg>
        <pc:picChg chg="mod">
          <ac:chgData name="Patrick Adelberger" userId="491e66b944374514" providerId="LiveId" clId="{52490F8B-E7BA-4C6A-A3E0-333A8BDE70E4}" dt="2022-06-27T07:13:46.303" v="4131" actId="14100"/>
          <ac:picMkLst>
            <pc:docMk/>
            <pc:sldMk cId="1119416056" sldId="279"/>
            <ac:picMk id="5" creationId="{6740AA32-787E-D28E-198F-D87ECE5D7C4A}"/>
          </ac:picMkLst>
        </pc:picChg>
        <pc:picChg chg="mod">
          <ac:chgData name="Patrick Adelberger" userId="491e66b944374514" providerId="LiveId" clId="{52490F8B-E7BA-4C6A-A3E0-333A8BDE70E4}" dt="2022-06-27T07:14:44.379" v="4144" actId="14100"/>
          <ac:picMkLst>
            <pc:docMk/>
            <pc:sldMk cId="1119416056" sldId="279"/>
            <ac:picMk id="6" creationId="{FFAABFEA-6DD2-C248-BC8B-A1D853463FA9}"/>
          </ac:picMkLst>
        </pc:picChg>
        <pc:picChg chg="mod">
          <ac:chgData name="Patrick Adelberger" userId="491e66b944374514" providerId="LiveId" clId="{52490F8B-E7BA-4C6A-A3E0-333A8BDE70E4}" dt="2022-06-27T07:14:40.347" v="4142" actId="14100"/>
          <ac:picMkLst>
            <pc:docMk/>
            <pc:sldMk cId="1119416056" sldId="279"/>
            <ac:picMk id="7" creationId="{1F7EFBFA-56A1-AAAC-2EFF-3BF9163FD940}"/>
          </ac:picMkLst>
        </pc:picChg>
        <pc:picChg chg="mod">
          <ac:chgData name="Patrick Adelberger" userId="491e66b944374514" providerId="LiveId" clId="{52490F8B-E7BA-4C6A-A3E0-333A8BDE70E4}" dt="2022-06-27T07:13:41.648" v="4130" actId="14100"/>
          <ac:picMkLst>
            <pc:docMk/>
            <pc:sldMk cId="1119416056" sldId="279"/>
            <ac:picMk id="16" creationId="{426D4135-09A0-CF82-0D1C-641030510A40}"/>
          </ac:picMkLst>
        </pc:picChg>
        <pc:cxnChg chg="add mod">
          <ac:chgData name="Patrick Adelberger" userId="491e66b944374514" providerId="LiveId" clId="{52490F8B-E7BA-4C6A-A3E0-333A8BDE70E4}" dt="2022-06-27T07:15:12.273" v="4149" actId="14100"/>
          <ac:cxnSpMkLst>
            <pc:docMk/>
            <pc:sldMk cId="1119416056" sldId="279"/>
            <ac:cxnSpMk id="4" creationId="{FB122B7E-AD09-9C98-EC2E-72E3DB2A4176}"/>
          </ac:cxnSpMkLst>
        </pc:cxnChg>
        <pc:cxnChg chg="add mod">
          <ac:chgData name="Patrick Adelberger" userId="491e66b944374514" providerId="LiveId" clId="{52490F8B-E7BA-4C6A-A3E0-333A8BDE70E4}" dt="2022-06-27T07:15:15.685" v="4150" actId="14100"/>
          <ac:cxnSpMkLst>
            <pc:docMk/>
            <pc:sldMk cId="1119416056" sldId="279"/>
            <ac:cxnSpMk id="17" creationId="{EC5BCF2C-E2AE-CAFB-4DF3-FD372333186D}"/>
          </ac:cxnSpMkLst>
        </pc:cxnChg>
        <pc:cxnChg chg="add mod">
          <ac:chgData name="Patrick Adelberger" userId="491e66b944374514" providerId="LiveId" clId="{52490F8B-E7BA-4C6A-A3E0-333A8BDE70E4}" dt="2022-06-27T07:15:19.344" v="4151" actId="14100"/>
          <ac:cxnSpMkLst>
            <pc:docMk/>
            <pc:sldMk cId="1119416056" sldId="279"/>
            <ac:cxnSpMk id="18" creationId="{6647255F-F731-62E7-5036-B7E228265723}"/>
          </ac:cxnSpMkLst>
        </pc:cxnChg>
        <pc:cxnChg chg="add mod">
          <ac:chgData name="Patrick Adelberger" userId="491e66b944374514" providerId="LiveId" clId="{52490F8B-E7BA-4C6A-A3E0-333A8BDE70E4}" dt="2022-06-27T07:15:31.837" v="4154" actId="14100"/>
          <ac:cxnSpMkLst>
            <pc:docMk/>
            <pc:sldMk cId="1119416056" sldId="279"/>
            <ac:cxnSpMk id="19" creationId="{088A9CE0-EBD3-06F9-EB96-85D25AD5C8F6}"/>
          </ac:cxnSpMkLst>
        </pc:cxnChg>
      </pc:sldChg>
      <pc:sldChg chg="mod ord modTransition modShow modNotesTx">
        <pc:chgData name="Patrick Adelberger" userId="491e66b944374514" providerId="LiveId" clId="{52490F8B-E7BA-4C6A-A3E0-333A8BDE70E4}" dt="2022-07-04T15:40:09.739" v="8980"/>
        <pc:sldMkLst>
          <pc:docMk/>
          <pc:sldMk cId="3218033653" sldId="280"/>
        </pc:sldMkLst>
      </pc:sldChg>
      <pc:sldChg chg="mod ord modTransition modShow modNotesTx">
        <pc:chgData name="Patrick Adelberger" userId="491e66b944374514" providerId="LiveId" clId="{52490F8B-E7BA-4C6A-A3E0-333A8BDE70E4}" dt="2022-07-05T10:11:42.037" v="10299" actId="20577"/>
        <pc:sldMkLst>
          <pc:docMk/>
          <pc:sldMk cId="2364809112" sldId="281"/>
        </pc:sldMkLst>
      </pc:sldChg>
      <pc:sldChg chg="mod ord modTransition modShow modNotesTx">
        <pc:chgData name="Patrick Adelberger" userId="491e66b944374514" providerId="LiveId" clId="{52490F8B-E7BA-4C6A-A3E0-333A8BDE70E4}" dt="2022-07-04T15:40:09.739" v="8980"/>
        <pc:sldMkLst>
          <pc:docMk/>
          <pc:sldMk cId="1145476601" sldId="282"/>
        </pc:sldMkLst>
      </pc:sldChg>
      <pc:sldChg chg="addSp delSp modSp mod ord modTransition modAnim modShow modNotesTx">
        <pc:chgData name="Patrick Adelberger" userId="491e66b944374514" providerId="LiveId" clId="{52490F8B-E7BA-4C6A-A3E0-333A8BDE70E4}" dt="2022-07-05T07:30:02.209" v="9362"/>
        <pc:sldMkLst>
          <pc:docMk/>
          <pc:sldMk cId="402396712" sldId="283"/>
        </pc:sldMkLst>
        <pc:spChg chg="mod">
          <ac:chgData name="Patrick Adelberger" userId="491e66b944374514" providerId="LiveId" clId="{52490F8B-E7BA-4C6A-A3E0-333A8BDE70E4}" dt="2022-06-30T10:58:40.525" v="7513" actId="20577"/>
          <ac:spMkLst>
            <pc:docMk/>
            <pc:sldMk cId="402396712" sldId="283"/>
            <ac:spMk id="3" creationId="{4E9AB45E-7730-A052-0B56-29E8470A0E0D}"/>
          </ac:spMkLst>
        </pc:spChg>
        <pc:picChg chg="add del mod">
          <ac:chgData name="Patrick Adelberger" userId="491e66b944374514" providerId="LiveId" clId="{52490F8B-E7BA-4C6A-A3E0-333A8BDE70E4}" dt="2022-07-04T15:40:09.739" v="8980"/>
          <ac:picMkLst>
            <pc:docMk/>
            <pc:sldMk cId="402396712" sldId="283"/>
            <ac:picMk id="6" creationId="{A133A895-797F-9813-E4DA-F4CEE4CBB54F}"/>
          </ac:picMkLst>
        </pc:picChg>
        <pc:picChg chg="mod">
          <ac:chgData name="Patrick Adelberger" userId="491e66b944374514" providerId="LiveId" clId="{52490F8B-E7BA-4C6A-A3E0-333A8BDE70E4}" dt="2022-07-05T06:52:05.921" v="9037" actId="14861"/>
          <ac:picMkLst>
            <pc:docMk/>
            <pc:sldMk cId="402396712" sldId="283"/>
            <ac:picMk id="7" creationId="{BF5B2EE1-71A8-606E-0AC7-939FDC891FDD}"/>
          </ac:picMkLst>
        </pc:picChg>
        <pc:picChg chg="mod">
          <ac:chgData name="Patrick Adelberger" userId="491e66b944374514" providerId="LiveId" clId="{52490F8B-E7BA-4C6A-A3E0-333A8BDE70E4}" dt="2022-07-05T07:05:23.198" v="9039" actId="14861"/>
          <ac:picMkLst>
            <pc:docMk/>
            <pc:sldMk cId="402396712" sldId="283"/>
            <ac:picMk id="8" creationId="{E6935CF8-C105-3FCB-7167-AB1B9168409C}"/>
          </ac:picMkLst>
        </pc:picChg>
        <pc:picChg chg="mod">
          <ac:chgData name="Patrick Adelberger" userId="491e66b944374514" providerId="LiveId" clId="{52490F8B-E7BA-4C6A-A3E0-333A8BDE70E4}" dt="2022-07-05T07:05:20.312" v="9038" actId="14861"/>
          <ac:picMkLst>
            <pc:docMk/>
            <pc:sldMk cId="402396712" sldId="283"/>
            <ac:picMk id="9" creationId="{2373753D-EA9C-99FD-8D62-F9FF9D6AECDD}"/>
          </ac:picMkLst>
        </pc:picChg>
      </pc:sldChg>
      <pc:sldChg chg="ord modTransition">
        <pc:chgData name="Patrick Adelberger" userId="491e66b944374514" providerId="LiveId" clId="{52490F8B-E7BA-4C6A-A3E0-333A8BDE70E4}" dt="2022-07-04T15:40:09.739" v="8980"/>
        <pc:sldMkLst>
          <pc:docMk/>
          <pc:sldMk cId="3315942726" sldId="284"/>
        </pc:sldMkLst>
      </pc:sldChg>
      <pc:sldChg chg="delSp modSp add mod ord modTransition modShow modNotesTx">
        <pc:chgData name="Patrick Adelberger" userId="491e66b944374514" providerId="LiveId" clId="{52490F8B-E7BA-4C6A-A3E0-333A8BDE70E4}" dt="2022-07-04T15:40:09.739" v="8980"/>
        <pc:sldMkLst>
          <pc:docMk/>
          <pc:sldMk cId="4048020095" sldId="285"/>
        </pc:sldMkLst>
        <pc:picChg chg="mod">
          <ac:chgData name="Patrick Adelberger" userId="491e66b944374514" providerId="LiveId" clId="{52490F8B-E7BA-4C6A-A3E0-333A8BDE70E4}" dt="2022-06-27T06:20:55.110" v="1662" actId="1076"/>
          <ac:picMkLst>
            <pc:docMk/>
            <pc:sldMk cId="4048020095" sldId="285"/>
            <ac:picMk id="5" creationId="{30881CBA-AD9C-DD44-E288-46FEB1C40514}"/>
          </ac:picMkLst>
        </pc:picChg>
        <pc:picChg chg="del">
          <ac:chgData name="Patrick Adelberger" userId="491e66b944374514" providerId="LiveId" clId="{52490F8B-E7BA-4C6A-A3E0-333A8BDE70E4}" dt="2022-06-27T06:19:10.085" v="1654" actId="478"/>
          <ac:picMkLst>
            <pc:docMk/>
            <pc:sldMk cId="4048020095" sldId="285"/>
            <ac:picMk id="6" creationId="{C87F134C-3798-825D-7F77-766F2BD94DF8}"/>
          </ac:picMkLst>
        </pc:picChg>
        <pc:picChg chg="del">
          <ac:chgData name="Patrick Adelberger" userId="491e66b944374514" providerId="LiveId" clId="{52490F8B-E7BA-4C6A-A3E0-333A8BDE70E4}" dt="2022-06-27T06:19:10.085" v="1654" actId="478"/>
          <ac:picMkLst>
            <pc:docMk/>
            <pc:sldMk cId="4048020095" sldId="285"/>
            <ac:picMk id="7" creationId="{0ED55482-ADF9-9F61-F772-E846FA4484E9}"/>
          </ac:picMkLst>
        </pc:picChg>
        <pc:picChg chg="del">
          <ac:chgData name="Patrick Adelberger" userId="491e66b944374514" providerId="LiveId" clId="{52490F8B-E7BA-4C6A-A3E0-333A8BDE70E4}" dt="2022-06-27T06:19:10.085" v="1654" actId="478"/>
          <ac:picMkLst>
            <pc:docMk/>
            <pc:sldMk cId="4048020095" sldId="285"/>
            <ac:picMk id="8" creationId="{1CC189DD-E8DD-0B75-89A5-9133FBD6D135}"/>
          </ac:picMkLst>
        </pc:picChg>
      </pc:sldChg>
      <pc:sldChg chg="addSp delSp modSp add mod ord modTransition modShow modNotesTx">
        <pc:chgData name="Patrick Adelberger" userId="491e66b944374514" providerId="LiveId" clId="{52490F8B-E7BA-4C6A-A3E0-333A8BDE70E4}" dt="2022-07-04T15:40:09.739" v="8980"/>
        <pc:sldMkLst>
          <pc:docMk/>
          <pc:sldMk cId="161173038" sldId="286"/>
        </pc:sldMkLst>
        <pc:picChg chg="mod">
          <ac:chgData name="Patrick Adelberger" userId="491e66b944374514" providerId="LiveId" clId="{52490F8B-E7BA-4C6A-A3E0-333A8BDE70E4}" dt="2022-06-27T06:24:40.254" v="1688" actId="1076"/>
          <ac:picMkLst>
            <pc:docMk/>
            <pc:sldMk cId="161173038" sldId="286"/>
            <ac:picMk id="5" creationId="{30881CBA-AD9C-DD44-E288-46FEB1C40514}"/>
          </ac:picMkLst>
        </pc:picChg>
        <pc:picChg chg="add del mod">
          <ac:chgData name="Patrick Adelberger" userId="491e66b944374514" providerId="LiveId" clId="{52490F8B-E7BA-4C6A-A3E0-333A8BDE70E4}" dt="2022-06-27T06:21:28.397" v="1665" actId="1076"/>
          <ac:picMkLst>
            <pc:docMk/>
            <pc:sldMk cId="161173038" sldId="286"/>
            <ac:picMk id="6" creationId="{C87F134C-3798-825D-7F77-766F2BD94DF8}"/>
          </ac:picMkLst>
        </pc:picChg>
        <pc:picChg chg="add del">
          <ac:chgData name="Patrick Adelberger" userId="491e66b944374514" providerId="LiveId" clId="{52490F8B-E7BA-4C6A-A3E0-333A8BDE70E4}" dt="2022-06-27T06:19:19.491" v="1655" actId="478"/>
          <ac:picMkLst>
            <pc:docMk/>
            <pc:sldMk cId="161173038" sldId="286"/>
            <ac:picMk id="7" creationId="{0ED55482-ADF9-9F61-F772-E846FA4484E9}"/>
          </ac:picMkLst>
        </pc:picChg>
        <pc:picChg chg="add del">
          <ac:chgData name="Patrick Adelberger" userId="491e66b944374514" providerId="LiveId" clId="{52490F8B-E7BA-4C6A-A3E0-333A8BDE70E4}" dt="2022-06-27T06:19:19.491" v="1655" actId="478"/>
          <ac:picMkLst>
            <pc:docMk/>
            <pc:sldMk cId="161173038" sldId="286"/>
            <ac:picMk id="8" creationId="{1CC189DD-E8DD-0B75-89A5-9133FBD6D135}"/>
          </ac:picMkLst>
        </pc:picChg>
      </pc:sldChg>
      <pc:sldChg chg="addSp modSp add mod ord modTransition modShow modNotesTx">
        <pc:chgData name="Patrick Adelberger" userId="491e66b944374514" providerId="LiveId" clId="{52490F8B-E7BA-4C6A-A3E0-333A8BDE70E4}" dt="2022-07-04T15:40:09.739" v="8980"/>
        <pc:sldMkLst>
          <pc:docMk/>
          <pc:sldMk cId="1993939093" sldId="287"/>
        </pc:sldMkLst>
        <pc:picChg chg="mod">
          <ac:chgData name="Patrick Adelberger" userId="491e66b944374514" providerId="LiveId" clId="{52490F8B-E7BA-4C6A-A3E0-333A8BDE70E4}" dt="2022-06-27T06:24:07.435" v="1686" actId="408"/>
          <ac:picMkLst>
            <pc:docMk/>
            <pc:sldMk cId="1993939093" sldId="287"/>
            <ac:picMk id="5" creationId="{30881CBA-AD9C-DD44-E288-46FEB1C40514}"/>
          </ac:picMkLst>
        </pc:picChg>
        <pc:picChg chg="mod">
          <ac:chgData name="Patrick Adelberger" userId="491e66b944374514" providerId="LiveId" clId="{52490F8B-E7BA-4C6A-A3E0-333A8BDE70E4}" dt="2022-06-27T06:24:07.435" v="1686" actId="408"/>
          <ac:picMkLst>
            <pc:docMk/>
            <pc:sldMk cId="1993939093" sldId="287"/>
            <ac:picMk id="6" creationId="{C87F134C-3798-825D-7F77-766F2BD94DF8}"/>
          </ac:picMkLst>
        </pc:picChg>
        <pc:picChg chg="add mod">
          <ac:chgData name="Patrick Adelberger" userId="491e66b944374514" providerId="LiveId" clId="{52490F8B-E7BA-4C6A-A3E0-333A8BDE70E4}" dt="2022-06-27T06:22:40.349" v="1676" actId="1076"/>
          <ac:picMkLst>
            <pc:docMk/>
            <pc:sldMk cId="1993939093" sldId="287"/>
            <ac:picMk id="7" creationId="{302FB267-C46C-1C57-9E9B-0F5A2B00FA9B}"/>
          </ac:picMkLst>
        </pc:picChg>
      </pc:sldChg>
      <pc:sldChg chg="addSp modSp add mod ord modTransition modShow modNotesTx">
        <pc:chgData name="Patrick Adelberger" userId="491e66b944374514" providerId="LiveId" clId="{52490F8B-E7BA-4C6A-A3E0-333A8BDE70E4}" dt="2022-07-04T15:40:09.739" v="8980"/>
        <pc:sldMkLst>
          <pc:docMk/>
          <pc:sldMk cId="2847187010" sldId="288"/>
        </pc:sldMkLst>
        <pc:picChg chg="mod">
          <ac:chgData name="Patrick Adelberger" userId="491e66b944374514" providerId="LiveId" clId="{52490F8B-E7BA-4C6A-A3E0-333A8BDE70E4}" dt="2022-06-27T06:24:23.197" v="1687" actId="408"/>
          <ac:picMkLst>
            <pc:docMk/>
            <pc:sldMk cId="2847187010" sldId="288"/>
            <ac:picMk id="5" creationId="{30881CBA-AD9C-DD44-E288-46FEB1C40514}"/>
          </ac:picMkLst>
        </pc:picChg>
        <pc:picChg chg="mod">
          <ac:chgData name="Patrick Adelberger" userId="491e66b944374514" providerId="LiveId" clId="{52490F8B-E7BA-4C6A-A3E0-333A8BDE70E4}" dt="2022-06-27T06:24:23.197" v="1687" actId="408"/>
          <ac:picMkLst>
            <pc:docMk/>
            <pc:sldMk cId="2847187010" sldId="288"/>
            <ac:picMk id="6" creationId="{C87F134C-3798-825D-7F77-766F2BD94DF8}"/>
          </ac:picMkLst>
        </pc:picChg>
        <pc:picChg chg="mod">
          <ac:chgData name="Patrick Adelberger" userId="491e66b944374514" providerId="LiveId" clId="{52490F8B-E7BA-4C6A-A3E0-333A8BDE70E4}" dt="2022-06-27T06:25:36.034" v="1696" actId="1076"/>
          <ac:picMkLst>
            <pc:docMk/>
            <pc:sldMk cId="2847187010" sldId="288"/>
            <ac:picMk id="7" creationId="{302FB267-C46C-1C57-9E9B-0F5A2B00FA9B}"/>
          </ac:picMkLst>
        </pc:picChg>
        <pc:picChg chg="add mod">
          <ac:chgData name="Patrick Adelberger" userId="491e66b944374514" providerId="LiveId" clId="{52490F8B-E7BA-4C6A-A3E0-333A8BDE70E4}" dt="2022-06-27T06:25:03.049" v="1691" actId="1076"/>
          <ac:picMkLst>
            <pc:docMk/>
            <pc:sldMk cId="2847187010" sldId="288"/>
            <ac:picMk id="8" creationId="{668AB705-DAAA-7A32-42C1-DF43B2F4E960}"/>
          </ac:picMkLst>
        </pc:picChg>
      </pc:sldChg>
      <pc:sldChg chg="delSp add mod ord modTransition modShow modNotesTx">
        <pc:chgData name="Patrick Adelberger" userId="491e66b944374514" providerId="LiveId" clId="{52490F8B-E7BA-4C6A-A3E0-333A8BDE70E4}" dt="2022-07-04T15:40:09.739" v="8980"/>
        <pc:sldMkLst>
          <pc:docMk/>
          <pc:sldMk cId="624561459" sldId="289"/>
        </pc:sldMkLst>
        <pc:spChg chg="del">
          <ac:chgData name="Patrick Adelberger" userId="491e66b944374514" providerId="LiveId" clId="{52490F8B-E7BA-4C6A-A3E0-333A8BDE70E4}" dt="2022-06-27T07:02:19.915" v="4105" actId="478"/>
          <ac:spMkLst>
            <pc:docMk/>
            <pc:sldMk cId="624561459" sldId="289"/>
            <ac:spMk id="8" creationId="{A69F7CDD-FBB1-0AD1-7EDD-41BA650329CD}"/>
          </ac:spMkLst>
        </pc:spChg>
        <pc:spChg chg="del">
          <ac:chgData name="Patrick Adelberger" userId="491e66b944374514" providerId="LiveId" clId="{52490F8B-E7BA-4C6A-A3E0-333A8BDE70E4}" dt="2022-06-27T07:02:19.915" v="4105" actId="478"/>
          <ac:spMkLst>
            <pc:docMk/>
            <pc:sldMk cId="624561459" sldId="289"/>
            <ac:spMk id="9" creationId="{1F0C5901-4B63-0B40-87DF-EAFD2F69CD26}"/>
          </ac:spMkLst>
        </pc:spChg>
        <pc:spChg chg="del">
          <ac:chgData name="Patrick Adelberger" userId="491e66b944374514" providerId="LiveId" clId="{52490F8B-E7BA-4C6A-A3E0-333A8BDE70E4}" dt="2022-06-27T07:02:19.915" v="4105" actId="478"/>
          <ac:spMkLst>
            <pc:docMk/>
            <pc:sldMk cId="624561459" sldId="289"/>
            <ac:spMk id="10" creationId="{AC42CEA8-3C0D-6FD6-50AC-45AC125BCB82}"/>
          </ac:spMkLst>
        </pc:spChg>
        <pc:spChg chg="del">
          <ac:chgData name="Patrick Adelberger" userId="491e66b944374514" providerId="LiveId" clId="{52490F8B-E7BA-4C6A-A3E0-333A8BDE70E4}" dt="2022-06-27T07:02:19.915" v="4105" actId="478"/>
          <ac:spMkLst>
            <pc:docMk/>
            <pc:sldMk cId="624561459" sldId="289"/>
            <ac:spMk id="11" creationId="{AD938124-1196-7259-0545-344CD2D94D67}"/>
          </ac:spMkLst>
        </pc:spChg>
        <pc:spChg chg="del">
          <ac:chgData name="Patrick Adelberger" userId="491e66b944374514" providerId="LiveId" clId="{52490F8B-E7BA-4C6A-A3E0-333A8BDE70E4}" dt="2022-06-27T07:02:19.915" v="4105" actId="478"/>
          <ac:spMkLst>
            <pc:docMk/>
            <pc:sldMk cId="624561459" sldId="289"/>
            <ac:spMk id="12" creationId="{53013547-5BCF-BD1B-C1E2-58E1BBE4A86D}"/>
          </ac:spMkLst>
        </pc:spChg>
        <pc:spChg chg="del">
          <ac:chgData name="Patrick Adelberger" userId="491e66b944374514" providerId="LiveId" clId="{52490F8B-E7BA-4C6A-A3E0-333A8BDE70E4}" dt="2022-06-27T07:02:19.915" v="4105" actId="478"/>
          <ac:spMkLst>
            <pc:docMk/>
            <pc:sldMk cId="624561459" sldId="289"/>
            <ac:spMk id="13" creationId="{14C67735-485D-BBF0-1E18-43417ED5E361}"/>
          </ac:spMkLst>
        </pc:spChg>
        <pc:spChg chg="del">
          <ac:chgData name="Patrick Adelberger" userId="491e66b944374514" providerId="LiveId" clId="{52490F8B-E7BA-4C6A-A3E0-333A8BDE70E4}" dt="2022-06-27T07:02:21.392" v="4106" actId="478"/>
          <ac:spMkLst>
            <pc:docMk/>
            <pc:sldMk cId="624561459" sldId="289"/>
            <ac:spMk id="14" creationId="{CBB319CA-76B4-AC34-2518-AC0C4FAD22F1}"/>
          </ac:spMkLst>
        </pc:spChg>
        <pc:spChg chg="del">
          <ac:chgData name="Patrick Adelberger" userId="491e66b944374514" providerId="LiveId" clId="{52490F8B-E7BA-4C6A-A3E0-333A8BDE70E4}" dt="2022-06-27T07:02:19.915" v="4105" actId="478"/>
          <ac:spMkLst>
            <pc:docMk/>
            <pc:sldMk cId="624561459" sldId="289"/>
            <ac:spMk id="15" creationId="{92CFF803-FB01-4073-247F-54F4F2710185}"/>
          </ac:spMkLst>
        </pc:spChg>
      </pc:sldChg>
      <pc:sldChg chg="delSp modSp add mod ord modTransition modShow modNotesTx">
        <pc:chgData name="Patrick Adelberger" userId="491e66b944374514" providerId="LiveId" clId="{52490F8B-E7BA-4C6A-A3E0-333A8BDE70E4}" dt="2022-07-04T15:40:09.739" v="8980"/>
        <pc:sldMkLst>
          <pc:docMk/>
          <pc:sldMk cId="3420225917" sldId="290"/>
        </pc:sldMkLst>
        <pc:picChg chg="mod">
          <ac:chgData name="Patrick Adelberger" userId="491e66b944374514" providerId="LiveId" clId="{52490F8B-E7BA-4C6A-A3E0-333A8BDE70E4}" dt="2022-06-27T08:12:17.285" v="5944" actId="1076"/>
          <ac:picMkLst>
            <pc:docMk/>
            <pc:sldMk cId="3420225917" sldId="290"/>
            <ac:picMk id="5" creationId="{E1CDF502-4ACF-20C1-CDEE-4DBA169374F0}"/>
          </ac:picMkLst>
        </pc:picChg>
        <pc:picChg chg="del">
          <ac:chgData name="Patrick Adelberger" userId="491e66b944374514" providerId="LiveId" clId="{52490F8B-E7BA-4C6A-A3E0-333A8BDE70E4}" dt="2022-06-27T08:11:52.391" v="5941" actId="478"/>
          <ac:picMkLst>
            <pc:docMk/>
            <pc:sldMk cId="3420225917" sldId="290"/>
            <ac:picMk id="6" creationId="{FF2FAB02-957A-1F83-FC42-411211BA81E7}"/>
          </ac:picMkLst>
        </pc:picChg>
      </pc:sldChg>
      <pc:sldChg chg="addSp delSp modSp add mod ord modTransition addAnim delAnim modAnim modShow">
        <pc:chgData name="Patrick Adelberger" userId="491e66b944374514" providerId="LiveId" clId="{52490F8B-E7BA-4C6A-A3E0-333A8BDE70E4}" dt="2022-07-04T15:40:09.739" v="8980"/>
        <pc:sldMkLst>
          <pc:docMk/>
          <pc:sldMk cId="3928038905" sldId="291"/>
        </pc:sldMkLst>
        <pc:spChg chg="mod">
          <ac:chgData name="Patrick Adelberger" userId="491e66b944374514" providerId="LiveId" clId="{52490F8B-E7BA-4C6A-A3E0-333A8BDE70E4}" dt="2022-06-29T11:25:14.264" v="6320" actId="164"/>
          <ac:spMkLst>
            <pc:docMk/>
            <pc:sldMk cId="3928038905" sldId="291"/>
            <ac:spMk id="7" creationId="{73366447-2487-0329-176F-B93F044E3C18}"/>
          </ac:spMkLst>
        </pc:spChg>
        <pc:spChg chg="mod">
          <ac:chgData name="Patrick Adelberger" userId="491e66b944374514" providerId="LiveId" clId="{52490F8B-E7BA-4C6A-A3E0-333A8BDE70E4}" dt="2022-06-29T11:25:14.264" v="6320" actId="164"/>
          <ac:spMkLst>
            <pc:docMk/>
            <pc:sldMk cId="3928038905" sldId="291"/>
            <ac:spMk id="8" creationId="{B3A60CEA-5EBC-DD3D-E068-9169CAC363B3}"/>
          </ac:spMkLst>
        </pc:spChg>
        <pc:spChg chg="mod">
          <ac:chgData name="Patrick Adelberger" userId="491e66b944374514" providerId="LiveId" clId="{52490F8B-E7BA-4C6A-A3E0-333A8BDE70E4}" dt="2022-06-29T11:25:14.264" v="6320" actId="164"/>
          <ac:spMkLst>
            <pc:docMk/>
            <pc:sldMk cId="3928038905" sldId="291"/>
            <ac:spMk id="9" creationId="{70721AB8-3E2D-C805-9CCC-804865A1ECA8}"/>
          </ac:spMkLst>
        </pc:spChg>
        <pc:spChg chg="mod">
          <ac:chgData name="Patrick Adelberger" userId="491e66b944374514" providerId="LiveId" clId="{52490F8B-E7BA-4C6A-A3E0-333A8BDE70E4}" dt="2022-06-29T11:25:14.264" v="6320" actId="164"/>
          <ac:spMkLst>
            <pc:docMk/>
            <pc:sldMk cId="3928038905" sldId="291"/>
            <ac:spMk id="10" creationId="{38B23CF0-10BB-44C7-F86A-E6F36F4539D1}"/>
          </ac:spMkLst>
        </pc:spChg>
        <pc:spChg chg="mod">
          <ac:chgData name="Patrick Adelberger" userId="491e66b944374514" providerId="LiveId" clId="{52490F8B-E7BA-4C6A-A3E0-333A8BDE70E4}" dt="2022-06-29T11:25:14.264" v="6320" actId="164"/>
          <ac:spMkLst>
            <pc:docMk/>
            <pc:sldMk cId="3928038905" sldId="291"/>
            <ac:spMk id="11" creationId="{132AA2C6-6E88-F554-CCB9-73C0A0F8C8DE}"/>
          </ac:spMkLst>
        </pc:spChg>
        <pc:spChg chg="add del mod ord">
          <ac:chgData name="Patrick Adelberger" userId="491e66b944374514" providerId="LiveId" clId="{52490F8B-E7BA-4C6A-A3E0-333A8BDE70E4}" dt="2022-06-29T11:07:12.666" v="6196"/>
          <ac:spMkLst>
            <pc:docMk/>
            <pc:sldMk cId="3928038905" sldId="291"/>
            <ac:spMk id="17" creationId="{23CBF89E-1D07-C7ED-B133-716A5D00ACFF}"/>
          </ac:spMkLst>
        </pc:spChg>
        <pc:spChg chg="mod">
          <ac:chgData name="Patrick Adelberger" userId="491e66b944374514" providerId="LiveId" clId="{52490F8B-E7BA-4C6A-A3E0-333A8BDE70E4}" dt="2022-06-29T11:03:33.676" v="6183"/>
          <ac:spMkLst>
            <pc:docMk/>
            <pc:sldMk cId="3928038905" sldId="291"/>
            <ac:spMk id="18" creationId="{99A75004-2723-4096-F32E-969D70BEA9A7}"/>
          </ac:spMkLst>
        </pc:spChg>
        <pc:spChg chg="mod">
          <ac:chgData name="Patrick Adelberger" userId="491e66b944374514" providerId="LiveId" clId="{52490F8B-E7BA-4C6A-A3E0-333A8BDE70E4}" dt="2022-06-29T11:03:33.676" v="6183"/>
          <ac:spMkLst>
            <pc:docMk/>
            <pc:sldMk cId="3928038905" sldId="291"/>
            <ac:spMk id="19" creationId="{FA00A903-383B-AD14-A36B-6BC85826615E}"/>
          </ac:spMkLst>
        </pc:spChg>
        <pc:spChg chg="mod">
          <ac:chgData name="Patrick Adelberger" userId="491e66b944374514" providerId="LiveId" clId="{52490F8B-E7BA-4C6A-A3E0-333A8BDE70E4}" dt="2022-06-29T11:03:33.676" v="6183"/>
          <ac:spMkLst>
            <pc:docMk/>
            <pc:sldMk cId="3928038905" sldId="291"/>
            <ac:spMk id="20" creationId="{25F17CE5-A295-127E-6834-0CB00AF996F7}"/>
          </ac:spMkLst>
        </pc:spChg>
        <pc:spChg chg="add del mod">
          <ac:chgData name="Patrick Adelberger" userId="491e66b944374514" providerId="LiveId" clId="{52490F8B-E7BA-4C6A-A3E0-333A8BDE70E4}" dt="2022-06-29T11:07:12.666" v="6196"/>
          <ac:spMkLst>
            <pc:docMk/>
            <pc:sldMk cId="3928038905" sldId="291"/>
            <ac:spMk id="21" creationId="{7D5B73CA-BC83-9175-4778-C149137110C2}"/>
          </ac:spMkLst>
        </pc:spChg>
        <pc:spChg chg="add del mod ord">
          <ac:chgData name="Patrick Adelberger" userId="491e66b944374514" providerId="LiveId" clId="{52490F8B-E7BA-4C6A-A3E0-333A8BDE70E4}" dt="2022-06-29T11:26:05.110" v="6336" actId="166"/>
          <ac:spMkLst>
            <pc:docMk/>
            <pc:sldMk cId="3928038905" sldId="291"/>
            <ac:spMk id="22" creationId="{2FD1B454-62E4-415E-A854-7179DEFF1924}"/>
          </ac:spMkLst>
        </pc:spChg>
        <pc:spChg chg="del mod">
          <ac:chgData name="Patrick Adelberger" userId="491e66b944374514" providerId="LiveId" clId="{52490F8B-E7BA-4C6A-A3E0-333A8BDE70E4}" dt="2022-06-29T11:09:02.801" v="6198" actId="478"/>
          <ac:spMkLst>
            <pc:docMk/>
            <pc:sldMk cId="3928038905" sldId="291"/>
            <ac:spMk id="23" creationId="{C6EBD237-23E7-49C2-3DB0-AD3C79656709}"/>
          </ac:spMkLst>
        </pc:spChg>
        <pc:grpChg chg="add mod ord">
          <ac:chgData name="Patrick Adelberger" userId="491e66b944374514" providerId="LiveId" clId="{52490F8B-E7BA-4C6A-A3E0-333A8BDE70E4}" dt="2022-06-29T11:25:36.858" v="6323" actId="167"/>
          <ac:grpSpMkLst>
            <pc:docMk/>
            <pc:sldMk cId="3928038905" sldId="291"/>
            <ac:grpSpMk id="27" creationId="{509EFEA1-192A-47BF-56DF-FA6183E006E3}"/>
          </ac:grpSpMkLst>
        </pc:grpChg>
        <pc:picChg chg="add del mod">
          <ac:chgData name="Patrick Adelberger" userId="491e66b944374514" providerId="LiveId" clId="{52490F8B-E7BA-4C6A-A3E0-333A8BDE70E4}" dt="2022-06-29T11:04:19.796" v="6185" actId="1076"/>
          <ac:picMkLst>
            <pc:docMk/>
            <pc:sldMk cId="3928038905" sldId="291"/>
            <ac:picMk id="5" creationId="{682FACCE-D970-D0A4-2A4B-8A317F4AC09D}"/>
          </ac:picMkLst>
        </pc:picChg>
        <pc:picChg chg="add del mod">
          <ac:chgData name="Patrick Adelberger" userId="491e66b944374514" providerId="LiveId" clId="{52490F8B-E7BA-4C6A-A3E0-333A8BDE70E4}" dt="2022-06-29T11:23:30.902" v="6305" actId="478"/>
          <ac:picMkLst>
            <pc:docMk/>
            <pc:sldMk cId="3928038905" sldId="291"/>
            <ac:picMk id="24" creationId="{51FA346F-0EFF-3E22-DFDC-905A083535F8}"/>
          </ac:picMkLst>
        </pc:picChg>
        <pc:picChg chg="add del mod ord">
          <ac:chgData name="Patrick Adelberger" userId="491e66b944374514" providerId="LiveId" clId="{52490F8B-E7BA-4C6A-A3E0-333A8BDE70E4}" dt="2022-06-29T11:22:59.049" v="6297"/>
          <ac:picMkLst>
            <pc:docMk/>
            <pc:sldMk cId="3928038905" sldId="291"/>
            <ac:picMk id="25" creationId="{6FB09385-2818-7F14-D4CA-669745DA31D2}"/>
          </ac:picMkLst>
        </pc:picChg>
        <pc:picChg chg="add mod ord">
          <ac:chgData name="Patrick Adelberger" userId="491e66b944374514" providerId="LiveId" clId="{52490F8B-E7BA-4C6A-A3E0-333A8BDE70E4}" dt="2022-06-29T11:25:55.613" v="6333" actId="1035"/>
          <ac:picMkLst>
            <pc:docMk/>
            <pc:sldMk cId="3928038905" sldId="291"/>
            <ac:picMk id="26" creationId="{E45A80AC-7A8A-8748-3039-C59B44AC58C2}"/>
          </ac:picMkLst>
        </pc:picChg>
        <pc:cxnChg chg="mod">
          <ac:chgData name="Patrick Adelberger" userId="491e66b944374514" providerId="LiveId" clId="{52490F8B-E7BA-4C6A-A3E0-333A8BDE70E4}" dt="2022-06-29T11:25:14.264" v="6320" actId="164"/>
          <ac:cxnSpMkLst>
            <pc:docMk/>
            <pc:sldMk cId="3928038905" sldId="291"/>
            <ac:cxnSpMk id="12" creationId="{6E4246AE-4810-8AB7-054E-BA5060FEE5DB}"/>
          </ac:cxnSpMkLst>
        </pc:cxnChg>
        <pc:cxnChg chg="mod">
          <ac:chgData name="Patrick Adelberger" userId="491e66b944374514" providerId="LiveId" clId="{52490F8B-E7BA-4C6A-A3E0-333A8BDE70E4}" dt="2022-06-29T11:25:14.264" v="6320" actId="164"/>
          <ac:cxnSpMkLst>
            <pc:docMk/>
            <pc:sldMk cId="3928038905" sldId="291"/>
            <ac:cxnSpMk id="13" creationId="{ECF2BF2C-6A01-7E5B-73CD-8F081C27AB0C}"/>
          </ac:cxnSpMkLst>
        </pc:cxnChg>
        <pc:cxnChg chg="mod">
          <ac:chgData name="Patrick Adelberger" userId="491e66b944374514" providerId="LiveId" clId="{52490F8B-E7BA-4C6A-A3E0-333A8BDE70E4}" dt="2022-06-29T11:25:14.264" v="6320" actId="164"/>
          <ac:cxnSpMkLst>
            <pc:docMk/>
            <pc:sldMk cId="3928038905" sldId="291"/>
            <ac:cxnSpMk id="14" creationId="{D8241DE0-266A-B1B8-964D-EA1B48971C5F}"/>
          </ac:cxnSpMkLst>
        </pc:cxnChg>
        <pc:cxnChg chg="mod">
          <ac:chgData name="Patrick Adelberger" userId="491e66b944374514" providerId="LiveId" clId="{52490F8B-E7BA-4C6A-A3E0-333A8BDE70E4}" dt="2022-06-29T11:25:14.264" v="6320" actId="164"/>
          <ac:cxnSpMkLst>
            <pc:docMk/>
            <pc:sldMk cId="3928038905" sldId="291"/>
            <ac:cxnSpMk id="15" creationId="{4548273C-7117-B0C4-878A-F3B3BCE9BEF2}"/>
          </ac:cxnSpMkLst>
        </pc:cxnChg>
        <pc:cxnChg chg="mod">
          <ac:chgData name="Patrick Adelberger" userId="491e66b944374514" providerId="LiveId" clId="{52490F8B-E7BA-4C6A-A3E0-333A8BDE70E4}" dt="2022-06-29T11:25:14.264" v="6320" actId="164"/>
          <ac:cxnSpMkLst>
            <pc:docMk/>
            <pc:sldMk cId="3928038905" sldId="291"/>
            <ac:cxnSpMk id="16" creationId="{806410D6-1715-AEAA-9F22-61F364C9237E}"/>
          </ac:cxnSpMkLst>
        </pc:cxnChg>
      </pc:sldChg>
      <pc:sldChg chg="addSp delSp modSp add mod modTransition modClrScheme modAnim addCm modCm chgLayout modNotesTx">
        <pc:chgData name="Patrick Adelberger" userId="491e66b944374514" providerId="LiveId" clId="{52490F8B-E7BA-4C6A-A3E0-333A8BDE70E4}" dt="2022-07-13T18:06:42.529" v="14568" actId="20577"/>
        <pc:sldMkLst>
          <pc:docMk/>
          <pc:sldMk cId="2959483509" sldId="292"/>
        </pc:sldMkLst>
        <pc:spChg chg="mod ord">
          <ac:chgData name="Patrick Adelberger" userId="491e66b944374514" providerId="LiveId" clId="{52490F8B-E7BA-4C6A-A3E0-333A8BDE70E4}" dt="2022-07-05T10:25:19.840" v="11091" actId="700"/>
          <ac:spMkLst>
            <pc:docMk/>
            <pc:sldMk cId="2959483509" sldId="292"/>
            <ac:spMk id="2" creationId="{6E9333B8-A570-D1B6-BFE4-E778EE946EEC}"/>
          </ac:spMkLst>
        </pc:spChg>
        <pc:spChg chg="mod ord">
          <ac:chgData name="Patrick Adelberger" userId="491e66b944374514" providerId="LiveId" clId="{52490F8B-E7BA-4C6A-A3E0-333A8BDE70E4}" dt="2022-07-05T10:28:51.748" v="11118" actId="1076"/>
          <ac:spMkLst>
            <pc:docMk/>
            <pc:sldMk cId="2959483509" sldId="292"/>
            <ac:spMk id="3" creationId="{81A7F95A-615B-8BAE-DAF6-7425FAB01466}"/>
          </ac:spMkLst>
        </pc:spChg>
        <pc:spChg chg="mod ord">
          <ac:chgData name="Patrick Adelberger" userId="491e66b944374514" providerId="LiveId" clId="{52490F8B-E7BA-4C6A-A3E0-333A8BDE70E4}" dt="2022-07-05T10:25:19.840" v="11091" actId="700"/>
          <ac:spMkLst>
            <pc:docMk/>
            <pc:sldMk cId="2959483509" sldId="292"/>
            <ac:spMk id="11" creationId="{A163CEB7-9F8F-71BF-2393-5EC9C23D5067}"/>
          </ac:spMkLst>
        </pc:spChg>
        <pc:spChg chg="add del mod ord">
          <ac:chgData name="Patrick Adelberger" userId="491e66b944374514" providerId="LiveId" clId="{52490F8B-E7BA-4C6A-A3E0-333A8BDE70E4}" dt="2022-07-05T10:30:15.944" v="11134" actId="478"/>
          <ac:spMkLst>
            <pc:docMk/>
            <pc:sldMk cId="2959483509" sldId="292"/>
            <ac:spMk id="13" creationId="{CDF5418A-BCED-1BB8-40DD-8881A0902B81}"/>
          </ac:spMkLst>
        </pc:spChg>
        <pc:spChg chg="add mod">
          <ac:chgData name="Patrick Adelberger" userId="491e66b944374514" providerId="LiveId" clId="{52490F8B-E7BA-4C6A-A3E0-333A8BDE70E4}" dt="2022-07-05T09:21:17.844" v="9465" actId="164"/>
          <ac:spMkLst>
            <pc:docMk/>
            <pc:sldMk cId="2959483509" sldId="292"/>
            <ac:spMk id="14" creationId="{6B70433C-7C61-520B-3AB0-FEED8BF42594}"/>
          </ac:spMkLst>
        </pc:spChg>
        <pc:spChg chg="add mod">
          <ac:chgData name="Patrick Adelberger" userId="491e66b944374514" providerId="LiveId" clId="{52490F8B-E7BA-4C6A-A3E0-333A8BDE70E4}" dt="2022-07-05T09:21:17.844" v="9465" actId="164"/>
          <ac:spMkLst>
            <pc:docMk/>
            <pc:sldMk cId="2959483509" sldId="292"/>
            <ac:spMk id="16" creationId="{BB4418FE-C4D9-4BE0-5279-1F91A0339ADC}"/>
          </ac:spMkLst>
        </pc:spChg>
        <pc:spChg chg="mod">
          <ac:chgData name="Patrick Adelberger" userId="491e66b944374514" providerId="LiveId" clId="{52490F8B-E7BA-4C6A-A3E0-333A8BDE70E4}" dt="2022-07-05T10:34:30.093" v="11145" actId="2711"/>
          <ac:spMkLst>
            <pc:docMk/>
            <pc:sldMk cId="2959483509" sldId="292"/>
            <ac:spMk id="21" creationId="{92FC2BC5-7B91-F420-A748-1CF02BEC161D}"/>
          </ac:spMkLst>
        </pc:spChg>
        <pc:spChg chg="mod">
          <ac:chgData name="Patrick Adelberger" userId="491e66b944374514" providerId="LiveId" clId="{52490F8B-E7BA-4C6A-A3E0-333A8BDE70E4}" dt="2022-07-05T10:23:58.819" v="11085"/>
          <ac:spMkLst>
            <pc:docMk/>
            <pc:sldMk cId="2959483509" sldId="292"/>
            <ac:spMk id="22" creationId="{08CC9D15-15DA-2455-1CD0-B628C5536DFB}"/>
          </ac:spMkLst>
        </pc:spChg>
        <pc:grpChg chg="del mod">
          <ac:chgData name="Patrick Adelberger" userId="491e66b944374514" providerId="LiveId" clId="{52490F8B-E7BA-4C6A-A3E0-333A8BDE70E4}" dt="2022-07-05T10:23:57.750" v="11084" actId="478"/>
          <ac:grpSpMkLst>
            <pc:docMk/>
            <pc:sldMk cId="2959483509" sldId="292"/>
            <ac:grpSpMk id="6" creationId="{08AFA207-5C58-7C3B-654B-472C249A0E30}"/>
          </ac:grpSpMkLst>
        </pc:grpChg>
        <pc:grpChg chg="add del mod">
          <ac:chgData name="Patrick Adelberger" userId="491e66b944374514" providerId="LiveId" clId="{52490F8B-E7BA-4C6A-A3E0-333A8BDE70E4}" dt="2022-07-05T10:23:53.568" v="11083" actId="478"/>
          <ac:grpSpMkLst>
            <pc:docMk/>
            <pc:sldMk cId="2959483509" sldId="292"/>
            <ac:grpSpMk id="17" creationId="{78F88056-EE7E-F9E6-7B44-D64EF22A2C90}"/>
          </ac:grpSpMkLst>
        </pc:grpChg>
        <pc:grpChg chg="add mod">
          <ac:chgData name="Patrick Adelberger" userId="491e66b944374514" providerId="LiveId" clId="{52490F8B-E7BA-4C6A-A3E0-333A8BDE70E4}" dt="2022-07-05T10:32:48.261" v="11143" actId="12788"/>
          <ac:grpSpMkLst>
            <pc:docMk/>
            <pc:sldMk cId="2959483509" sldId="292"/>
            <ac:grpSpMk id="18" creationId="{A0EBDCD2-634A-B478-4CAE-5FCD59541ECB}"/>
          </ac:grpSpMkLst>
        </pc:grpChg>
        <pc:picChg chg="del mod">
          <ac:chgData name="Patrick Adelberger" userId="491e66b944374514" providerId="LiveId" clId="{52490F8B-E7BA-4C6A-A3E0-333A8BDE70E4}" dt="2022-07-05T10:26:07.532" v="11098" actId="478"/>
          <ac:picMkLst>
            <pc:docMk/>
            <pc:sldMk cId="2959483509" sldId="292"/>
            <ac:picMk id="7" creationId="{24AE8B09-0089-D1CA-3E83-5306FE71C5B1}"/>
          </ac:picMkLst>
        </pc:picChg>
        <pc:picChg chg="del mod modCrop">
          <ac:chgData name="Patrick Adelberger" userId="491e66b944374514" providerId="LiveId" clId="{52490F8B-E7BA-4C6A-A3E0-333A8BDE70E4}" dt="2022-07-05T09:20:47.841" v="9451" actId="478"/>
          <ac:picMkLst>
            <pc:docMk/>
            <pc:sldMk cId="2959483509" sldId="292"/>
            <ac:picMk id="10" creationId="{6791CAAE-F324-32E4-96A8-0E1B7FE4F09A}"/>
          </ac:picMkLst>
        </pc:picChg>
        <pc:picChg chg="add mod ord modCrop">
          <ac:chgData name="Patrick Adelberger" userId="491e66b944374514" providerId="LiveId" clId="{52490F8B-E7BA-4C6A-A3E0-333A8BDE70E4}" dt="2022-07-05T10:29:57.022" v="11131" actId="14100"/>
          <ac:picMkLst>
            <pc:docMk/>
            <pc:sldMk cId="2959483509" sldId="292"/>
            <ac:picMk id="12" creationId="{3ABAC38A-8032-26DF-E77C-869CC6C3766A}"/>
          </ac:picMkLst>
        </pc:picChg>
        <pc:picChg chg="add mod">
          <ac:chgData name="Patrick Adelberger" userId="491e66b944374514" providerId="LiveId" clId="{52490F8B-E7BA-4C6A-A3E0-333A8BDE70E4}" dt="2022-07-05T17:13:53.717" v="12453" actId="1076"/>
          <ac:picMkLst>
            <pc:docMk/>
            <pc:sldMk cId="2959483509" sldId="292"/>
            <ac:picMk id="13" creationId="{944871B1-CEE9-F9F8-90E8-E5DBDB3EEA69}"/>
          </ac:picMkLst>
        </pc:picChg>
        <pc:picChg chg="add del mod">
          <ac:chgData name="Patrick Adelberger" userId="491e66b944374514" providerId="LiveId" clId="{52490F8B-E7BA-4C6A-A3E0-333A8BDE70E4}" dt="2022-07-04T15:40:09.739" v="8980"/>
          <ac:picMkLst>
            <pc:docMk/>
            <pc:sldMk cId="2959483509" sldId="292"/>
            <ac:picMk id="14" creationId="{C46C572E-D523-C19E-F967-D98DDE1D40DF}"/>
          </ac:picMkLst>
        </pc:picChg>
        <pc:picChg chg="add mod">
          <ac:chgData name="Patrick Adelberger" userId="491e66b944374514" providerId="LiveId" clId="{52490F8B-E7BA-4C6A-A3E0-333A8BDE70E4}" dt="2022-07-05T09:21:17.844" v="9465" actId="164"/>
          <ac:picMkLst>
            <pc:docMk/>
            <pc:sldMk cId="2959483509" sldId="292"/>
            <ac:picMk id="15" creationId="{B8BF0682-CCD8-8ABC-F23F-7DB6E67401BF}"/>
          </ac:picMkLst>
        </pc:picChg>
        <pc:picChg chg="mod">
          <ac:chgData name="Patrick Adelberger" userId="491e66b944374514" providerId="LiveId" clId="{52490F8B-E7BA-4C6A-A3E0-333A8BDE70E4}" dt="2022-07-05T10:23:58.819" v="11085"/>
          <ac:picMkLst>
            <pc:docMk/>
            <pc:sldMk cId="2959483509" sldId="292"/>
            <ac:picMk id="19" creationId="{529A2928-5E23-00B2-372B-E021FFA75307}"/>
          </ac:picMkLst>
        </pc:picChg>
        <pc:picChg chg="mod">
          <ac:chgData name="Patrick Adelberger" userId="491e66b944374514" providerId="LiveId" clId="{52490F8B-E7BA-4C6A-A3E0-333A8BDE70E4}" dt="2022-07-05T10:23:58.819" v="11085"/>
          <ac:picMkLst>
            <pc:docMk/>
            <pc:sldMk cId="2959483509" sldId="292"/>
            <ac:picMk id="20" creationId="{F32C7586-AD6B-C582-D2C1-145892BD950E}"/>
          </ac:picMkLst>
        </pc:picChg>
        <pc:picChg chg="add mod">
          <ac:chgData name="Patrick Adelberger" userId="491e66b944374514" providerId="LiveId" clId="{52490F8B-E7BA-4C6A-A3E0-333A8BDE70E4}" dt="2022-07-05T17:13:57.933" v="12454" actId="1076"/>
          <ac:picMkLst>
            <pc:docMk/>
            <pc:sldMk cId="2959483509" sldId="292"/>
            <ac:picMk id="23" creationId="{B1DE8897-31E1-4E64-B3D6-D23C0CE06A45}"/>
          </ac:picMkLst>
        </pc:picChg>
        <pc:picChg chg="add mod">
          <ac:chgData name="Patrick Adelberger" userId="491e66b944374514" providerId="LiveId" clId="{52490F8B-E7BA-4C6A-A3E0-333A8BDE70E4}" dt="2022-07-05T17:13:51.834" v="12452" actId="1076"/>
          <ac:picMkLst>
            <pc:docMk/>
            <pc:sldMk cId="2959483509" sldId="292"/>
            <ac:picMk id="24" creationId="{2DF6A72B-7C83-9346-F80F-112BCF97F4D6}"/>
          </ac:picMkLst>
        </pc:picChg>
      </pc:sldChg>
      <pc:sldChg chg="addSp delSp modSp new mod ord modTransition modClrScheme modAnim modShow chgLayout">
        <pc:chgData name="Patrick Adelberger" userId="491e66b944374514" providerId="LiveId" clId="{52490F8B-E7BA-4C6A-A3E0-333A8BDE70E4}" dt="2022-07-05T15:52:15.493" v="11291"/>
        <pc:sldMkLst>
          <pc:docMk/>
          <pc:sldMk cId="4145098749" sldId="293"/>
        </pc:sldMkLst>
        <pc:spChg chg="del mod ord">
          <ac:chgData name="Patrick Adelberger" userId="491e66b944374514" providerId="LiveId" clId="{52490F8B-E7BA-4C6A-A3E0-333A8BDE70E4}" dt="2022-06-29T12:53:36.341" v="6536" actId="700"/>
          <ac:spMkLst>
            <pc:docMk/>
            <pc:sldMk cId="4145098749" sldId="293"/>
            <ac:spMk id="2" creationId="{41FB6EDB-826F-DDFA-5314-A1CA36E68F05}"/>
          </ac:spMkLst>
        </pc:spChg>
        <pc:spChg chg="del">
          <ac:chgData name="Patrick Adelberger" userId="491e66b944374514" providerId="LiveId" clId="{52490F8B-E7BA-4C6A-A3E0-333A8BDE70E4}" dt="2022-06-29T12:53:36.341" v="6536" actId="700"/>
          <ac:spMkLst>
            <pc:docMk/>
            <pc:sldMk cId="4145098749" sldId="293"/>
            <ac:spMk id="3" creationId="{0A9B0A2F-9519-A792-6163-4530A6243F6A}"/>
          </ac:spMkLst>
        </pc:spChg>
        <pc:spChg chg="add del">
          <ac:chgData name="Patrick Adelberger" userId="491e66b944374514" providerId="LiveId" clId="{52490F8B-E7BA-4C6A-A3E0-333A8BDE70E4}" dt="2022-06-30T09:35:03.212" v="7002" actId="21"/>
          <ac:spMkLst>
            <pc:docMk/>
            <pc:sldMk cId="4145098749" sldId="293"/>
            <ac:spMk id="3" creationId="{BCE894BB-82CD-DFB8-2FB5-757F130CD3BC}"/>
          </ac:spMkLst>
        </pc:spChg>
        <pc:spChg chg="del">
          <ac:chgData name="Patrick Adelberger" userId="491e66b944374514" providerId="LiveId" clId="{52490F8B-E7BA-4C6A-A3E0-333A8BDE70E4}" dt="2022-06-29T12:53:36.341" v="6536" actId="700"/>
          <ac:spMkLst>
            <pc:docMk/>
            <pc:sldMk cId="4145098749" sldId="293"/>
            <ac:spMk id="4" creationId="{F05166CD-7837-F502-955D-0AEB202628DC}"/>
          </ac:spMkLst>
        </pc:spChg>
        <pc:spChg chg="mod ord">
          <ac:chgData name="Patrick Adelberger" userId="491e66b944374514" providerId="LiveId" clId="{52490F8B-E7BA-4C6A-A3E0-333A8BDE70E4}" dt="2022-06-29T12:53:36.341" v="6536" actId="700"/>
          <ac:spMkLst>
            <pc:docMk/>
            <pc:sldMk cId="4145098749" sldId="293"/>
            <ac:spMk id="5" creationId="{7994FB21-3079-E0B6-A076-CBA54CD467DA}"/>
          </ac:spMkLst>
        </pc:spChg>
        <pc:spChg chg="add mod ord">
          <ac:chgData name="Patrick Adelberger" userId="491e66b944374514" providerId="LiveId" clId="{52490F8B-E7BA-4C6A-A3E0-333A8BDE70E4}" dt="2022-06-29T12:53:42.637" v="6556" actId="20577"/>
          <ac:spMkLst>
            <pc:docMk/>
            <pc:sldMk cId="4145098749" sldId="293"/>
            <ac:spMk id="6" creationId="{2C94FFBE-7A03-63D3-AE07-36F7AF106D8C}"/>
          </ac:spMkLst>
        </pc:spChg>
        <pc:spChg chg="add del mod">
          <ac:chgData name="Patrick Adelberger" userId="491e66b944374514" providerId="LiveId" clId="{52490F8B-E7BA-4C6A-A3E0-333A8BDE70E4}" dt="2022-06-30T09:35:24.917" v="7007" actId="478"/>
          <ac:spMkLst>
            <pc:docMk/>
            <pc:sldMk cId="4145098749" sldId="293"/>
            <ac:spMk id="8" creationId="{568AD74A-0C76-3D2D-924F-DD4E31ED95F0}"/>
          </ac:spMkLst>
        </pc:spChg>
        <pc:picChg chg="add del mod">
          <ac:chgData name="Patrick Adelberger" userId="491e66b944374514" providerId="LiveId" clId="{52490F8B-E7BA-4C6A-A3E0-333A8BDE70E4}" dt="2022-07-04T15:40:09.739" v="8980"/>
          <ac:picMkLst>
            <pc:docMk/>
            <pc:sldMk cId="4145098749" sldId="293"/>
            <ac:picMk id="2" creationId="{FDC033FC-DBD6-F9BA-3450-37A0BA70617F}"/>
          </ac:picMkLst>
        </pc:picChg>
        <pc:picChg chg="add mod">
          <ac:chgData name="Patrick Adelberger" userId="491e66b944374514" providerId="LiveId" clId="{52490F8B-E7BA-4C6A-A3E0-333A8BDE70E4}" dt="2022-06-29T12:54:30.243" v="6563" actId="1076"/>
          <ac:picMkLst>
            <pc:docMk/>
            <pc:sldMk cId="4145098749" sldId="293"/>
            <ac:picMk id="7" creationId="{7F349728-792D-EFD6-8818-EEDFFC5DC569}"/>
          </ac:picMkLst>
        </pc:picChg>
      </pc:sldChg>
      <pc:sldChg chg="addSp delSp modSp add mod ord modTransition modAnim modShow">
        <pc:chgData name="Patrick Adelberger" userId="491e66b944374514" providerId="LiveId" clId="{52490F8B-E7BA-4C6A-A3E0-333A8BDE70E4}" dt="2022-07-05T15:52:15.493" v="11291"/>
        <pc:sldMkLst>
          <pc:docMk/>
          <pc:sldMk cId="4294074350" sldId="294"/>
        </pc:sldMkLst>
        <pc:spChg chg="add del mod">
          <ac:chgData name="Patrick Adelberger" userId="491e66b944374514" providerId="LiveId" clId="{52490F8B-E7BA-4C6A-A3E0-333A8BDE70E4}" dt="2022-06-30T09:32:16.594" v="6993" actId="478"/>
          <ac:spMkLst>
            <pc:docMk/>
            <pc:sldMk cId="4294074350" sldId="294"/>
            <ac:spMk id="9" creationId="{0828AC02-2EEE-3AF7-EB53-C82F4A815941}"/>
          </ac:spMkLst>
        </pc:spChg>
        <pc:spChg chg="add del mod">
          <ac:chgData name="Patrick Adelberger" userId="491e66b944374514" providerId="LiveId" clId="{52490F8B-E7BA-4C6A-A3E0-333A8BDE70E4}" dt="2022-06-30T09:35:22.872" v="7006" actId="478"/>
          <ac:spMkLst>
            <pc:docMk/>
            <pc:sldMk cId="4294074350" sldId="294"/>
            <ac:spMk id="9" creationId="{FE94E037-E1CD-8C3F-34C2-570FD51300D9}"/>
          </ac:spMkLst>
        </pc:spChg>
        <pc:spChg chg="add del mod">
          <ac:chgData name="Patrick Adelberger" userId="491e66b944374514" providerId="LiveId" clId="{52490F8B-E7BA-4C6A-A3E0-333A8BDE70E4}" dt="2022-06-30T09:32:15.536" v="6992" actId="478"/>
          <ac:spMkLst>
            <pc:docMk/>
            <pc:sldMk cId="4294074350" sldId="294"/>
            <ac:spMk id="10" creationId="{7473EFA1-6BC1-6B77-3420-A837D07F3D59}"/>
          </ac:spMkLst>
        </pc:spChg>
        <pc:picChg chg="add del mod">
          <ac:chgData name="Patrick Adelberger" userId="491e66b944374514" providerId="LiveId" clId="{52490F8B-E7BA-4C6A-A3E0-333A8BDE70E4}" dt="2022-07-04T15:40:09.739" v="8980"/>
          <ac:picMkLst>
            <pc:docMk/>
            <pc:sldMk cId="4294074350" sldId="294"/>
            <ac:picMk id="2" creationId="{E0F6A26E-A357-DA9A-9873-9CB299F59374}"/>
          </ac:picMkLst>
        </pc:picChg>
        <pc:picChg chg="mod">
          <ac:chgData name="Patrick Adelberger" userId="491e66b944374514" providerId="LiveId" clId="{52490F8B-E7BA-4C6A-A3E0-333A8BDE70E4}" dt="2022-06-29T13:04:15.594" v="6709" actId="1076"/>
          <ac:picMkLst>
            <pc:docMk/>
            <pc:sldMk cId="4294074350" sldId="294"/>
            <ac:picMk id="7" creationId="{7F349728-792D-EFD6-8818-EEDFFC5DC569}"/>
          </ac:picMkLst>
        </pc:picChg>
        <pc:picChg chg="add mod">
          <ac:chgData name="Patrick Adelberger" userId="491e66b944374514" providerId="LiveId" clId="{52490F8B-E7BA-4C6A-A3E0-333A8BDE70E4}" dt="2022-06-29T12:56:17.834" v="6607" actId="1076"/>
          <ac:picMkLst>
            <pc:docMk/>
            <pc:sldMk cId="4294074350" sldId="294"/>
            <ac:picMk id="8" creationId="{DEB662B6-CF7C-32F2-EE6E-51CEAB067586}"/>
          </ac:picMkLst>
        </pc:picChg>
      </pc:sldChg>
      <pc:sldChg chg="addSp delSp modSp add mod ord modTransition modAnim modShow">
        <pc:chgData name="Patrick Adelberger" userId="491e66b944374514" providerId="LiveId" clId="{52490F8B-E7BA-4C6A-A3E0-333A8BDE70E4}" dt="2022-07-05T15:52:15.493" v="11291"/>
        <pc:sldMkLst>
          <pc:docMk/>
          <pc:sldMk cId="1580543112" sldId="295"/>
        </pc:sldMkLst>
        <pc:spChg chg="add del">
          <ac:chgData name="Patrick Adelberger" userId="491e66b944374514" providerId="LiveId" clId="{52490F8B-E7BA-4C6A-A3E0-333A8BDE70E4}" dt="2022-06-30T09:31:20.642" v="6984" actId="478"/>
          <ac:spMkLst>
            <pc:docMk/>
            <pc:sldMk cId="1580543112" sldId="295"/>
            <ac:spMk id="2" creationId="{B7153FCC-4C93-5220-F62E-789617576EF5}"/>
          </ac:spMkLst>
        </pc:spChg>
        <pc:picChg chg="add del mod">
          <ac:chgData name="Patrick Adelberger" userId="491e66b944374514" providerId="LiveId" clId="{52490F8B-E7BA-4C6A-A3E0-333A8BDE70E4}" dt="2022-07-04T15:40:09.739" v="8980"/>
          <ac:picMkLst>
            <pc:docMk/>
            <pc:sldMk cId="1580543112" sldId="295"/>
            <ac:picMk id="2" creationId="{7B462F6D-7B7C-E6D4-E6CA-473A458D35B5}"/>
          </ac:picMkLst>
        </pc:picChg>
        <pc:picChg chg="mod">
          <ac:chgData name="Patrick Adelberger" userId="491e66b944374514" providerId="LiveId" clId="{52490F8B-E7BA-4C6A-A3E0-333A8BDE70E4}" dt="2022-06-29T13:03:59.110" v="6707" actId="1076"/>
          <ac:picMkLst>
            <pc:docMk/>
            <pc:sldMk cId="1580543112" sldId="295"/>
            <ac:picMk id="7" creationId="{7F349728-792D-EFD6-8818-EEDFFC5DC569}"/>
          </ac:picMkLst>
        </pc:picChg>
        <pc:picChg chg="mod">
          <ac:chgData name="Patrick Adelberger" userId="491e66b944374514" providerId="LiveId" clId="{52490F8B-E7BA-4C6A-A3E0-333A8BDE70E4}" dt="2022-06-29T13:05:14.229" v="6715" actId="1076"/>
          <ac:picMkLst>
            <pc:docMk/>
            <pc:sldMk cId="1580543112" sldId="295"/>
            <ac:picMk id="8" creationId="{DEB662B6-CF7C-32F2-EE6E-51CEAB067586}"/>
          </ac:picMkLst>
        </pc:picChg>
        <pc:picChg chg="add mod">
          <ac:chgData name="Patrick Adelberger" userId="491e66b944374514" providerId="LiveId" clId="{52490F8B-E7BA-4C6A-A3E0-333A8BDE70E4}" dt="2022-06-29T12:57:56.936" v="6649" actId="1076"/>
          <ac:picMkLst>
            <pc:docMk/>
            <pc:sldMk cId="1580543112" sldId="295"/>
            <ac:picMk id="9" creationId="{ADCB9841-5B2B-A051-2ECE-2D0D106B649D}"/>
          </ac:picMkLst>
        </pc:picChg>
      </pc:sldChg>
      <pc:sldChg chg="addSp delSp modSp add mod ord modTransition modAnim modShow">
        <pc:chgData name="Patrick Adelberger" userId="491e66b944374514" providerId="LiveId" clId="{52490F8B-E7BA-4C6A-A3E0-333A8BDE70E4}" dt="2022-07-05T15:52:15.493" v="11291"/>
        <pc:sldMkLst>
          <pc:docMk/>
          <pc:sldMk cId="4008751184" sldId="296"/>
        </pc:sldMkLst>
        <pc:picChg chg="add del mod">
          <ac:chgData name="Patrick Adelberger" userId="491e66b944374514" providerId="LiveId" clId="{52490F8B-E7BA-4C6A-A3E0-333A8BDE70E4}" dt="2022-07-04T15:40:09.739" v="8980"/>
          <ac:picMkLst>
            <pc:docMk/>
            <pc:sldMk cId="4008751184" sldId="296"/>
            <ac:picMk id="2" creationId="{28D16291-E326-A376-AC88-35B7B2D84645}"/>
          </ac:picMkLst>
        </pc:picChg>
        <pc:picChg chg="mod">
          <ac:chgData name="Patrick Adelberger" userId="491e66b944374514" providerId="LiveId" clId="{52490F8B-E7BA-4C6A-A3E0-333A8BDE70E4}" dt="2022-06-29T13:03:44.618" v="6705" actId="1076"/>
          <ac:picMkLst>
            <pc:docMk/>
            <pc:sldMk cId="4008751184" sldId="296"/>
            <ac:picMk id="7" creationId="{7F349728-792D-EFD6-8818-EEDFFC5DC569}"/>
          </ac:picMkLst>
        </pc:picChg>
        <pc:picChg chg="mod">
          <ac:chgData name="Patrick Adelberger" userId="491e66b944374514" providerId="LiveId" clId="{52490F8B-E7BA-4C6A-A3E0-333A8BDE70E4}" dt="2022-06-29T13:05:02.878" v="6713" actId="1076"/>
          <ac:picMkLst>
            <pc:docMk/>
            <pc:sldMk cId="4008751184" sldId="296"/>
            <ac:picMk id="8" creationId="{DEB662B6-CF7C-32F2-EE6E-51CEAB067586}"/>
          </ac:picMkLst>
        </pc:picChg>
        <pc:picChg chg="mod">
          <ac:chgData name="Patrick Adelberger" userId="491e66b944374514" providerId="LiveId" clId="{52490F8B-E7BA-4C6A-A3E0-333A8BDE70E4}" dt="2022-06-29T13:04:35.713" v="6711" actId="1076"/>
          <ac:picMkLst>
            <pc:docMk/>
            <pc:sldMk cId="4008751184" sldId="296"/>
            <ac:picMk id="9" creationId="{ADCB9841-5B2B-A051-2ECE-2D0D106B649D}"/>
          </ac:picMkLst>
        </pc:picChg>
        <pc:picChg chg="add mod">
          <ac:chgData name="Patrick Adelberger" userId="491e66b944374514" providerId="LiveId" clId="{52490F8B-E7BA-4C6A-A3E0-333A8BDE70E4}" dt="2022-06-29T12:59:16.042" v="6664" actId="1076"/>
          <ac:picMkLst>
            <pc:docMk/>
            <pc:sldMk cId="4008751184" sldId="296"/>
            <ac:picMk id="10" creationId="{B4DB76AF-26CB-5015-E751-2B83242AFEFA}"/>
          </ac:picMkLst>
        </pc:picChg>
      </pc:sldChg>
      <pc:sldChg chg="addSp delSp modSp add mod ord modTransition modAnim modShow modNotesTx">
        <pc:chgData name="Patrick Adelberger" userId="491e66b944374514" providerId="LiveId" clId="{52490F8B-E7BA-4C6A-A3E0-333A8BDE70E4}" dt="2022-07-05T15:52:15.493" v="11291"/>
        <pc:sldMkLst>
          <pc:docMk/>
          <pc:sldMk cId="2717567695" sldId="297"/>
        </pc:sldMkLst>
        <pc:spChg chg="add del mod">
          <ac:chgData name="Patrick Adelberger" userId="491e66b944374514" providerId="LiveId" clId="{52490F8B-E7BA-4C6A-A3E0-333A8BDE70E4}" dt="2022-06-30T09:34:09.718" v="7001"/>
          <ac:spMkLst>
            <pc:docMk/>
            <pc:sldMk cId="2717567695" sldId="297"/>
            <ac:spMk id="2" creationId="{07F6A966-F592-647A-4ED2-88983596EB83}"/>
          </ac:spMkLst>
        </pc:spChg>
        <pc:spChg chg="add del mod">
          <ac:chgData name="Patrick Adelberger" userId="491e66b944374514" providerId="LiveId" clId="{52490F8B-E7BA-4C6A-A3E0-333A8BDE70E4}" dt="2022-06-30T10:31:33.592" v="7181" actId="478"/>
          <ac:spMkLst>
            <pc:docMk/>
            <pc:sldMk cId="2717567695" sldId="297"/>
            <ac:spMk id="3" creationId="{36DCE7E9-83B6-FF34-473A-D06BF14B948E}"/>
          </ac:spMkLst>
        </pc:spChg>
        <pc:spChg chg="add del mod">
          <ac:chgData name="Patrick Adelberger" userId="491e66b944374514" providerId="LiveId" clId="{52490F8B-E7BA-4C6A-A3E0-333A8BDE70E4}" dt="2022-06-30T10:31:33.592" v="7181" actId="478"/>
          <ac:spMkLst>
            <pc:docMk/>
            <pc:sldMk cId="2717567695" sldId="297"/>
            <ac:spMk id="11" creationId="{9CC078EE-4C43-00CE-560D-295514704768}"/>
          </ac:spMkLst>
        </pc:spChg>
        <pc:spChg chg="add del mod">
          <ac:chgData name="Patrick Adelberger" userId="491e66b944374514" providerId="LiveId" clId="{52490F8B-E7BA-4C6A-A3E0-333A8BDE70E4}" dt="2022-06-30T10:31:36.186" v="7182" actId="478"/>
          <ac:spMkLst>
            <pc:docMk/>
            <pc:sldMk cId="2717567695" sldId="297"/>
            <ac:spMk id="12" creationId="{D55C16AD-77CF-D134-BA11-6814D02716E2}"/>
          </ac:spMkLst>
        </pc:spChg>
        <pc:spChg chg="add del mod">
          <ac:chgData name="Patrick Adelberger" userId="491e66b944374514" providerId="LiveId" clId="{52490F8B-E7BA-4C6A-A3E0-333A8BDE70E4}" dt="2022-06-30T10:31:36.186" v="7182" actId="478"/>
          <ac:spMkLst>
            <pc:docMk/>
            <pc:sldMk cId="2717567695" sldId="297"/>
            <ac:spMk id="13" creationId="{BF5873C2-2182-26AD-308D-74AE98CF12F4}"/>
          </ac:spMkLst>
        </pc:spChg>
        <pc:spChg chg="add del mod">
          <ac:chgData name="Patrick Adelberger" userId="491e66b944374514" providerId="LiveId" clId="{52490F8B-E7BA-4C6A-A3E0-333A8BDE70E4}" dt="2022-06-30T10:31:33.592" v="7181" actId="478"/>
          <ac:spMkLst>
            <pc:docMk/>
            <pc:sldMk cId="2717567695" sldId="297"/>
            <ac:spMk id="14" creationId="{621813B8-A842-5F4A-F20B-21B2362D2330}"/>
          </ac:spMkLst>
        </pc:spChg>
        <pc:picChg chg="add del mod">
          <ac:chgData name="Patrick Adelberger" userId="491e66b944374514" providerId="LiveId" clId="{52490F8B-E7BA-4C6A-A3E0-333A8BDE70E4}" dt="2022-07-04T15:40:09.739" v="8980"/>
          <ac:picMkLst>
            <pc:docMk/>
            <pc:sldMk cId="2717567695" sldId="297"/>
            <ac:picMk id="2" creationId="{8751A825-DBBC-F663-FDE6-2C1A33915560}"/>
          </ac:picMkLst>
        </pc:picChg>
        <pc:picChg chg="mod">
          <ac:chgData name="Patrick Adelberger" userId="491e66b944374514" providerId="LiveId" clId="{52490F8B-E7BA-4C6A-A3E0-333A8BDE70E4}" dt="2022-06-29T13:01:29.818" v="6694" actId="14100"/>
          <ac:picMkLst>
            <pc:docMk/>
            <pc:sldMk cId="2717567695" sldId="297"/>
            <ac:picMk id="7" creationId="{7F349728-792D-EFD6-8818-EEDFFC5DC569}"/>
          </ac:picMkLst>
        </pc:picChg>
        <pc:picChg chg="mod">
          <ac:chgData name="Patrick Adelberger" userId="491e66b944374514" providerId="LiveId" clId="{52490F8B-E7BA-4C6A-A3E0-333A8BDE70E4}" dt="2022-06-29T13:00:18.632" v="6679" actId="1076"/>
          <ac:picMkLst>
            <pc:docMk/>
            <pc:sldMk cId="2717567695" sldId="297"/>
            <ac:picMk id="8" creationId="{DEB662B6-CF7C-32F2-EE6E-51CEAB067586}"/>
          </ac:picMkLst>
        </pc:picChg>
        <pc:picChg chg="mod">
          <ac:chgData name="Patrick Adelberger" userId="491e66b944374514" providerId="LiveId" clId="{52490F8B-E7BA-4C6A-A3E0-333A8BDE70E4}" dt="2022-06-30T10:31:39.071" v="7183" actId="1076"/>
          <ac:picMkLst>
            <pc:docMk/>
            <pc:sldMk cId="2717567695" sldId="297"/>
            <ac:picMk id="9" creationId="{ADCB9841-5B2B-A051-2ECE-2D0D106B649D}"/>
          </ac:picMkLst>
        </pc:picChg>
        <pc:picChg chg="mod">
          <ac:chgData name="Patrick Adelberger" userId="491e66b944374514" providerId="LiveId" clId="{52490F8B-E7BA-4C6A-A3E0-333A8BDE70E4}" dt="2022-06-30T09:33:54.815" v="6998" actId="1076"/>
          <ac:picMkLst>
            <pc:docMk/>
            <pc:sldMk cId="2717567695" sldId="297"/>
            <ac:picMk id="10" creationId="{B4DB76AF-26CB-5015-E751-2B83242AFEFA}"/>
          </ac:picMkLst>
        </pc:picChg>
      </pc:sldChg>
      <pc:sldChg chg="addSp delSp modSp new mod ord modTransition delAnim modAnim modShow chgLayout">
        <pc:chgData name="Patrick Adelberger" userId="491e66b944374514" providerId="LiveId" clId="{52490F8B-E7BA-4C6A-A3E0-333A8BDE70E4}" dt="2022-07-04T15:40:09.739" v="8980"/>
        <pc:sldMkLst>
          <pc:docMk/>
          <pc:sldMk cId="579660377" sldId="298"/>
        </pc:sldMkLst>
        <pc:spChg chg="del">
          <ac:chgData name="Patrick Adelberger" userId="491e66b944374514" providerId="LiveId" clId="{52490F8B-E7BA-4C6A-A3E0-333A8BDE70E4}" dt="2022-06-29T13:08:08.817" v="6720" actId="700"/>
          <ac:spMkLst>
            <pc:docMk/>
            <pc:sldMk cId="579660377" sldId="298"/>
            <ac:spMk id="2" creationId="{D2942EAE-66E6-FB62-C57B-18F1D74E1468}"/>
          </ac:spMkLst>
        </pc:spChg>
        <pc:spChg chg="mod ord">
          <ac:chgData name="Patrick Adelberger" userId="491e66b944374514" providerId="LiveId" clId="{52490F8B-E7BA-4C6A-A3E0-333A8BDE70E4}" dt="2022-06-29T13:08:08.817" v="6720" actId="700"/>
          <ac:spMkLst>
            <pc:docMk/>
            <pc:sldMk cId="579660377" sldId="298"/>
            <ac:spMk id="3" creationId="{792148B2-68B2-4882-8E1B-EA12F5BCF83C}"/>
          </ac:spMkLst>
        </pc:spChg>
        <pc:spChg chg="add del mod ord">
          <ac:chgData name="Patrick Adelberger" userId="491e66b944374514" providerId="LiveId" clId="{52490F8B-E7BA-4C6A-A3E0-333A8BDE70E4}" dt="2022-06-29T13:08:11.620" v="6721" actId="478"/>
          <ac:spMkLst>
            <pc:docMk/>
            <pc:sldMk cId="579660377" sldId="298"/>
            <ac:spMk id="4" creationId="{58CEE673-1851-2728-990C-054839456D02}"/>
          </ac:spMkLst>
        </pc:spChg>
        <pc:picChg chg="add mod">
          <ac:chgData name="Patrick Adelberger" userId="491e66b944374514" providerId="LiveId" clId="{52490F8B-E7BA-4C6A-A3E0-333A8BDE70E4}" dt="2022-06-29T13:31:43.585" v="6726"/>
          <ac:picMkLst>
            <pc:docMk/>
            <pc:sldMk cId="579660377" sldId="298"/>
            <ac:picMk id="2" creationId="{8E3BF7CC-89CF-0547-FFBE-084259DD7A98}"/>
          </ac:picMkLst>
        </pc:picChg>
        <pc:picChg chg="add del mod">
          <ac:chgData name="Patrick Adelberger" userId="491e66b944374514" providerId="LiveId" clId="{52490F8B-E7BA-4C6A-A3E0-333A8BDE70E4}" dt="2022-06-29T14:43:43.090" v="6839" actId="478"/>
          <ac:picMkLst>
            <pc:docMk/>
            <pc:sldMk cId="579660377" sldId="298"/>
            <ac:picMk id="4" creationId="{A220CAE2-3B56-CECE-00E3-1C9448F9EE1D}"/>
          </ac:picMkLst>
        </pc:picChg>
        <pc:picChg chg="add del mod">
          <ac:chgData name="Patrick Adelberger" userId="491e66b944374514" providerId="LiveId" clId="{52490F8B-E7BA-4C6A-A3E0-333A8BDE70E4}" dt="2022-06-29T14:43:41.216" v="6837" actId="478"/>
          <ac:picMkLst>
            <pc:docMk/>
            <pc:sldMk cId="579660377" sldId="298"/>
            <ac:picMk id="5" creationId="{E042A1F2-D93E-83EA-9786-36A6C0FE8F92}"/>
          </ac:picMkLst>
        </pc:picChg>
      </pc:sldChg>
      <pc:sldChg chg="delSp modSp add mod ord modTransition delAnim modAnim modShow">
        <pc:chgData name="Patrick Adelberger" userId="491e66b944374514" providerId="LiveId" clId="{52490F8B-E7BA-4C6A-A3E0-333A8BDE70E4}" dt="2022-07-04T15:40:09.739" v="8980"/>
        <pc:sldMkLst>
          <pc:docMk/>
          <pc:sldMk cId="1269083024" sldId="299"/>
        </pc:sldMkLst>
        <pc:picChg chg="del">
          <ac:chgData name="Patrick Adelberger" userId="491e66b944374514" providerId="LiveId" clId="{52490F8B-E7BA-4C6A-A3E0-333A8BDE70E4}" dt="2022-06-29T14:43:20.201" v="6832" actId="478"/>
          <ac:picMkLst>
            <pc:docMk/>
            <pc:sldMk cId="1269083024" sldId="299"/>
            <ac:picMk id="2" creationId="{8E3BF7CC-89CF-0547-FFBE-084259DD7A98}"/>
          </ac:picMkLst>
        </pc:picChg>
        <pc:picChg chg="mod">
          <ac:chgData name="Patrick Adelberger" userId="491e66b944374514" providerId="LiveId" clId="{52490F8B-E7BA-4C6A-A3E0-333A8BDE70E4}" dt="2022-06-29T14:45:12.394" v="6841" actId="1076"/>
          <ac:picMkLst>
            <pc:docMk/>
            <pc:sldMk cId="1269083024" sldId="299"/>
            <ac:picMk id="4" creationId="{A220CAE2-3B56-CECE-00E3-1C9448F9EE1D}"/>
          </ac:picMkLst>
        </pc:picChg>
        <pc:picChg chg="del mod">
          <ac:chgData name="Patrick Adelberger" userId="491e66b944374514" providerId="LiveId" clId="{52490F8B-E7BA-4C6A-A3E0-333A8BDE70E4}" dt="2022-06-29T14:43:18.486" v="6830" actId="478"/>
          <ac:picMkLst>
            <pc:docMk/>
            <pc:sldMk cId="1269083024" sldId="299"/>
            <ac:picMk id="5" creationId="{E042A1F2-D93E-83EA-9786-36A6C0FE8F92}"/>
          </ac:picMkLst>
        </pc:picChg>
      </pc:sldChg>
      <pc:sldChg chg="addSp delSp modSp new del mod delAnim modAnim">
        <pc:chgData name="Patrick Adelberger" userId="491e66b944374514" providerId="LiveId" clId="{52490F8B-E7BA-4C6A-A3E0-333A8BDE70E4}" dt="2022-06-29T13:43:19.859" v="6738" actId="47"/>
        <pc:sldMkLst>
          <pc:docMk/>
          <pc:sldMk cId="1451762433" sldId="299"/>
        </pc:sldMkLst>
        <pc:spChg chg="del">
          <ac:chgData name="Patrick Adelberger" userId="491e66b944374514" providerId="LiveId" clId="{52490F8B-E7BA-4C6A-A3E0-333A8BDE70E4}" dt="2022-06-29T13:42:49.807" v="6734" actId="478"/>
          <ac:spMkLst>
            <pc:docMk/>
            <pc:sldMk cId="1451762433" sldId="299"/>
            <ac:spMk id="2" creationId="{F9CBA4C9-46DA-9524-614B-F9B071BDB886}"/>
          </ac:spMkLst>
        </pc:spChg>
        <pc:picChg chg="add del mod">
          <ac:chgData name="Patrick Adelberger" userId="491e66b944374514" providerId="LiveId" clId="{52490F8B-E7BA-4C6A-A3E0-333A8BDE70E4}" dt="2022-06-29T13:43:17.360" v="6736" actId="478"/>
          <ac:picMkLst>
            <pc:docMk/>
            <pc:sldMk cId="1451762433" sldId="299"/>
            <ac:picMk id="4" creationId="{8CFBEEB1-9E78-60F7-411B-116743FA010F}"/>
          </ac:picMkLst>
        </pc:picChg>
      </pc:sldChg>
      <pc:sldChg chg="addSp delSp modSp new del mod modAnim">
        <pc:chgData name="Patrick Adelberger" userId="491e66b944374514" providerId="LiveId" clId="{52490F8B-E7BA-4C6A-A3E0-333A8BDE70E4}" dt="2022-06-29T14:17:48.965" v="6753" actId="47"/>
        <pc:sldMkLst>
          <pc:docMk/>
          <pc:sldMk cId="4193122083" sldId="299"/>
        </pc:sldMkLst>
        <pc:spChg chg="del">
          <ac:chgData name="Patrick Adelberger" userId="491e66b944374514" providerId="LiveId" clId="{52490F8B-E7BA-4C6A-A3E0-333A8BDE70E4}" dt="2022-06-29T13:58:07.907" v="6743" actId="478"/>
          <ac:spMkLst>
            <pc:docMk/>
            <pc:sldMk cId="4193122083" sldId="299"/>
            <ac:spMk id="2" creationId="{8706CF70-FF5C-2EE3-95BC-39D9534EBD09}"/>
          </ac:spMkLst>
        </pc:spChg>
        <pc:picChg chg="add mod">
          <ac:chgData name="Patrick Adelberger" userId="491e66b944374514" providerId="LiveId" clId="{52490F8B-E7BA-4C6A-A3E0-333A8BDE70E4}" dt="2022-06-29T13:58:20.973" v="6746"/>
          <ac:picMkLst>
            <pc:docMk/>
            <pc:sldMk cId="4193122083" sldId="299"/>
            <ac:picMk id="4" creationId="{598DAEDC-E93E-7039-DF2B-563E82463F11}"/>
          </ac:picMkLst>
        </pc:picChg>
      </pc:sldChg>
      <pc:sldChg chg="delSp modSp add mod ord modTransition delAnim modAnim modShow">
        <pc:chgData name="Patrick Adelberger" userId="491e66b944374514" providerId="LiveId" clId="{52490F8B-E7BA-4C6A-A3E0-333A8BDE70E4}" dt="2022-07-04T15:40:09.739" v="8980"/>
        <pc:sldMkLst>
          <pc:docMk/>
          <pc:sldMk cId="360245796" sldId="300"/>
        </pc:sldMkLst>
        <pc:picChg chg="del">
          <ac:chgData name="Patrick Adelberger" userId="491e66b944374514" providerId="LiveId" clId="{52490F8B-E7BA-4C6A-A3E0-333A8BDE70E4}" dt="2022-06-29T14:43:05.031" v="6824" actId="478"/>
          <ac:picMkLst>
            <pc:docMk/>
            <pc:sldMk cId="360245796" sldId="300"/>
            <ac:picMk id="2" creationId="{8E3BF7CC-89CF-0547-FFBE-084259DD7A98}"/>
          </ac:picMkLst>
        </pc:picChg>
        <pc:picChg chg="del mod">
          <ac:chgData name="Patrick Adelberger" userId="491e66b944374514" providerId="LiveId" clId="{52490F8B-E7BA-4C6A-A3E0-333A8BDE70E4}" dt="2022-06-29T14:43:04.390" v="6823" actId="478"/>
          <ac:picMkLst>
            <pc:docMk/>
            <pc:sldMk cId="360245796" sldId="300"/>
            <ac:picMk id="4" creationId="{A220CAE2-3B56-CECE-00E3-1C9448F9EE1D}"/>
          </ac:picMkLst>
        </pc:picChg>
        <pc:picChg chg="mod">
          <ac:chgData name="Patrick Adelberger" userId="491e66b944374514" providerId="LiveId" clId="{52490F8B-E7BA-4C6A-A3E0-333A8BDE70E4}" dt="2022-06-29T14:43:07.634" v="6825" actId="1076"/>
          <ac:picMkLst>
            <pc:docMk/>
            <pc:sldMk cId="360245796" sldId="300"/>
            <ac:picMk id="5" creationId="{E042A1F2-D93E-83EA-9786-36A6C0FE8F92}"/>
          </ac:picMkLst>
        </pc:picChg>
      </pc:sldChg>
      <pc:sldChg chg="delSp new del mod">
        <pc:chgData name="Patrick Adelberger" userId="491e66b944374514" providerId="LiveId" clId="{52490F8B-E7BA-4C6A-A3E0-333A8BDE70E4}" dt="2022-06-29T13:43:18.648" v="6737" actId="47"/>
        <pc:sldMkLst>
          <pc:docMk/>
          <pc:sldMk cId="1933560416" sldId="300"/>
        </pc:sldMkLst>
        <pc:spChg chg="del">
          <ac:chgData name="Patrick Adelberger" userId="491e66b944374514" providerId="LiveId" clId="{52490F8B-E7BA-4C6A-A3E0-333A8BDE70E4}" dt="2022-06-29T13:42:44.678" v="6733" actId="478"/>
          <ac:spMkLst>
            <pc:docMk/>
            <pc:sldMk cId="1933560416" sldId="300"/>
            <ac:spMk id="2" creationId="{52B7B4FE-25CE-FDEB-257B-CB20E7AEB455}"/>
          </ac:spMkLst>
        </pc:spChg>
      </pc:sldChg>
      <pc:sldChg chg="addSp delSp modSp new del mod modAnim">
        <pc:chgData name="Patrick Adelberger" userId="491e66b944374514" providerId="LiveId" clId="{52490F8B-E7BA-4C6A-A3E0-333A8BDE70E4}" dt="2022-06-29T14:17:48.965" v="6753" actId="47"/>
        <pc:sldMkLst>
          <pc:docMk/>
          <pc:sldMk cId="2988852720" sldId="300"/>
        </pc:sldMkLst>
        <pc:spChg chg="del">
          <ac:chgData name="Patrick Adelberger" userId="491e66b944374514" providerId="LiveId" clId="{52490F8B-E7BA-4C6A-A3E0-333A8BDE70E4}" dt="2022-06-29T13:58:09.679" v="6744" actId="478"/>
          <ac:spMkLst>
            <pc:docMk/>
            <pc:sldMk cId="2988852720" sldId="300"/>
            <ac:spMk id="2" creationId="{FC4F69E7-DB6B-7E26-5C58-937527FEFD2C}"/>
          </ac:spMkLst>
        </pc:spChg>
        <pc:picChg chg="add mod">
          <ac:chgData name="Patrick Adelberger" userId="491e66b944374514" providerId="LiveId" clId="{52490F8B-E7BA-4C6A-A3E0-333A8BDE70E4}" dt="2022-06-29T13:58:29.899" v="6747"/>
          <ac:picMkLst>
            <pc:docMk/>
            <pc:sldMk cId="2988852720" sldId="300"/>
            <ac:picMk id="4" creationId="{058A8521-D920-33B9-1266-C3F8D91B63FD}"/>
          </ac:picMkLst>
        </pc:picChg>
      </pc:sldChg>
      <pc:sldChg chg="addSp delSp modSp add mod modTransition modAnim modNotesTx">
        <pc:chgData name="Patrick Adelberger" userId="491e66b944374514" providerId="LiveId" clId="{52490F8B-E7BA-4C6A-A3E0-333A8BDE70E4}" dt="2022-07-13T15:15:35.429" v="13632" actId="20577"/>
        <pc:sldMkLst>
          <pc:docMk/>
          <pc:sldMk cId="1199793442" sldId="301"/>
        </pc:sldMkLst>
        <pc:spChg chg="del">
          <ac:chgData name="Patrick Adelberger" userId="491e66b944374514" providerId="LiveId" clId="{52490F8B-E7BA-4C6A-A3E0-333A8BDE70E4}" dt="2022-06-30T08:19:02.237" v="6857" actId="478"/>
          <ac:spMkLst>
            <pc:docMk/>
            <pc:sldMk cId="1199793442" sldId="301"/>
            <ac:spMk id="4" creationId="{96D0E657-37E7-873C-FB3C-B77A36030818}"/>
          </ac:spMkLst>
        </pc:spChg>
        <pc:spChg chg="mod">
          <ac:chgData name="Patrick Adelberger" userId="491e66b944374514" providerId="LiveId" clId="{52490F8B-E7BA-4C6A-A3E0-333A8BDE70E4}" dt="2022-06-30T09:21:36.434" v="6982" actId="114"/>
          <ac:spMkLst>
            <pc:docMk/>
            <pc:sldMk cId="1199793442" sldId="301"/>
            <ac:spMk id="6" creationId="{51677567-756F-0A6B-A66F-04680CF8675B}"/>
          </ac:spMkLst>
        </pc:spChg>
        <pc:spChg chg="add del mod">
          <ac:chgData name="Patrick Adelberger" userId="491e66b944374514" providerId="LiveId" clId="{52490F8B-E7BA-4C6A-A3E0-333A8BDE70E4}" dt="2022-06-30T08:19:12.611" v="6858" actId="478"/>
          <ac:spMkLst>
            <pc:docMk/>
            <pc:sldMk cId="1199793442" sldId="301"/>
            <ac:spMk id="9" creationId="{39CB709E-33AB-47F0-A53B-5A7A1D922B76}"/>
          </ac:spMkLst>
        </pc:spChg>
        <pc:picChg chg="add del mod">
          <ac:chgData name="Patrick Adelberger" userId="491e66b944374514" providerId="LiveId" clId="{52490F8B-E7BA-4C6A-A3E0-333A8BDE70E4}" dt="2022-07-04T15:40:09.739" v="8980"/>
          <ac:picMkLst>
            <pc:docMk/>
            <pc:sldMk cId="1199793442" sldId="301"/>
            <ac:picMk id="4" creationId="{AE80EEB9-CF96-4FA7-F960-0001CC948548}"/>
          </ac:picMkLst>
        </pc:picChg>
        <pc:picChg chg="mod">
          <ac:chgData name="Patrick Adelberger" userId="491e66b944374514" providerId="LiveId" clId="{52490F8B-E7BA-4C6A-A3E0-333A8BDE70E4}" dt="2022-06-30T08:41:38.445" v="6975" actId="1076"/>
          <ac:picMkLst>
            <pc:docMk/>
            <pc:sldMk cId="1199793442" sldId="301"/>
            <ac:picMk id="5" creationId="{7C3CFDE7-FA9E-2551-D9F5-608103284268}"/>
          </ac:picMkLst>
        </pc:picChg>
        <pc:picChg chg="mod">
          <ac:chgData name="Patrick Adelberger" userId="491e66b944374514" providerId="LiveId" clId="{52490F8B-E7BA-4C6A-A3E0-333A8BDE70E4}" dt="2022-06-30T08:41:35.505" v="6974" actId="1076"/>
          <ac:picMkLst>
            <pc:docMk/>
            <pc:sldMk cId="1199793442" sldId="301"/>
            <ac:picMk id="7" creationId="{07A5D4D0-5095-4D17-6BAC-90D13578FE2C}"/>
          </ac:picMkLst>
        </pc:picChg>
      </pc:sldChg>
      <pc:sldChg chg="addSp delSp modSp new del mod modAnim">
        <pc:chgData name="Patrick Adelberger" userId="491e66b944374514" providerId="LiveId" clId="{52490F8B-E7BA-4C6A-A3E0-333A8BDE70E4}" dt="2022-06-29T14:17:48.965" v="6753" actId="47"/>
        <pc:sldMkLst>
          <pc:docMk/>
          <pc:sldMk cId="1253151185" sldId="301"/>
        </pc:sldMkLst>
        <pc:spChg chg="del">
          <ac:chgData name="Patrick Adelberger" userId="491e66b944374514" providerId="LiveId" clId="{52490F8B-E7BA-4C6A-A3E0-333A8BDE70E4}" dt="2022-06-29T14:15:51.859" v="6751" actId="478"/>
          <ac:spMkLst>
            <pc:docMk/>
            <pc:sldMk cId="1253151185" sldId="301"/>
            <ac:spMk id="2" creationId="{AB34A91C-6C34-23E7-4401-342C1A20F494}"/>
          </ac:spMkLst>
        </pc:spChg>
        <pc:picChg chg="add mod">
          <ac:chgData name="Patrick Adelberger" userId="491e66b944374514" providerId="LiveId" clId="{52490F8B-E7BA-4C6A-A3E0-333A8BDE70E4}" dt="2022-06-29T14:16:53.199" v="6752"/>
          <ac:picMkLst>
            <pc:docMk/>
            <pc:sldMk cId="1253151185" sldId="301"/>
            <ac:picMk id="4" creationId="{21689165-E0A1-928E-EBE3-1CE2EC2B3CFE}"/>
          </ac:picMkLst>
        </pc:picChg>
      </pc:sldChg>
      <pc:sldChg chg="delSp new del mod">
        <pc:chgData name="Patrick Adelberger" userId="491e66b944374514" providerId="LiveId" clId="{52490F8B-E7BA-4C6A-A3E0-333A8BDE70E4}" dt="2022-06-29T13:43:21.499" v="6739" actId="47"/>
        <pc:sldMkLst>
          <pc:docMk/>
          <pc:sldMk cId="1410907631" sldId="301"/>
        </pc:sldMkLst>
        <pc:spChg chg="del">
          <ac:chgData name="Patrick Adelberger" userId="491e66b944374514" providerId="LiveId" clId="{52490F8B-E7BA-4C6A-A3E0-333A8BDE70E4}" dt="2022-06-29T13:42:43.303" v="6732" actId="478"/>
          <ac:spMkLst>
            <pc:docMk/>
            <pc:sldMk cId="1410907631" sldId="301"/>
            <ac:spMk id="2" creationId="{7321A3EE-44D8-79FE-329C-E6FE1018ECE8}"/>
          </ac:spMkLst>
        </pc:spChg>
      </pc:sldChg>
      <pc:sldChg chg="addSp delSp modSp new del mod modAnim">
        <pc:chgData name="Patrick Adelberger" userId="491e66b944374514" providerId="LiveId" clId="{52490F8B-E7BA-4C6A-A3E0-333A8BDE70E4}" dt="2022-06-29T14:15:42.165" v="6749" actId="47"/>
        <pc:sldMkLst>
          <pc:docMk/>
          <pc:sldMk cId="2818890768" sldId="301"/>
        </pc:sldMkLst>
        <pc:spChg chg="del">
          <ac:chgData name="Patrick Adelberger" userId="491e66b944374514" providerId="LiveId" clId="{52490F8B-E7BA-4C6A-A3E0-333A8BDE70E4}" dt="2022-06-29T13:58:11.846" v="6745" actId="478"/>
          <ac:spMkLst>
            <pc:docMk/>
            <pc:sldMk cId="2818890768" sldId="301"/>
            <ac:spMk id="2" creationId="{C9D703BF-F7EC-9908-0496-FCEAC6F77F9C}"/>
          </ac:spMkLst>
        </pc:spChg>
        <pc:picChg chg="add mod">
          <ac:chgData name="Patrick Adelberger" userId="491e66b944374514" providerId="LiveId" clId="{52490F8B-E7BA-4C6A-A3E0-333A8BDE70E4}" dt="2022-06-29T13:58:37.568" v="6748"/>
          <ac:picMkLst>
            <pc:docMk/>
            <pc:sldMk cId="2818890768" sldId="301"/>
            <ac:picMk id="4" creationId="{8EBBDCB4-5AA5-4BE3-4FE3-68D8060F1314}"/>
          </ac:picMkLst>
        </pc:picChg>
      </pc:sldChg>
      <pc:sldChg chg="addSp delSp modSp add mod modTransition modClrScheme modAnim chgLayout modNotesTx">
        <pc:chgData name="Patrick Adelberger" userId="491e66b944374514" providerId="LiveId" clId="{52490F8B-E7BA-4C6A-A3E0-333A8BDE70E4}" dt="2022-07-13T13:03:44.738" v="12733" actId="113"/>
        <pc:sldMkLst>
          <pc:docMk/>
          <pc:sldMk cId="642204150" sldId="302"/>
        </pc:sldMkLst>
        <pc:spChg chg="mod ord">
          <ac:chgData name="Patrick Adelberger" userId="491e66b944374514" providerId="LiveId" clId="{52490F8B-E7BA-4C6A-A3E0-333A8BDE70E4}" dt="2022-06-30T08:24:34.656" v="6872" actId="700"/>
          <ac:spMkLst>
            <pc:docMk/>
            <pc:sldMk cId="642204150" sldId="302"/>
            <ac:spMk id="2" creationId="{966A0C6A-4F43-799B-9C4A-3D2177020177}"/>
          </ac:spMkLst>
        </pc:spChg>
        <pc:spChg chg="del mod">
          <ac:chgData name="Patrick Adelberger" userId="491e66b944374514" providerId="LiveId" clId="{52490F8B-E7BA-4C6A-A3E0-333A8BDE70E4}" dt="2022-06-30T08:24:34.656" v="6872" actId="700"/>
          <ac:spMkLst>
            <pc:docMk/>
            <pc:sldMk cId="642204150" sldId="302"/>
            <ac:spMk id="3" creationId="{477CF06E-376A-82E1-E04D-FCF9FBA03DC5}"/>
          </ac:spMkLst>
        </pc:spChg>
        <pc:spChg chg="del">
          <ac:chgData name="Patrick Adelberger" userId="491e66b944374514" providerId="LiveId" clId="{52490F8B-E7BA-4C6A-A3E0-333A8BDE70E4}" dt="2022-06-30T08:24:34.656" v="6872" actId="700"/>
          <ac:spMkLst>
            <pc:docMk/>
            <pc:sldMk cId="642204150" sldId="302"/>
            <ac:spMk id="4" creationId="{FABE7745-E020-4168-70DA-308CA9E47FB8}"/>
          </ac:spMkLst>
        </pc:spChg>
        <pc:spChg chg="mod ord">
          <ac:chgData name="Patrick Adelberger" userId="491e66b944374514" providerId="LiveId" clId="{52490F8B-E7BA-4C6A-A3E0-333A8BDE70E4}" dt="2022-06-30T08:24:34.656" v="6872" actId="700"/>
          <ac:spMkLst>
            <pc:docMk/>
            <pc:sldMk cId="642204150" sldId="302"/>
            <ac:spMk id="5" creationId="{CBBB17F3-112F-9D79-7963-CE9EB860786A}"/>
          </ac:spMkLst>
        </pc:spChg>
        <pc:spChg chg="add mod">
          <ac:chgData name="Patrick Adelberger" userId="491e66b944374514" providerId="LiveId" clId="{52490F8B-E7BA-4C6A-A3E0-333A8BDE70E4}" dt="2022-06-30T08:35:15.921" v="6937" actId="207"/>
          <ac:spMkLst>
            <pc:docMk/>
            <pc:sldMk cId="642204150" sldId="302"/>
            <ac:spMk id="7" creationId="{18F55689-19D6-E6B3-9357-7C03208503D1}"/>
          </ac:spMkLst>
        </pc:spChg>
        <pc:spChg chg="add mod">
          <ac:chgData name="Patrick Adelberger" userId="491e66b944374514" providerId="LiveId" clId="{52490F8B-E7BA-4C6A-A3E0-333A8BDE70E4}" dt="2022-06-30T08:34:11.394" v="6932" actId="164"/>
          <ac:spMkLst>
            <pc:docMk/>
            <pc:sldMk cId="642204150" sldId="302"/>
            <ac:spMk id="11" creationId="{DB7BE0C0-543D-975C-2130-2212FD70DEF1}"/>
          </ac:spMkLst>
        </pc:spChg>
        <pc:spChg chg="add mod">
          <ac:chgData name="Patrick Adelberger" userId="491e66b944374514" providerId="LiveId" clId="{52490F8B-E7BA-4C6A-A3E0-333A8BDE70E4}" dt="2022-06-30T08:34:15.204" v="6933" actId="164"/>
          <ac:spMkLst>
            <pc:docMk/>
            <pc:sldMk cId="642204150" sldId="302"/>
            <ac:spMk id="12" creationId="{DA892190-9C4C-84F9-6695-0C0C6859A5BE}"/>
          </ac:spMkLst>
        </pc:spChg>
        <pc:grpChg chg="add mod">
          <ac:chgData name="Patrick Adelberger" userId="491e66b944374514" providerId="LiveId" clId="{52490F8B-E7BA-4C6A-A3E0-333A8BDE70E4}" dt="2022-06-30T08:34:05.402" v="6931" actId="164"/>
          <ac:grpSpMkLst>
            <pc:docMk/>
            <pc:sldMk cId="642204150" sldId="302"/>
            <ac:grpSpMk id="8" creationId="{CA26B954-143D-3565-ED8F-23FE31BE131F}"/>
          </ac:grpSpMkLst>
        </pc:grpChg>
        <pc:grpChg chg="add mod">
          <ac:chgData name="Patrick Adelberger" userId="491e66b944374514" providerId="LiveId" clId="{52490F8B-E7BA-4C6A-A3E0-333A8BDE70E4}" dt="2022-06-30T08:34:11.394" v="6932" actId="164"/>
          <ac:grpSpMkLst>
            <pc:docMk/>
            <pc:sldMk cId="642204150" sldId="302"/>
            <ac:grpSpMk id="13" creationId="{38832393-4FDF-9980-3D46-7F33E8EB4EB9}"/>
          </ac:grpSpMkLst>
        </pc:grpChg>
        <pc:grpChg chg="add mod">
          <ac:chgData name="Patrick Adelberger" userId="491e66b944374514" providerId="LiveId" clId="{52490F8B-E7BA-4C6A-A3E0-333A8BDE70E4}" dt="2022-06-30T08:34:15.204" v="6933" actId="164"/>
          <ac:grpSpMkLst>
            <pc:docMk/>
            <pc:sldMk cId="642204150" sldId="302"/>
            <ac:grpSpMk id="14" creationId="{C7393953-2396-22EA-24A1-62763A6A22B8}"/>
          </ac:grpSpMkLst>
        </pc:grpChg>
        <pc:picChg chg="add del mod">
          <ac:chgData name="Patrick Adelberger" userId="491e66b944374514" providerId="LiveId" clId="{52490F8B-E7BA-4C6A-A3E0-333A8BDE70E4}" dt="2022-07-04T15:40:09.739" v="8980"/>
          <ac:picMkLst>
            <pc:docMk/>
            <pc:sldMk cId="642204150" sldId="302"/>
            <ac:picMk id="3" creationId="{EB7C797E-C6FE-C3A4-4807-23ED6EE88D49}"/>
          </ac:picMkLst>
        </pc:picChg>
        <pc:picChg chg="mod">
          <ac:chgData name="Patrick Adelberger" userId="491e66b944374514" providerId="LiveId" clId="{52490F8B-E7BA-4C6A-A3E0-333A8BDE70E4}" dt="2022-06-30T08:34:05.402" v="6931" actId="164"/>
          <ac:picMkLst>
            <pc:docMk/>
            <pc:sldMk cId="642204150" sldId="302"/>
            <ac:picMk id="6" creationId="{83C5F696-321E-7AB8-99BD-9144C1E6EF8C}"/>
          </ac:picMkLst>
        </pc:picChg>
        <pc:picChg chg="mod">
          <ac:chgData name="Patrick Adelberger" userId="491e66b944374514" providerId="LiveId" clId="{52490F8B-E7BA-4C6A-A3E0-333A8BDE70E4}" dt="2022-06-30T08:34:15.204" v="6933" actId="164"/>
          <ac:picMkLst>
            <pc:docMk/>
            <pc:sldMk cId="642204150" sldId="302"/>
            <ac:picMk id="9" creationId="{FE600407-1971-093A-C488-7BEC125B0BB3}"/>
          </ac:picMkLst>
        </pc:picChg>
        <pc:picChg chg="mod">
          <ac:chgData name="Patrick Adelberger" userId="491e66b944374514" providerId="LiveId" clId="{52490F8B-E7BA-4C6A-A3E0-333A8BDE70E4}" dt="2022-06-30T08:34:11.394" v="6932" actId="164"/>
          <ac:picMkLst>
            <pc:docMk/>
            <pc:sldMk cId="642204150" sldId="302"/>
            <ac:picMk id="10" creationId="{89FA4DFA-3610-1DCD-AF86-6F2945E2209D}"/>
          </ac:picMkLst>
        </pc:picChg>
      </pc:sldChg>
      <pc:sldChg chg="delSp modSp add mod ord modTransition modShow">
        <pc:chgData name="Patrick Adelberger" userId="491e66b944374514" providerId="LiveId" clId="{52490F8B-E7BA-4C6A-A3E0-333A8BDE70E4}" dt="2022-07-05T15:52:15.493" v="11291"/>
        <pc:sldMkLst>
          <pc:docMk/>
          <pc:sldMk cId="50521373" sldId="303"/>
        </pc:sldMkLst>
        <pc:spChg chg="mod">
          <ac:chgData name="Patrick Adelberger" userId="491e66b944374514" providerId="LiveId" clId="{52490F8B-E7BA-4C6A-A3E0-333A8BDE70E4}" dt="2022-06-30T10:30:18.780" v="7178" actId="122"/>
          <ac:spMkLst>
            <pc:docMk/>
            <pc:sldMk cId="50521373" sldId="303"/>
            <ac:spMk id="3" creationId="{36DCE7E9-83B6-FF34-473A-D06BF14B948E}"/>
          </ac:spMkLst>
        </pc:spChg>
        <pc:spChg chg="del mod">
          <ac:chgData name="Patrick Adelberger" userId="491e66b944374514" providerId="LiveId" clId="{52490F8B-E7BA-4C6A-A3E0-333A8BDE70E4}" dt="2022-06-30T09:47:03.393" v="7110" actId="478"/>
          <ac:spMkLst>
            <pc:docMk/>
            <pc:sldMk cId="50521373" sldId="303"/>
            <ac:spMk id="11" creationId="{9CC078EE-4C43-00CE-560D-295514704768}"/>
          </ac:spMkLst>
        </pc:spChg>
        <pc:spChg chg="mod">
          <ac:chgData name="Patrick Adelberger" userId="491e66b944374514" providerId="LiveId" clId="{52490F8B-E7BA-4C6A-A3E0-333A8BDE70E4}" dt="2022-06-30T10:30:32.266" v="7179" actId="1076"/>
          <ac:spMkLst>
            <pc:docMk/>
            <pc:sldMk cId="50521373" sldId="303"/>
            <ac:spMk id="12" creationId="{D55C16AD-77CF-D134-BA11-6814D02716E2}"/>
          </ac:spMkLst>
        </pc:spChg>
        <pc:spChg chg="mod">
          <ac:chgData name="Patrick Adelberger" userId="491e66b944374514" providerId="LiveId" clId="{52490F8B-E7BA-4C6A-A3E0-333A8BDE70E4}" dt="2022-06-30T10:30:35.452" v="7180" actId="1076"/>
          <ac:spMkLst>
            <pc:docMk/>
            <pc:sldMk cId="50521373" sldId="303"/>
            <ac:spMk id="13" creationId="{BF5873C2-2182-26AD-308D-74AE98CF12F4}"/>
          </ac:spMkLst>
        </pc:spChg>
        <pc:spChg chg="mod">
          <ac:chgData name="Patrick Adelberger" userId="491e66b944374514" providerId="LiveId" clId="{52490F8B-E7BA-4C6A-A3E0-333A8BDE70E4}" dt="2022-06-30T10:30:07.115" v="7175" actId="122"/>
          <ac:spMkLst>
            <pc:docMk/>
            <pc:sldMk cId="50521373" sldId="303"/>
            <ac:spMk id="14" creationId="{621813B8-A842-5F4A-F20B-21B2362D2330}"/>
          </ac:spMkLst>
        </pc:spChg>
        <pc:picChg chg="mod">
          <ac:chgData name="Patrick Adelberger" userId="491e66b944374514" providerId="LiveId" clId="{52490F8B-E7BA-4C6A-A3E0-333A8BDE70E4}" dt="2022-06-30T10:28:26.889" v="7140" actId="14100"/>
          <ac:picMkLst>
            <pc:docMk/>
            <pc:sldMk cId="50521373" sldId="303"/>
            <ac:picMk id="7" creationId="{7F349728-792D-EFD6-8818-EEDFFC5DC569}"/>
          </ac:picMkLst>
        </pc:picChg>
        <pc:picChg chg="mod">
          <ac:chgData name="Patrick Adelberger" userId="491e66b944374514" providerId="LiveId" clId="{52490F8B-E7BA-4C6A-A3E0-333A8BDE70E4}" dt="2022-06-30T10:28:47.921" v="7147" actId="1076"/>
          <ac:picMkLst>
            <pc:docMk/>
            <pc:sldMk cId="50521373" sldId="303"/>
            <ac:picMk id="8" creationId="{DEB662B6-CF7C-32F2-EE6E-51CEAB067586}"/>
          </ac:picMkLst>
        </pc:picChg>
        <pc:picChg chg="mod">
          <ac:chgData name="Patrick Adelberger" userId="491e66b944374514" providerId="LiveId" clId="{52490F8B-E7BA-4C6A-A3E0-333A8BDE70E4}" dt="2022-06-30T10:28:31.037" v="7141" actId="14100"/>
          <ac:picMkLst>
            <pc:docMk/>
            <pc:sldMk cId="50521373" sldId="303"/>
            <ac:picMk id="9" creationId="{ADCB9841-5B2B-A051-2ECE-2D0D106B649D}"/>
          </ac:picMkLst>
        </pc:picChg>
        <pc:picChg chg="mod">
          <ac:chgData name="Patrick Adelberger" userId="491e66b944374514" providerId="LiveId" clId="{52490F8B-E7BA-4C6A-A3E0-333A8BDE70E4}" dt="2022-06-30T10:29:12.199" v="7152" actId="14100"/>
          <ac:picMkLst>
            <pc:docMk/>
            <pc:sldMk cId="50521373" sldId="303"/>
            <ac:picMk id="10" creationId="{B4DB76AF-26CB-5015-E751-2B83242AFEFA}"/>
          </ac:picMkLst>
        </pc:picChg>
      </pc:sldChg>
      <pc:sldChg chg="add del">
        <pc:chgData name="Patrick Adelberger" userId="491e66b944374514" providerId="LiveId" clId="{52490F8B-E7BA-4C6A-A3E0-333A8BDE70E4}" dt="2022-06-30T09:33:13.559" v="6995" actId="47"/>
        <pc:sldMkLst>
          <pc:docMk/>
          <pc:sldMk cId="1507784682" sldId="303"/>
        </pc:sldMkLst>
      </pc:sldChg>
      <pc:sldChg chg="modSp add mod modTransition modShow modNotesTx">
        <pc:chgData name="Patrick Adelberger" userId="491e66b944374514" providerId="LiveId" clId="{52490F8B-E7BA-4C6A-A3E0-333A8BDE70E4}" dt="2022-07-13T15:13:25.946" v="13541" actId="113"/>
        <pc:sldMkLst>
          <pc:docMk/>
          <pc:sldMk cId="2347624834" sldId="304"/>
        </pc:sldMkLst>
        <pc:spChg chg="mod">
          <ac:chgData name="Patrick Adelberger" userId="491e66b944374514" providerId="LiveId" clId="{52490F8B-E7BA-4C6A-A3E0-333A8BDE70E4}" dt="2022-07-04T08:30:26.980" v="7614" actId="14100"/>
          <ac:spMkLst>
            <pc:docMk/>
            <pc:sldMk cId="2347624834" sldId="304"/>
            <ac:spMk id="3" creationId="{36DCE7E9-83B6-FF34-473A-D06BF14B948E}"/>
          </ac:spMkLst>
        </pc:spChg>
        <pc:spChg chg="mod">
          <ac:chgData name="Patrick Adelberger" userId="491e66b944374514" providerId="LiveId" clId="{52490F8B-E7BA-4C6A-A3E0-333A8BDE70E4}" dt="2022-07-04T08:32:28.960" v="7617" actId="123"/>
          <ac:spMkLst>
            <pc:docMk/>
            <pc:sldMk cId="2347624834" sldId="304"/>
            <ac:spMk id="12" creationId="{D55C16AD-77CF-D134-BA11-6814D02716E2}"/>
          </ac:spMkLst>
        </pc:spChg>
        <pc:spChg chg="mod">
          <ac:chgData name="Patrick Adelberger" userId="491e66b944374514" providerId="LiveId" clId="{52490F8B-E7BA-4C6A-A3E0-333A8BDE70E4}" dt="2022-07-04T08:32:28.960" v="7617" actId="123"/>
          <ac:spMkLst>
            <pc:docMk/>
            <pc:sldMk cId="2347624834" sldId="304"/>
            <ac:spMk id="13" creationId="{BF5873C2-2182-26AD-308D-74AE98CF12F4}"/>
          </ac:spMkLst>
        </pc:spChg>
        <pc:spChg chg="mod">
          <ac:chgData name="Patrick Adelberger" userId="491e66b944374514" providerId="LiveId" clId="{52490F8B-E7BA-4C6A-A3E0-333A8BDE70E4}" dt="2022-07-04T08:32:28.960" v="7617" actId="123"/>
          <ac:spMkLst>
            <pc:docMk/>
            <pc:sldMk cId="2347624834" sldId="304"/>
            <ac:spMk id="14" creationId="{621813B8-A842-5F4A-F20B-21B2362D2330}"/>
          </ac:spMkLst>
        </pc:spChg>
        <pc:picChg chg="mod ord">
          <ac:chgData name="Patrick Adelberger" userId="491e66b944374514" providerId="LiveId" clId="{52490F8B-E7BA-4C6A-A3E0-333A8BDE70E4}" dt="2022-07-04T08:23:42.063" v="7537" actId="1076"/>
          <ac:picMkLst>
            <pc:docMk/>
            <pc:sldMk cId="2347624834" sldId="304"/>
            <ac:picMk id="2" creationId="{C13C5E6B-FE00-C8D6-D642-3155A8C023BF}"/>
          </ac:picMkLst>
        </pc:picChg>
        <pc:picChg chg="mod">
          <ac:chgData name="Patrick Adelberger" userId="491e66b944374514" providerId="LiveId" clId="{52490F8B-E7BA-4C6A-A3E0-333A8BDE70E4}" dt="2022-07-04T08:23:56.994" v="7543" actId="1076"/>
          <ac:picMkLst>
            <pc:docMk/>
            <pc:sldMk cId="2347624834" sldId="304"/>
            <ac:picMk id="4" creationId="{DA4ED937-7EBD-66AF-67E3-29BF21A77CF6}"/>
          </ac:picMkLst>
        </pc:picChg>
        <pc:picChg chg="mod">
          <ac:chgData name="Patrick Adelberger" userId="491e66b944374514" providerId="LiveId" clId="{52490F8B-E7BA-4C6A-A3E0-333A8BDE70E4}" dt="2022-07-04T08:23:43.959" v="7538" actId="14100"/>
          <ac:picMkLst>
            <pc:docMk/>
            <pc:sldMk cId="2347624834" sldId="304"/>
            <ac:picMk id="7" creationId="{7F349728-792D-EFD6-8818-EEDFFC5DC569}"/>
          </ac:picMkLst>
        </pc:picChg>
        <pc:picChg chg="mod">
          <ac:chgData name="Patrick Adelberger" userId="491e66b944374514" providerId="LiveId" clId="{52490F8B-E7BA-4C6A-A3E0-333A8BDE70E4}" dt="2022-07-04T08:27:24.858" v="7577" actId="14100"/>
          <ac:picMkLst>
            <pc:docMk/>
            <pc:sldMk cId="2347624834" sldId="304"/>
            <ac:picMk id="8" creationId="{DEB662B6-CF7C-32F2-EE6E-51CEAB067586}"/>
          </ac:picMkLst>
        </pc:picChg>
        <pc:picChg chg="mod">
          <ac:chgData name="Patrick Adelberger" userId="491e66b944374514" providerId="LiveId" clId="{52490F8B-E7BA-4C6A-A3E0-333A8BDE70E4}" dt="2022-07-04T08:27:29.501" v="7579" actId="14100"/>
          <ac:picMkLst>
            <pc:docMk/>
            <pc:sldMk cId="2347624834" sldId="304"/>
            <ac:picMk id="9" creationId="{ADCB9841-5B2B-A051-2ECE-2D0D106B649D}"/>
          </ac:picMkLst>
        </pc:picChg>
        <pc:picChg chg="mod">
          <ac:chgData name="Patrick Adelberger" userId="491e66b944374514" providerId="LiveId" clId="{52490F8B-E7BA-4C6A-A3E0-333A8BDE70E4}" dt="2022-07-04T08:27:34.769" v="7582" actId="14100"/>
          <ac:picMkLst>
            <pc:docMk/>
            <pc:sldMk cId="2347624834" sldId="304"/>
            <ac:picMk id="10" creationId="{B4DB76AF-26CB-5015-E751-2B83242AFEFA}"/>
          </ac:picMkLst>
        </pc:picChg>
        <pc:picChg chg="mod">
          <ac:chgData name="Patrick Adelberger" userId="491e66b944374514" providerId="LiveId" clId="{52490F8B-E7BA-4C6A-A3E0-333A8BDE70E4}" dt="2022-07-04T08:24:05.623" v="7546" actId="1076"/>
          <ac:picMkLst>
            <pc:docMk/>
            <pc:sldMk cId="2347624834" sldId="304"/>
            <ac:picMk id="11" creationId="{DE23683A-EF16-381D-62CD-7C618777A9F3}"/>
          </ac:picMkLst>
        </pc:picChg>
      </pc:sldChg>
      <pc:sldChg chg="addSp delSp modSp add mod ord modTransition delAnim modAnim modShow modNotesTx">
        <pc:chgData name="Patrick Adelberger" userId="491e66b944374514" providerId="LiveId" clId="{52490F8B-E7BA-4C6A-A3E0-333A8BDE70E4}" dt="2022-07-13T15:42:59.258" v="14525" actId="20577"/>
        <pc:sldMkLst>
          <pc:docMk/>
          <pc:sldMk cId="3294050975" sldId="305"/>
        </pc:sldMkLst>
        <pc:spChg chg="mod">
          <ac:chgData name="Patrick Adelberger" userId="491e66b944374514" providerId="LiveId" clId="{52490F8B-E7BA-4C6A-A3E0-333A8BDE70E4}" dt="2022-06-30T10:51:17.948" v="7415" actId="20577"/>
          <ac:spMkLst>
            <pc:docMk/>
            <pc:sldMk cId="3294050975" sldId="305"/>
            <ac:spMk id="2" creationId="{AB505E1F-5175-1BE5-C3F0-0B8EFF430574}"/>
          </ac:spMkLst>
        </pc:spChg>
        <pc:spChg chg="mod">
          <ac:chgData name="Patrick Adelberger" userId="491e66b944374514" providerId="LiveId" clId="{52490F8B-E7BA-4C6A-A3E0-333A8BDE70E4}" dt="2022-07-05T13:25:11.702" v="11285"/>
          <ac:spMkLst>
            <pc:docMk/>
            <pc:sldMk cId="3294050975" sldId="305"/>
            <ac:spMk id="6" creationId="{554A8AEE-9298-0637-00E5-4B0B9799165A}"/>
          </ac:spMkLst>
        </pc:spChg>
        <pc:spChg chg="mod">
          <ac:chgData name="Patrick Adelberger" userId="491e66b944374514" providerId="LiveId" clId="{52490F8B-E7BA-4C6A-A3E0-333A8BDE70E4}" dt="2022-07-05T13:25:25.145" v="11288" actId="255"/>
          <ac:spMkLst>
            <pc:docMk/>
            <pc:sldMk cId="3294050975" sldId="305"/>
            <ac:spMk id="8" creationId="{8C9327E6-DDCC-6854-7468-B79B29A6ABBC}"/>
          </ac:spMkLst>
        </pc:spChg>
        <pc:grpChg chg="del">
          <ac:chgData name="Patrick Adelberger" userId="491e66b944374514" providerId="LiveId" clId="{52490F8B-E7BA-4C6A-A3E0-333A8BDE70E4}" dt="2022-06-30T10:45:36.981" v="7196" actId="478"/>
          <ac:grpSpMkLst>
            <pc:docMk/>
            <pc:sldMk cId="3294050975" sldId="305"/>
            <ac:grpSpMk id="3" creationId="{ED11902B-5870-25E0-0E75-206B943ADACF}"/>
          </ac:grpSpMkLst>
        </pc:grpChg>
        <pc:grpChg chg="add mod">
          <ac:chgData name="Patrick Adelberger" userId="491e66b944374514" providerId="LiveId" clId="{52490F8B-E7BA-4C6A-A3E0-333A8BDE70E4}" dt="2022-07-05T13:25:17.292" v="11287" actId="14100"/>
          <ac:grpSpMkLst>
            <pc:docMk/>
            <pc:sldMk cId="3294050975" sldId="305"/>
            <ac:grpSpMk id="5" creationId="{EEC07F00-3649-D34C-5660-5BF341886D94}"/>
          </ac:grpSpMkLst>
        </pc:grpChg>
        <pc:grpChg chg="del">
          <ac:chgData name="Patrick Adelberger" userId="491e66b944374514" providerId="LiveId" clId="{52490F8B-E7BA-4C6A-A3E0-333A8BDE70E4}" dt="2022-06-30T10:45:39.530" v="7197" actId="478"/>
          <ac:grpSpMkLst>
            <pc:docMk/>
            <pc:sldMk cId="3294050975" sldId="305"/>
            <ac:grpSpMk id="14" creationId="{5B392BC6-E8E5-6AD5-675C-4AE9B5097CEC}"/>
          </ac:grpSpMkLst>
        </pc:grpChg>
        <pc:grpChg chg="del">
          <ac:chgData name="Patrick Adelberger" userId="491e66b944374514" providerId="LiveId" clId="{52490F8B-E7BA-4C6A-A3E0-333A8BDE70E4}" dt="2022-06-30T10:45:36.981" v="7196" actId="478"/>
          <ac:grpSpMkLst>
            <pc:docMk/>
            <pc:sldMk cId="3294050975" sldId="305"/>
            <ac:grpSpMk id="17" creationId="{0123B95D-77CF-06C5-C0F3-C5C90DBD4385}"/>
          </ac:grpSpMkLst>
        </pc:grpChg>
        <pc:grpChg chg="del">
          <ac:chgData name="Patrick Adelberger" userId="491e66b944374514" providerId="LiveId" clId="{52490F8B-E7BA-4C6A-A3E0-333A8BDE70E4}" dt="2022-06-30T10:45:36.981" v="7196" actId="478"/>
          <ac:grpSpMkLst>
            <pc:docMk/>
            <pc:sldMk cId="3294050975" sldId="305"/>
            <ac:grpSpMk id="22" creationId="{EDE52C75-201E-C4E1-0474-D10BFE4E9B44}"/>
          </ac:grpSpMkLst>
        </pc:grpChg>
        <pc:picChg chg="mod">
          <ac:chgData name="Patrick Adelberger" userId="491e66b944374514" providerId="LiveId" clId="{52490F8B-E7BA-4C6A-A3E0-333A8BDE70E4}" dt="2022-06-30T10:51:07.299" v="7410" actId="29295"/>
          <ac:picMkLst>
            <pc:docMk/>
            <pc:sldMk cId="3294050975" sldId="305"/>
            <ac:picMk id="3" creationId="{B04A07F7-2BA1-8CDA-C0F7-5A82DC58FA04}"/>
          </ac:picMkLst>
        </pc:picChg>
        <pc:picChg chg="add del mod">
          <ac:chgData name="Patrick Adelberger" userId="491e66b944374514" providerId="LiveId" clId="{52490F8B-E7BA-4C6A-A3E0-333A8BDE70E4}" dt="2022-07-04T15:40:09.739" v="8980"/>
          <ac:picMkLst>
            <pc:docMk/>
            <pc:sldMk cId="3294050975" sldId="305"/>
            <ac:picMk id="4" creationId="{B077D4D8-FEF7-003F-3791-FC32BA02C8F2}"/>
          </ac:picMkLst>
        </pc:picChg>
        <pc:picChg chg="add del mod">
          <ac:chgData name="Patrick Adelberger" userId="491e66b944374514" providerId="LiveId" clId="{52490F8B-E7BA-4C6A-A3E0-333A8BDE70E4}" dt="2022-07-04T14:55:51.325" v="8961" actId="478"/>
          <ac:picMkLst>
            <pc:docMk/>
            <pc:sldMk cId="3294050975" sldId="305"/>
            <ac:picMk id="5" creationId="{C6BE768E-E54B-48A3-0E7C-1C889DCD3B50}"/>
          </ac:picMkLst>
        </pc:picChg>
        <pc:picChg chg="mod">
          <ac:chgData name="Patrick Adelberger" userId="491e66b944374514" providerId="LiveId" clId="{52490F8B-E7BA-4C6A-A3E0-333A8BDE70E4}" dt="2022-06-30T10:46:03.472" v="7201" actId="1076"/>
          <ac:picMkLst>
            <pc:docMk/>
            <pc:sldMk cId="3294050975" sldId="305"/>
            <ac:picMk id="6" creationId="{EB8F9953-3A29-0261-2368-9154ACD26CE6}"/>
          </ac:picMkLst>
        </pc:picChg>
        <pc:picChg chg="mod">
          <ac:chgData name="Patrick Adelberger" userId="491e66b944374514" providerId="LiveId" clId="{52490F8B-E7BA-4C6A-A3E0-333A8BDE70E4}" dt="2022-07-05T13:25:11.702" v="11285"/>
          <ac:picMkLst>
            <pc:docMk/>
            <pc:sldMk cId="3294050975" sldId="305"/>
            <ac:picMk id="7" creationId="{16D8016F-01D8-3D85-C6A6-0517AB6C4DD0}"/>
          </ac:picMkLst>
        </pc:picChg>
      </pc:sldChg>
      <pc:sldChg chg="addSp delSp modSp new mod ord modTransition modClrScheme modAnim modShow chgLayout modNotesTx">
        <pc:chgData name="Patrick Adelberger" userId="491e66b944374514" providerId="LiveId" clId="{52490F8B-E7BA-4C6A-A3E0-333A8BDE70E4}" dt="2022-07-05T15:52:35.660" v="11293"/>
        <pc:sldMkLst>
          <pc:docMk/>
          <pc:sldMk cId="3736031513" sldId="306"/>
        </pc:sldMkLst>
        <pc:spChg chg="del mod ord">
          <ac:chgData name="Patrick Adelberger" userId="491e66b944374514" providerId="LiveId" clId="{52490F8B-E7BA-4C6A-A3E0-333A8BDE70E4}" dt="2022-06-30T10:52:32.617" v="7445" actId="700"/>
          <ac:spMkLst>
            <pc:docMk/>
            <pc:sldMk cId="3736031513" sldId="306"/>
            <ac:spMk id="2" creationId="{F253AF86-9600-F5F0-54CF-0776B4C0B325}"/>
          </ac:spMkLst>
        </pc:spChg>
        <pc:spChg chg="del">
          <ac:chgData name="Patrick Adelberger" userId="491e66b944374514" providerId="LiveId" clId="{52490F8B-E7BA-4C6A-A3E0-333A8BDE70E4}" dt="2022-06-30T10:52:32.617" v="7445" actId="700"/>
          <ac:spMkLst>
            <pc:docMk/>
            <pc:sldMk cId="3736031513" sldId="306"/>
            <ac:spMk id="3" creationId="{BCD6D195-C7CF-8501-1C37-3CD59439CAA4}"/>
          </ac:spMkLst>
        </pc:spChg>
        <pc:spChg chg="del">
          <ac:chgData name="Patrick Adelberger" userId="491e66b944374514" providerId="LiveId" clId="{52490F8B-E7BA-4C6A-A3E0-333A8BDE70E4}" dt="2022-06-30T10:52:32.617" v="7445" actId="700"/>
          <ac:spMkLst>
            <pc:docMk/>
            <pc:sldMk cId="3736031513" sldId="306"/>
            <ac:spMk id="4" creationId="{5ACAAA6B-02C4-B9FE-4D9E-73FB4A16A2E3}"/>
          </ac:spMkLst>
        </pc:spChg>
        <pc:spChg chg="mod ord">
          <ac:chgData name="Patrick Adelberger" userId="491e66b944374514" providerId="LiveId" clId="{52490F8B-E7BA-4C6A-A3E0-333A8BDE70E4}" dt="2022-06-30T10:52:41.187" v="7446" actId="700"/>
          <ac:spMkLst>
            <pc:docMk/>
            <pc:sldMk cId="3736031513" sldId="306"/>
            <ac:spMk id="5" creationId="{EC933F04-7981-0C46-47E2-B1DB439980C9}"/>
          </ac:spMkLst>
        </pc:spChg>
        <pc:spChg chg="add del mod ord">
          <ac:chgData name="Patrick Adelberger" userId="491e66b944374514" providerId="LiveId" clId="{52490F8B-E7BA-4C6A-A3E0-333A8BDE70E4}" dt="2022-06-30T10:52:41.187" v="7446" actId="700"/>
          <ac:spMkLst>
            <pc:docMk/>
            <pc:sldMk cId="3736031513" sldId="306"/>
            <ac:spMk id="6" creationId="{479D45FB-1CAD-12D4-9AD6-BEA08F725944}"/>
          </ac:spMkLst>
        </pc:spChg>
        <pc:spChg chg="add del mod ord">
          <ac:chgData name="Patrick Adelberger" userId="491e66b944374514" providerId="LiveId" clId="{52490F8B-E7BA-4C6A-A3E0-333A8BDE70E4}" dt="2022-06-30T10:52:45.416" v="7447" actId="478"/>
          <ac:spMkLst>
            <pc:docMk/>
            <pc:sldMk cId="3736031513" sldId="306"/>
            <ac:spMk id="7" creationId="{8A0674EC-7DD3-9517-741D-5137DFBBBE8D}"/>
          </ac:spMkLst>
        </pc:spChg>
        <pc:picChg chg="add mod">
          <ac:chgData name="Patrick Adelberger" userId="491e66b944374514" providerId="LiveId" clId="{52490F8B-E7BA-4C6A-A3E0-333A8BDE70E4}" dt="2022-07-04T11:45:28.951" v="7661"/>
          <ac:picMkLst>
            <pc:docMk/>
            <pc:sldMk cId="3736031513" sldId="306"/>
            <ac:picMk id="2" creationId="{4C5A5B94-6D28-1433-B9EB-DABF2A709D3F}"/>
          </ac:picMkLst>
        </pc:picChg>
      </pc:sldChg>
      <pc:sldChg chg="addSp delSp modSp add mod modTransition modAnim modNotesTx">
        <pc:chgData name="Patrick Adelberger" userId="491e66b944374514" providerId="LiveId" clId="{52490F8B-E7BA-4C6A-A3E0-333A8BDE70E4}" dt="2022-07-13T15:17:41.386" v="13879" actId="20577"/>
        <pc:sldMkLst>
          <pc:docMk/>
          <pc:sldMk cId="564723105" sldId="307"/>
        </pc:sldMkLst>
        <pc:picChg chg="del mod">
          <ac:chgData name="Patrick Adelberger" userId="491e66b944374514" providerId="LiveId" clId="{52490F8B-E7BA-4C6A-A3E0-333A8BDE70E4}" dt="2022-07-05T11:39:09.633" v="11158" actId="478"/>
          <ac:picMkLst>
            <pc:docMk/>
            <pc:sldMk cId="564723105" sldId="307"/>
            <ac:picMk id="2" creationId="{85E57926-1F50-1720-91FF-01821F7918AC}"/>
          </ac:picMkLst>
        </pc:picChg>
        <pc:picChg chg="add mod">
          <ac:chgData name="Patrick Adelberger" userId="491e66b944374514" providerId="LiveId" clId="{52490F8B-E7BA-4C6A-A3E0-333A8BDE70E4}" dt="2022-07-05T11:39:16.736" v="11159"/>
          <ac:picMkLst>
            <pc:docMk/>
            <pc:sldMk cId="564723105" sldId="307"/>
            <ac:picMk id="3" creationId="{22AD918C-A50E-67FC-99E8-FE61E148AD18}"/>
          </ac:picMkLst>
        </pc:picChg>
        <pc:picChg chg="add del mod">
          <ac:chgData name="Patrick Adelberger" userId="491e66b944374514" providerId="LiveId" clId="{52490F8B-E7BA-4C6A-A3E0-333A8BDE70E4}" dt="2022-07-04T15:40:09.739" v="8980"/>
          <ac:picMkLst>
            <pc:docMk/>
            <pc:sldMk cId="564723105" sldId="307"/>
            <ac:picMk id="3" creationId="{2710F09E-2D70-E108-8251-6E25D984AB38}"/>
          </ac:picMkLst>
        </pc:picChg>
      </pc:sldChg>
      <pc:sldChg chg="addSp delSp modSp add del mod modTransition modAnim modShow modNotesTx">
        <pc:chgData name="Patrick Adelberger" userId="491e66b944374514" providerId="LiveId" clId="{52490F8B-E7BA-4C6A-A3E0-333A8BDE70E4}" dt="2022-07-05T16:52:06.047" v="11466" actId="47"/>
        <pc:sldMkLst>
          <pc:docMk/>
          <pc:sldMk cId="1381600531" sldId="308"/>
        </pc:sldMkLst>
        <pc:spChg chg="add del">
          <ac:chgData name="Patrick Adelberger" userId="491e66b944374514" providerId="LiveId" clId="{52490F8B-E7BA-4C6A-A3E0-333A8BDE70E4}" dt="2022-07-05T13:10:06.139" v="11282"/>
          <ac:spMkLst>
            <pc:docMk/>
            <pc:sldMk cId="1381600531" sldId="308"/>
            <ac:spMk id="3" creationId="{1926C3B6-FE59-5327-BC2C-5856812023EA}"/>
          </ac:spMkLst>
        </pc:spChg>
        <pc:picChg chg="del mod">
          <ac:chgData name="Patrick Adelberger" userId="491e66b944374514" providerId="LiveId" clId="{52490F8B-E7BA-4C6A-A3E0-333A8BDE70E4}" dt="2022-07-05T13:10:06.139" v="11282"/>
          <ac:picMkLst>
            <pc:docMk/>
            <pc:sldMk cId="1381600531" sldId="308"/>
            <ac:picMk id="2" creationId="{99B22101-1266-6108-29FD-25761819523A}"/>
          </ac:picMkLst>
        </pc:picChg>
        <pc:picChg chg="add del mod">
          <ac:chgData name="Patrick Adelberger" userId="491e66b944374514" providerId="LiveId" clId="{52490F8B-E7BA-4C6A-A3E0-333A8BDE70E4}" dt="2022-07-04T15:40:09.739" v="8980"/>
          <ac:picMkLst>
            <pc:docMk/>
            <pc:sldMk cId="1381600531" sldId="308"/>
            <ac:picMk id="2" creationId="{E1F7893D-FE9A-771C-320C-7A7F4C442D37}"/>
          </ac:picMkLst>
        </pc:picChg>
        <pc:picChg chg="mod">
          <ac:chgData name="Patrick Adelberger" userId="491e66b944374514" providerId="LiveId" clId="{52490F8B-E7BA-4C6A-A3E0-333A8BDE70E4}" dt="2022-07-05T13:10:19.692" v="11284"/>
          <ac:picMkLst>
            <pc:docMk/>
            <pc:sldMk cId="1381600531" sldId="308"/>
            <ac:picMk id="6" creationId="{CF1F5EBD-4F82-F80A-D9BC-72DEF1F91524}"/>
          </ac:picMkLst>
        </pc:picChg>
        <pc:picChg chg="mod">
          <ac:chgData name="Patrick Adelberger" userId="491e66b944374514" providerId="LiveId" clId="{52490F8B-E7BA-4C6A-A3E0-333A8BDE70E4}" dt="2022-07-05T13:10:06.139" v="11282"/>
          <ac:picMkLst>
            <pc:docMk/>
            <pc:sldMk cId="1381600531" sldId="308"/>
            <ac:picMk id="7" creationId="{8161F5FC-64D5-A5D0-9F1A-A3DE3FD2CA12}"/>
          </ac:picMkLst>
        </pc:picChg>
      </pc:sldChg>
      <pc:sldChg chg="addSp delSp modSp add mod modTransition modAnim modNotesTx">
        <pc:chgData name="Patrick Adelberger" userId="491e66b944374514" providerId="LiveId" clId="{52490F8B-E7BA-4C6A-A3E0-333A8BDE70E4}" dt="2022-07-13T13:09:30.933" v="13059" actId="20577"/>
        <pc:sldMkLst>
          <pc:docMk/>
          <pc:sldMk cId="4136138984" sldId="309"/>
        </pc:sldMkLst>
        <pc:picChg chg="del mod">
          <ac:chgData name="Patrick Adelberger" userId="491e66b944374514" providerId="LiveId" clId="{52490F8B-E7BA-4C6A-A3E0-333A8BDE70E4}" dt="2022-07-05T11:39:21.340" v="11160" actId="478"/>
          <ac:picMkLst>
            <pc:docMk/>
            <pc:sldMk cId="4136138984" sldId="309"/>
            <ac:picMk id="2" creationId="{E1BE9145-94FF-2AC4-A61B-DA56C3704DCE}"/>
          </ac:picMkLst>
        </pc:picChg>
        <pc:picChg chg="add del mod">
          <ac:chgData name="Patrick Adelberger" userId="491e66b944374514" providerId="LiveId" clId="{52490F8B-E7BA-4C6A-A3E0-333A8BDE70E4}" dt="2022-07-04T15:40:09.739" v="8980"/>
          <ac:picMkLst>
            <pc:docMk/>
            <pc:sldMk cId="4136138984" sldId="309"/>
            <ac:picMk id="3" creationId="{B5453F56-5F7F-E4C6-9081-A72DE3A77060}"/>
          </ac:picMkLst>
        </pc:picChg>
        <pc:picChg chg="add mod">
          <ac:chgData name="Patrick Adelberger" userId="491e66b944374514" providerId="LiveId" clId="{52490F8B-E7BA-4C6A-A3E0-333A8BDE70E4}" dt="2022-07-05T11:39:28.070" v="11161"/>
          <ac:picMkLst>
            <pc:docMk/>
            <pc:sldMk cId="4136138984" sldId="309"/>
            <ac:picMk id="3" creationId="{E7C52872-0C24-94A6-7356-685F75BE560C}"/>
          </ac:picMkLst>
        </pc:picChg>
      </pc:sldChg>
      <pc:sldChg chg="addSp delSp modSp add modTransition modAnim modNotesTx">
        <pc:chgData name="Patrick Adelberger" userId="491e66b944374514" providerId="LiveId" clId="{52490F8B-E7BA-4C6A-A3E0-333A8BDE70E4}" dt="2022-07-05T12:12:04.718" v="11179"/>
        <pc:sldMkLst>
          <pc:docMk/>
          <pc:sldMk cId="3836138543" sldId="310"/>
        </pc:sldMkLst>
        <pc:picChg chg="add mod">
          <ac:chgData name="Patrick Adelberger" userId="491e66b944374514" providerId="LiveId" clId="{52490F8B-E7BA-4C6A-A3E0-333A8BDE70E4}" dt="2022-07-05T11:39:37.927" v="11162"/>
          <ac:picMkLst>
            <pc:docMk/>
            <pc:sldMk cId="3836138543" sldId="310"/>
            <ac:picMk id="2" creationId="{0B75B93A-905C-F93D-4813-4CAB3E12A879}"/>
          </ac:picMkLst>
        </pc:picChg>
        <pc:picChg chg="add del mod">
          <ac:chgData name="Patrick Adelberger" userId="491e66b944374514" providerId="LiveId" clId="{52490F8B-E7BA-4C6A-A3E0-333A8BDE70E4}" dt="2022-07-04T15:40:09.739" v="8980"/>
          <ac:picMkLst>
            <pc:docMk/>
            <pc:sldMk cId="3836138543" sldId="310"/>
            <ac:picMk id="2" creationId="{97587C43-4388-0749-E849-6C5053DBB0CB}"/>
          </ac:picMkLst>
        </pc:picChg>
      </pc:sldChg>
      <pc:sldChg chg="addSp delSp modSp add mod modTransition delAnim modAnim modNotesTx">
        <pc:chgData name="Patrick Adelberger" userId="491e66b944374514" providerId="LiveId" clId="{52490F8B-E7BA-4C6A-A3E0-333A8BDE70E4}" dt="2022-07-05T16:54:06.001" v="11474"/>
        <pc:sldMkLst>
          <pc:docMk/>
          <pc:sldMk cId="2492900383" sldId="311"/>
        </pc:sldMkLst>
        <pc:picChg chg="add del mod">
          <ac:chgData name="Patrick Adelberger" userId="491e66b944374514" providerId="LiveId" clId="{52490F8B-E7BA-4C6A-A3E0-333A8BDE70E4}" dt="2022-07-05T16:52:35.697" v="11469" actId="478"/>
          <ac:picMkLst>
            <pc:docMk/>
            <pc:sldMk cId="2492900383" sldId="311"/>
            <ac:picMk id="2" creationId="{64575562-E564-0036-761E-2A1FF8242EC5}"/>
          </ac:picMkLst>
        </pc:picChg>
        <pc:picChg chg="add del mod">
          <ac:chgData name="Patrick Adelberger" userId="491e66b944374514" providerId="LiveId" clId="{52490F8B-E7BA-4C6A-A3E0-333A8BDE70E4}" dt="2022-07-04T15:40:09.739" v="8980"/>
          <ac:picMkLst>
            <pc:docMk/>
            <pc:sldMk cId="2492900383" sldId="311"/>
            <ac:picMk id="2" creationId="{F91BDBA7-A4DF-E798-542C-5A26D263F047}"/>
          </ac:picMkLst>
        </pc:picChg>
        <pc:picChg chg="add mod">
          <ac:chgData name="Patrick Adelberger" userId="491e66b944374514" providerId="LiveId" clId="{52490F8B-E7BA-4C6A-A3E0-333A8BDE70E4}" dt="2022-07-05T16:52:41.716" v="11470"/>
          <ac:picMkLst>
            <pc:docMk/>
            <pc:sldMk cId="2492900383" sldId="311"/>
            <ac:picMk id="3" creationId="{652C2F7B-3667-2634-72EC-A17279AD531D}"/>
          </ac:picMkLst>
        </pc:picChg>
      </pc:sldChg>
      <pc:sldChg chg="addSp delSp modSp add modTransition modAnim modNotesTx">
        <pc:chgData name="Patrick Adelberger" userId="491e66b944374514" providerId="LiveId" clId="{52490F8B-E7BA-4C6A-A3E0-333A8BDE70E4}" dt="2022-07-13T15:20:47.746" v="13898" actId="113"/>
        <pc:sldMkLst>
          <pc:docMk/>
          <pc:sldMk cId="1950787610" sldId="312"/>
        </pc:sldMkLst>
        <pc:picChg chg="add mod">
          <ac:chgData name="Patrick Adelberger" userId="491e66b944374514" providerId="LiveId" clId="{52490F8B-E7BA-4C6A-A3E0-333A8BDE70E4}" dt="2022-07-05T11:39:55.222" v="11164"/>
          <ac:picMkLst>
            <pc:docMk/>
            <pc:sldMk cId="1950787610" sldId="312"/>
            <ac:picMk id="2" creationId="{135F389F-A6A1-09BF-B357-83C20A980E4B}"/>
          </ac:picMkLst>
        </pc:picChg>
        <pc:picChg chg="add del mod">
          <ac:chgData name="Patrick Adelberger" userId="491e66b944374514" providerId="LiveId" clId="{52490F8B-E7BA-4C6A-A3E0-333A8BDE70E4}" dt="2022-07-04T15:40:09.739" v="8980"/>
          <ac:picMkLst>
            <pc:docMk/>
            <pc:sldMk cId="1950787610" sldId="312"/>
            <ac:picMk id="2" creationId="{527411A6-5099-D9E9-5D21-E1B6CAD9CB23}"/>
          </ac:picMkLst>
        </pc:picChg>
      </pc:sldChg>
      <pc:sldChg chg="addSp delSp modSp add modTransition modAnim modNotesTx">
        <pc:chgData name="Patrick Adelberger" userId="491e66b944374514" providerId="LiveId" clId="{52490F8B-E7BA-4C6A-A3E0-333A8BDE70E4}" dt="2022-07-13T15:22:09.460" v="14001" actId="113"/>
        <pc:sldMkLst>
          <pc:docMk/>
          <pc:sldMk cId="736070824" sldId="313"/>
        </pc:sldMkLst>
        <pc:picChg chg="add mod">
          <ac:chgData name="Patrick Adelberger" userId="491e66b944374514" providerId="LiveId" clId="{52490F8B-E7BA-4C6A-A3E0-333A8BDE70E4}" dt="2022-07-05T11:43:15.261" v="11169"/>
          <ac:picMkLst>
            <pc:docMk/>
            <pc:sldMk cId="736070824" sldId="313"/>
            <ac:picMk id="2" creationId="{0028304F-EBBE-E5AA-DB0E-5E22CCF10910}"/>
          </ac:picMkLst>
        </pc:picChg>
        <pc:picChg chg="add del mod">
          <ac:chgData name="Patrick Adelberger" userId="491e66b944374514" providerId="LiveId" clId="{52490F8B-E7BA-4C6A-A3E0-333A8BDE70E4}" dt="2022-07-04T15:40:09.739" v="8980"/>
          <ac:picMkLst>
            <pc:docMk/>
            <pc:sldMk cId="736070824" sldId="313"/>
            <ac:picMk id="2" creationId="{17109D50-EDFC-7BED-A77B-0E1BAD97CB9A}"/>
          </ac:picMkLst>
        </pc:picChg>
      </pc:sldChg>
      <pc:sldChg chg="addSp delSp modSp add modTransition modAnim modNotesTx">
        <pc:chgData name="Patrick Adelberger" userId="491e66b944374514" providerId="LiveId" clId="{52490F8B-E7BA-4C6A-A3E0-333A8BDE70E4}" dt="2022-07-13T15:22:59.760" v="14023" actId="20577"/>
        <pc:sldMkLst>
          <pc:docMk/>
          <pc:sldMk cId="4194885799" sldId="314"/>
        </pc:sldMkLst>
        <pc:picChg chg="add mod">
          <ac:chgData name="Patrick Adelberger" userId="491e66b944374514" providerId="LiveId" clId="{52490F8B-E7BA-4C6A-A3E0-333A8BDE70E4}" dt="2022-07-05T11:45:44.212" v="11170"/>
          <ac:picMkLst>
            <pc:docMk/>
            <pc:sldMk cId="4194885799" sldId="314"/>
            <ac:picMk id="2" creationId="{21DF6783-E8CD-2239-C22B-61AA1306D8D7}"/>
          </ac:picMkLst>
        </pc:picChg>
        <pc:picChg chg="add del mod">
          <ac:chgData name="Patrick Adelberger" userId="491e66b944374514" providerId="LiveId" clId="{52490F8B-E7BA-4C6A-A3E0-333A8BDE70E4}" dt="2022-07-04T15:40:09.739" v="8980"/>
          <ac:picMkLst>
            <pc:docMk/>
            <pc:sldMk cId="4194885799" sldId="314"/>
            <ac:picMk id="2" creationId="{DEA97CB6-B5D7-BB00-4EDB-99559D65C092}"/>
          </ac:picMkLst>
        </pc:picChg>
      </pc:sldChg>
      <pc:sldChg chg="addSp delSp modSp add del mod modTransition modAnim modShow modNotesTx">
        <pc:chgData name="Patrick Adelberger" userId="491e66b944374514" providerId="LiveId" clId="{52490F8B-E7BA-4C6A-A3E0-333A8BDE70E4}" dt="2022-07-05T16:02:48.711" v="11296" actId="47"/>
        <pc:sldMkLst>
          <pc:docMk/>
          <pc:sldMk cId="1458636951" sldId="315"/>
        </pc:sldMkLst>
        <pc:picChg chg="add del mod">
          <ac:chgData name="Patrick Adelberger" userId="491e66b944374514" providerId="LiveId" clId="{52490F8B-E7BA-4C6A-A3E0-333A8BDE70E4}" dt="2022-07-04T15:40:09.739" v="8980"/>
          <ac:picMkLst>
            <pc:docMk/>
            <pc:sldMk cId="1458636951" sldId="315"/>
            <ac:picMk id="2" creationId="{4F5624FA-AA45-0750-68EF-7AF2BFBA0257}"/>
          </ac:picMkLst>
        </pc:picChg>
      </pc:sldChg>
      <pc:sldChg chg="addSp delSp modSp add mod ord modTransition modAnim modShow addCm modNotesTx">
        <pc:chgData name="Patrick Adelberger" userId="491e66b944374514" providerId="LiveId" clId="{52490F8B-E7BA-4C6A-A3E0-333A8BDE70E4}" dt="2022-07-05T16:29:42.619" v="11384"/>
        <pc:sldMkLst>
          <pc:docMk/>
          <pc:sldMk cId="3082160253" sldId="316"/>
        </pc:sldMkLst>
        <pc:picChg chg="add mod">
          <ac:chgData name="Patrick Adelberger" userId="491e66b944374514" providerId="LiveId" clId="{52490F8B-E7BA-4C6A-A3E0-333A8BDE70E4}" dt="2022-07-05T11:50:48.059" v="11171"/>
          <ac:picMkLst>
            <pc:docMk/>
            <pc:sldMk cId="3082160253" sldId="316"/>
            <ac:picMk id="2" creationId="{37E026B8-0F15-2FCA-C910-41C9C4AABBAE}"/>
          </ac:picMkLst>
        </pc:picChg>
        <pc:picChg chg="add del mod">
          <ac:chgData name="Patrick Adelberger" userId="491e66b944374514" providerId="LiveId" clId="{52490F8B-E7BA-4C6A-A3E0-333A8BDE70E4}" dt="2022-07-04T15:40:09.739" v="8980"/>
          <ac:picMkLst>
            <pc:docMk/>
            <pc:sldMk cId="3082160253" sldId="316"/>
            <ac:picMk id="2" creationId="{900BE785-26BF-3EED-B0D8-A3BD678C81C2}"/>
          </ac:picMkLst>
        </pc:picChg>
      </pc:sldChg>
      <pc:sldChg chg="addSp delSp modSp add mod ord modTransition modAnim modShow modNotesTx">
        <pc:chgData name="Patrick Adelberger" userId="491e66b944374514" providerId="LiveId" clId="{52490F8B-E7BA-4C6A-A3E0-333A8BDE70E4}" dt="2022-07-05T16:29:01.877" v="11381"/>
        <pc:sldMkLst>
          <pc:docMk/>
          <pc:sldMk cId="2587175300" sldId="317"/>
        </pc:sldMkLst>
        <pc:picChg chg="add del mod">
          <ac:chgData name="Patrick Adelberger" userId="491e66b944374514" providerId="LiveId" clId="{52490F8B-E7BA-4C6A-A3E0-333A8BDE70E4}" dt="2022-07-04T15:40:09.739" v="8980"/>
          <ac:picMkLst>
            <pc:docMk/>
            <pc:sldMk cId="2587175300" sldId="317"/>
            <ac:picMk id="2" creationId="{B03F6A45-BEBF-124F-BFC1-0ECC27898F23}"/>
          </ac:picMkLst>
        </pc:picChg>
        <pc:picChg chg="add mod">
          <ac:chgData name="Patrick Adelberger" userId="491e66b944374514" providerId="LiveId" clId="{52490F8B-E7BA-4C6A-A3E0-333A8BDE70E4}" dt="2022-07-05T11:55:11.782" v="11172"/>
          <ac:picMkLst>
            <pc:docMk/>
            <pc:sldMk cId="2587175300" sldId="317"/>
            <ac:picMk id="2" creationId="{D5E091DD-AFFA-7B16-BA53-822C40A40ED6}"/>
          </ac:picMkLst>
        </pc:picChg>
      </pc:sldChg>
      <pc:sldChg chg="addSp delSp modSp add mod modTransition delAnim modAnim modNotesTx">
        <pc:chgData name="Patrick Adelberger" userId="491e66b944374514" providerId="LiveId" clId="{52490F8B-E7BA-4C6A-A3E0-333A8BDE70E4}" dt="2022-07-13T15:26:42.739" v="14222" actId="113"/>
        <pc:sldMkLst>
          <pc:docMk/>
          <pc:sldMk cId="465096515" sldId="318"/>
        </pc:sldMkLst>
        <pc:picChg chg="add del mod">
          <ac:chgData name="Patrick Adelberger" userId="491e66b944374514" providerId="LiveId" clId="{52490F8B-E7BA-4C6A-A3E0-333A8BDE70E4}" dt="2022-07-04T15:40:09.739" v="8980"/>
          <ac:picMkLst>
            <pc:docMk/>
            <pc:sldMk cId="465096515" sldId="318"/>
            <ac:picMk id="2" creationId="{305C7D1B-D28D-9AF2-A898-D7306497D996}"/>
          </ac:picMkLst>
        </pc:picChg>
        <pc:picChg chg="add del mod">
          <ac:chgData name="Patrick Adelberger" userId="491e66b944374514" providerId="LiveId" clId="{52490F8B-E7BA-4C6A-A3E0-333A8BDE70E4}" dt="2022-07-05T16:53:04.932" v="11471" actId="478"/>
          <ac:picMkLst>
            <pc:docMk/>
            <pc:sldMk cId="465096515" sldId="318"/>
            <ac:picMk id="2" creationId="{32A7DCF8-02F3-FCEB-DA0A-7E480C0D6E8F}"/>
          </ac:picMkLst>
        </pc:picChg>
        <pc:picChg chg="add mod">
          <ac:chgData name="Patrick Adelberger" userId="491e66b944374514" providerId="LiveId" clId="{52490F8B-E7BA-4C6A-A3E0-333A8BDE70E4}" dt="2022-07-05T16:53:12.521" v="11472"/>
          <ac:picMkLst>
            <pc:docMk/>
            <pc:sldMk cId="465096515" sldId="318"/>
            <ac:picMk id="3" creationId="{23F91550-1733-352A-8688-63DF523DC271}"/>
          </ac:picMkLst>
        </pc:picChg>
      </pc:sldChg>
      <pc:sldChg chg="addSp delSp modSp add mod modTransition delAnim modAnim modNotesTx">
        <pc:chgData name="Patrick Adelberger" userId="491e66b944374514" providerId="LiveId" clId="{52490F8B-E7BA-4C6A-A3E0-333A8BDE70E4}" dt="2022-07-13T15:41:21.268" v="14475" actId="20577"/>
        <pc:sldMkLst>
          <pc:docMk/>
          <pc:sldMk cId="3366787499" sldId="319"/>
        </pc:sldMkLst>
        <pc:picChg chg="del mod">
          <ac:chgData name="Patrick Adelberger" userId="491e66b944374514" providerId="LiveId" clId="{52490F8B-E7BA-4C6A-A3E0-333A8BDE70E4}" dt="2022-07-05T12:07:14.887" v="11174" actId="478"/>
          <ac:picMkLst>
            <pc:docMk/>
            <pc:sldMk cId="3366787499" sldId="319"/>
            <ac:picMk id="2" creationId="{148EBF18-6C8B-5899-2EA4-69C7C3666ABF}"/>
          </ac:picMkLst>
        </pc:picChg>
        <pc:picChg chg="add del mod">
          <ac:chgData name="Patrick Adelberger" userId="491e66b944374514" providerId="LiveId" clId="{52490F8B-E7BA-4C6A-A3E0-333A8BDE70E4}" dt="2022-07-05T16:03:02.551" v="11297" actId="478"/>
          <ac:picMkLst>
            <pc:docMk/>
            <pc:sldMk cId="3366787499" sldId="319"/>
            <ac:picMk id="3" creationId="{AE3DE2A1-0C94-9F73-EF3C-5725842BCCE3}"/>
          </ac:picMkLst>
        </pc:picChg>
        <pc:picChg chg="add del mod">
          <ac:chgData name="Patrick Adelberger" userId="491e66b944374514" providerId="LiveId" clId="{52490F8B-E7BA-4C6A-A3E0-333A8BDE70E4}" dt="2022-07-04T15:40:09.739" v="8980"/>
          <ac:picMkLst>
            <pc:docMk/>
            <pc:sldMk cId="3366787499" sldId="319"/>
            <ac:picMk id="3" creationId="{C84BA8CD-0EB1-DC1A-309F-713E2FA4B7A7}"/>
          </ac:picMkLst>
        </pc:picChg>
        <pc:picChg chg="add mod">
          <ac:chgData name="Patrick Adelberger" userId="491e66b944374514" providerId="LiveId" clId="{52490F8B-E7BA-4C6A-A3E0-333A8BDE70E4}" dt="2022-07-05T16:03:14.838" v="11298"/>
          <ac:picMkLst>
            <pc:docMk/>
            <pc:sldMk cId="3366787499" sldId="319"/>
            <ac:picMk id="4" creationId="{9F8AB30A-AB3D-4DDC-F3D2-D2F1E83460E2}"/>
          </ac:picMkLst>
        </pc:picChg>
      </pc:sldChg>
      <pc:sldChg chg="add mod ord modTransition modShow">
        <pc:chgData name="Patrick Adelberger" userId="491e66b944374514" providerId="LiveId" clId="{52490F8B-E7BA-4C6A-A3E0-333A8BDE70E4}" dt="2022-07-05T07:30:02.209" v="9362"/>
        <pc:sldMkLst>
          <pc:docMk/>
          <pc:sldMk cId="2854806924" sldId="320"/>
        </pc:sldMkLst>
      </pc:sldChg>
      <pc:sldChg chg="addSp delSp modSp new mod ord modTransition modAnim modShow modNotesTx">
        <pc:chgData name="Patrick Adelberger" userId="491e66b944374514" providerId="LiveId" clId="{52490F8B-E7BA-4C6A-A3E0-333A8BDE70E4}" dt="2022-07-05T15:53:14.209" v="11295"/>
        <pc:sldMkLst>
          <pc:docMk/>
          <pc:sldMk cId="414067139" sldId="321"/>
        </pc:sldMkLst>
        <pc:spChg chg="mod">
          <ac:chgData name="Patrick Adelberger" userId="491e66b944374514" providerId="LiveId" clId="{52490F8B-E7BA-4C6A-A3E0-333A8BDE70E4}" dt="2022-07-04T11:26:10.901" v="7626" actId="20577"/>
          <ac:spMkLst>
            <pc:docMk/>
            <pc:sldMk cId="414067139" sldId="321"/>
            <ac:spMk id="2" creationId="{1EDE1374-972E-447B-AF26-6044E5DEEB9B}"/>
          </ac:spMkLst>
        </pc:spChg>
        <pc:spChg chg="add mod topLvl">
          <ac:chgData name="Patrick Adelberger" userId="491e66b944374514" providerId="LiveId" clId="{52490F8B-E7BA-4C6A-A3E0-333A8BDE70E4}" dt="2022-07-04T14:11:17.643" v="8733" actId="207"/>
          <ac:spMkLst>
            <pc:docMk/>
            <pc:sldMk cId="414067139" sldId="321"/>
            <ac:spMk id="4" creationId="{D5146F3E-A294-99DC-86DE-8BD9684E92FF}"/>
          </ac:spMkLst>
        </pc:spChg>
        <pc:spChg chg="add del mod">
          <ac:chgData name="Patrick Adelberger" userId="491e66b944374514" providerId="LiveId" clId="{52490F8B-E7BA-4C6A-A3E0-333A8BDE70E4}" dt="2022-07-04T14:10:39.602" v="8727" actId="478"/>
          <ac:spMkLst>
            <pc:docMk/>
            <pc:sldMk cId="414067139" sldId="321"/>
            <ac:spMk id="5" creationId="{2B9B61AC-D2F5-60A0-CC48-1AB1003132AA}"/>
          </ac:spMkLst>
        </pc:spChg>
        <pc:spChg chg="add del mod">
          <ac:chgData name="Patrick Adelberger" userId="491e66b944374514" providerId="LiveId" clId="{52490F8B-E7BA-4C6A-A3E0-333A8BDE70E4}" dt="2022-07-04T14:10:39.602" v="8727" actId="478"/>
          <ac:spMkLst>
            <pc:docMk/>
            <pc:sldMk cId="414067139" sldId="321"/>
            <ac:spMk id="6" creationId="{9D09C21D-D9ED-9D78-8E54-B0CCDDB0B81A}"/>
          </ac:spMkLst>
        </pc:spChg>
        <pc:spChg chg="add del mod">
          <ac:chgData name="Patrick Adelberger" userId="491e66b944374514" providerId="LiveId" clId="{52490F8B-E7BA-4C6A-A3E0-333A8BDE70E4}" dt="2022-07-04T14:10:53.492" v="8728" actId="478"/>
          <ac:spMkLst>
            <pc:docMk/>
            <pc:sldMk cId="414067139" sldId="321"/>
            <ac:spMk id="7" creationId="{4BE4D46C-2CDB-E025-1239-B2EC8CB10EE0}"/>
          </ac:spMkLst>
        </pc:spChg>
        <pc:spChg chg="add del mod ord">
          <ac:chgData name="Patrick Adelberger" userId="491e66b944374514" providerId="LiveId" clId="{52490F8B-E7BA-4C6A-A3E0-333A8BDE70E4}" dt="2022-07-04T14:10:29.046" v="8726" actId="478"/>
          <ac:spMkLst>
            <pc:docMk/>
            <pc:sldMk cId="414067139" sldId="321"/>
            <ac:spMk id="8" creationId="{1E07B9C5-5B7F-CD8B-32B3-343B4C2D2443}"/>
          </ac:spMkLst>
        </pc:spChg>
        <pc:spChg chg="add del mod">
          <ac:chgData name="Patrick Adelberger" userId="491e66b944374514" providerId="LiveId" clId="{52490F8B-E7BA-4C6A-A3E0-333A8BDE70E4}" dt="2022-07-04T13:02:33.010" v="8080" actId="478"/>
          <ac:spMkLst>
            <pc:docMk/>
            <pc:sldMk cId="414067139" sldId="321"/>
            <ac:spMk id="16" creationId="{ED43DF1A-60A5-4A62-FDBC-EE5978EE6DA2}"/>
          </ac:spMkLst>
        </pc:spChg>
        <pc:spChg chg="add mod topLvl">
          <ac:chgData name="Patrick Adelberger" userId="491e66b944374514" providerId="LiveId" clId="{52490F8B-E7BA-4C6A-A3E0-333A8BDE70E4}" dt="2022-07-04T13:19:07.568" v="8223" actId="164"/>
          <ac:spMkLst>
            <pc:docMk/>
            <pc:sldMk cId="414067139" sldId="321"/>
            <ac:spMk id="17" creationId="{4EA65A90-B332-4EE3-3B6B-3F1EBD3DD2AD}"/>
          </ac:spMkLst>
        </pc:spChg>
        <pc:spChg chg="add del mod ord">
          <ac:chgData name="Patrick Adelberger" userId="491e66b944374514" providerId="LiveId" clId="{52490F8B-E7BA-4C6A-A3E0-333A8BDE70E4}" dt="2022-07-04T14:10:53.492" v="8728" actId="478"/>
          <ac:spMkLst>
            <pc:docMk/>
            <pc:sldMk cId="414067139" sldId="321"/>
            <ac:spMk id="31" creationId="{D52AC8D0-296D-43F2-3CBA-653A1C7468B0}"/>
          </ac:spMkLst>
        </pc:spChg>
        <pc:spChg chg="add mod topLvl">
          <ac:chgData name="Patrick Adelberger" userId="491e66b944374514" providerId="LiveId" clId="{52490F8B-E7BA-4C6A-A3E0-333A8BDE70E4}" dt="2022-07-04T13:19:07.568" v="8223" actId="164"/>
          <ac:spMkLst>
            <pc:docMk/>
            <pc:sldMk cId="414067139" sldId="321"/>
            <ac:spMk id="33" creationId="{D61F69A9-7566-2F30-8396-D8A88B780DBE}"/>
          </ac:spMkLst>
        </pc:spChg>
        <pc:spChg chg="add mod topLvl">
          <ac:chgData name="Patrick Adelberger" userId="491e66b944374514" providerId="LiveId" clId="{52490F8B-E7BA-4C6A-A3E0-333A8BDE70E4}" dt="2022-07-04T13:19:07.568" v="8223" actId="164"/>
          <ac:spMkLst>
            <pc:docMk/>
            <pc:sldMk cId="414067139" sldId="321"/>
            <ac:spMk id="34" creationId="{3D233248-0EC7-5159-69E3-2EFC4242ECCD}"/>
          </ac:spMkLst>
        </pc:spChg>
        <pc:spChg chg="add del mod ord">
          <ac:chgData name="Patrick Adelberger" userId="491e66b944374514" providerId="LiveId" clId="{52490F8B-E7BA-4C6A-A3E0-333A8BDE70E4}" dt="2022-07-04T14:10:29.046" v="8726" actId="478"/>
          <ac:spMkLst>
            <pc:docMk/>
            <pc:sldMk cId="414067139" sldId="321"/>
            <ac:spMk id="35" creationId="{BE65FB5C-C1FB-3524-F4E3-53700B409089}"/>
          </ac:spMkLst>
        </pc:spChg>
        <pc:spChg chg="add del mod">
          <ac:chgData name="Patrick Adelberger" userId="491e66b944374514" providerId="LiveId" clId="{52490F8B-E7BA-4C6A-A3E0-333A8BDE70E4}" dt="2022-07-04T14:11:00.138" v="8730" actId="478"/>
          <ac:spMkLst>
            <pc:docMk/>
            <pc:sldMk cId="414067139" sldId="321"/>
            <ac:spMk id="36" creationId="{08530045-371C-7968-36AC-7E515EB4466A}"/>
          </ac:spMkLst>
        </pc:spChg>
        <pc:spChg chg="add del mod">
          <ac:chgData name="Patrick Adelberger" userId="491e66b944374514" providerId="LiveId" clId="{52490F8B-E7BA-4C6A-A3E0-333A8BDE70E4}" dt="2022-07-04T14:10:53.492" v="8728" actId="478"/>
          <ac:spMkLst>
            <pc:docMk/>
            <pc:sldMk cId="414067139" sldId="321"/>
            <ac:spMk id="37" creationId="{E7D628B1-15F6-33C4-BEDA-0CF39635849D}"/>
          </ac:spMkLst>
        </pc:spChg>
        <pc:spChg chg="add del mod">
          <ac:chgData name="Patrick Adelberger" userId="491e66b944374514" providerId="LiveId" clId="{52490F8B-E7BA-4C6A-A3E0-333A8BDE70E4}" dt="2022-07-04T12:30:36.343" v="7853" actId="478"/>
          <ac:spMkLst>
            <pc:docMk/>
            <pc:sldMk cId="414067139" sldId="321"/>
            <ac:spMk id="38" creationId="{308E7FB3-1F95-3DB6-931B-4BBFC755163F}"/>
          </ac:spMkLst>
        </pc:spChg>
        <pc:spChg chg="add mod topLvl">
          <ac:chgData name="Patrick Adelberger" userId="491e66b944374514" providerId="LiveId" clId="{52490F8B-E7BA-4C6A-A3E0-333A8BDE70E4}" dt="2022-07-04T13:19:07.568" v="8223" actId="164"/>
          <ac:spMkLst>
            <pc:docMk/>
            <pc:sldMk cId="414067139" sldId="321"/>
            <ac:spMk id="38" creationId="{B51EADCC-62C9-B509-41FE-17350D11DCBA}"/>
          </ac:spMkLst>
        </pc:spChg>
        <pc:spChg chg="add del mod">
          <ac:chgData name="Patrick Adelberger" userId="491e66b944374514" providerId="LiveId" clId="{52490F8B-E7BA-4C6A-A3E0-333A8BDE70E4}" dt="2022-07-04T13:04:45.147" v="8102" actId="478"/>
          <ac:spMkLst>
            <pc:docMk/>
            <pc:sldMk cId="414067139" sldId="321"/>
            <ac:spMk id="39" creationId="{70FF0ECA-566A-ADA9-4D7A-DF038EFA2595}"/>
          </ac:spMkLst>
        </pc:spChg>
        <pc:spChg chg="add del mod">
          <ac:chgData name="Patrick Adelberger" userId="491e66b944374514" providerId="LiveId" clId="{52490F8B-E7BA-4C6A-A3E0-333A8BDE70E4}" dt="2022-07-04T12:30:36.940" v="7854" actId="478"/>
          <ac:spMkLst>
            <pc:docMk/>
            <pc:sldMk cId="414067139" sldId="321"/>
            <ac:spMk id="39" creationId="{98A64DCC-3E5E-8EE9-501E-48A54606F7E7}"/>
          </ac:spMkLst>
        </pc:spChg>
        <pc:spChg chg="add mod topLvl">
          <ac:chgData name="Patrick Adelberger" userId="491e66b944374514" providerId="LiveId" clId="{52490F8B-E7BA-4C6A-A3E0-333A8BDE70E4}" dt="2022-07-04T13:19:07.568" v="8223" actId="164"/>
          <ac:spMkLst>
            <pc:docMk/>
            <pc:sldMk cId="414067139" sldId="321"/>
            <ac:spMk id="40" creationId="{67DF30E5-F9CF-5BB8-6F09-B0FC6CF0B439}"/>
          </ac:spMkLst>
        </pc:spChg>
        <pc:spChg chg="add del mod">
          <ac:chgData name="Patrick Adelberger" userId="491e66b944374514" providerId="LiveId" clId="{52490F8B-E7BA-4C6A-A3E0-333A8BDE70E4}" dt="2022-07-04T12:30:45.178" v="7857" actId="478"/>
          <ac:spMkLst>
            <pc:docMk/>
            <pc:sldMk cId="414067139" sldId="321"/>
            <ac:spMk id="40" creationId="{E209BC87-5181-8372-DA2C-6CC6B48AB1E5}"/>
          </ac:spMkLst>
        </pc:spChg>
        <pc:spChg chg="add del mod ord">
          <ac:chgData name="Patrick Adelberger" userId="491e66b944374514" providerId="LiveId" clId="{52490F8B-E7BA-4C6A-A3E0-333A8BDE70E4}" dt="2022-07-04T14:10:29.046" v="8726" actId="478"/>
          <ac:spMkLst>
            <pc:docMk/>
            <pc:sldMk cId="414067139" sldId="321"/>
            <ac:spMk id="41" creationId="{4F62D16E-D388-89D2-3895-5183896541CC}"/>
          </ac:spMkLst>
        </pc:spChg>
        <pc:spChg chg="add del mod ord">
          <ac:chgData name="Patrick Adelberger" userId="491e66b944374514" providerId="LiveId" clId="{52490F8B-E7BA-4C6A-A3E0-333A8BDE70E4}" dt="2022-07-04T14:10:29.046" v="8726" actId="478"/>
          <ac:spMkLst>
            <pc:docMk/>
            <pc:sldMk cId="414067139" sldId="321"/>
            <ac:spMk id="42" creationId="{3BE4422D-FB44-B7E1-07E3-BE596FB86854}"/>
          </ac:spMkLst>
        </pc:spChg>
        <pc:spChg chg="add del mod">
          <ac:chgData name="Patrick Adelberger" userId="491e66b944374514" providerId="LiveId" clId="{52490F8B-E7BA-4C6A-A3E0-333A8BDE70E4}" dt="2022-07-04T14:10:29.046" v="8726" actId="478"/>
          <ac:spMkLst>
            <pc:docMk/>
            <pc:sldMk cId="414067139" sldId="321"/>
            <ac:spMk id="43" creationId="{852B019D-8A52-95EA-A240-F0B219F3BC92}"/>
          </ac:spMkLst>
        </pc:spChg>
        <pc:spChg chg="add del mod">
          <ac:chgData name="Patrick Adelberger" userId="491e66b944374514" providerId="LiveId" clId="{52490F8B-E7BA-4C6A-A3E0-333A8BDE70E4}" dt="2022-07-04T14:10:29.046" v="8726" actId="478"/>
          <ac:spMkLst>
            <pc:docMk/>
            <pc:sldMk cId="414067139" sldId="321"/>
            <ac:spMk id="44" creationId="{B34C4A99-4968-F65B-315F-670FD7ACC73F}"/>
          </ac:spMkLst>
        </pc:spChg>
        <pc:spChg chg="add del mod">
          <ac:chgData name="Patrick Adelberger" userId="491e66b944374514" providerId="LiveId" clId="{52490F8B-E7BA-4C6A-A3E0-333A8BDE70E4}" dt="2022-07-04T14:10:29.046" v="8726" actId="478"/>
          <ac:spMkLst>
            <pc:docMk/>
            <pc:sldMk cId="414067139" sldId="321"/>
            <ac:spMk id="45" creationId="{33A5669A-CEF6-29D7-64AC-2DFE8972DC1A}"/>
          </ac:spMkLst>
        </pc:spChg>
        <pc:spChg chg="add del mod">
          <ac:chgData name="Patrick Adelberger" userId="491e66b944374514" providerId="LiveId" clId="{52490F8B-E7BA-4C6A-A3E0-333A8BDE70E4}" dt="2022-07-04T14:10:29.046" v="8726" actId="478"/>
          <ac:spMkLst>
            <pc:docMk/>
            <pc:sldMk cId="414067139" sldId="321"/>
            <ac:spMk id="46" creationId="{CFE76D41-FB62-CC97-F352-FD37871D1ACC}"/>
          </ac:spMkLst>
        </pc:spChg>
        <pc:spChg chg="add del mod">
          <ac:chgData name="Patrick Adelberger" userId="491e66b944374514" providerId="LiveId" clId="{52490F8B-E7BA-4C6A-A3E0-333A8BDE70E4}" dt="2022-07-04T14:10:29.046" v="8726" actId="478"/>
          <ac:spMkLst>
            <pc:docMk/>
            <pc:sldMk cId="414067139" sldId="321"/>
            <ac:spMk id="47" creationId="{9E149BC4-C8E9-74B8-4342-9BB29034DC24}"/>
          </ac:spMkLst>
        </pc:spChg>
        <pc:spChg chg="add del mod">
          <ac:chgData name="Patrick Adelberger" userId="491e66b944374514" providerId="LiveId" clId="{52490F8B-E7BA-4C6A-A3E0-333A8BDE70E4}" dt="2022-07-04T14:10:56.892" v="8729" actId="478"/>
          <ac:spMkLst>
            <pc:docMk/>
            <pc:sldMk cId="414067139" sldId="321"/>
            <ac:spMk id="48" creationId="{CBCBB447-E96A-B864-437E-5D5DB6EBBB87}"/>
          </ac:spMkLst>
        </pc:spChg>
        <pc:spChg chg="add del mod">
          <ac:chgData name="Patrick Adelberger" userId="491e66b944374514" providerId="LiveId" clId="{52490F8B-E7BA-4C6A-A3E0-333A8BDE70E4}" dt="2022-07-04T14:11:00.138" v="8730" actId="478"/>
          <ac:spMkLst>
            <pc:docMk/>
            <pc:sldMk cId="414067139" sldId="321"/>
            <ac:spMk id="49" creationId="{4820B063-2CE5-7B35-52FF-2E1CDF3030C3}"/>
          </ac:spMkLst>
        </pc:spChg>
        <pc:spChg chg="add mod topLvl">
          <ac:chgData name="Patrick Adelberger" userId="491e66b944374514" providerId="LiveId" clId="{52490F8B-E7BA-4C6A-A3E0-333A8BDE70E4}" dt="2022-07-04T13:19:07.568" v="8223" actId="164"/>
          <ac:spMkLst>
            <pc:docMk/>
            <pc:sldMk cId="414067139" sldId="321"/>
            <ac:spMk id="50" creationId="{8FA12E7A-9DA0-BABF-C587-370BC29E4724}"/>
          </ac:spMkLst>
        </pc:spChg>
        <pc:spChg chg="add mod topLvl">
          <ac:chgData name="Patrick Adelberger" userId="491e66b944374514" providerId="LiveId" clId="{52490F8B-E7BA-4C6A-A3E0-333A8BDE70E4}" dt="2022-07-04T13:19:07.568" v="8223" actId="164"/>
          <ac:spMkLst>
            <pc:docMk/>
            <pc:sldMk cId="414067139" sldId="321"/>
            <ac:spMk id="51" creationId="{957026DF-68D9-2FC3-E8AC-CDE20ED4D62F}"/>
          </ac:spMkLst>
        </pc:spChg>
        <pc:spChg chg="add mod topLvl">
          <ac:chgData name="Patrick Adelberger" userId="491e66b944374514" providerId="LiveId" clId="{52490F8B-E7BA-4C6A-A3E0-333A8BDE70E4}" dt="2022-07-04T13:19:07.568" v="8223" actId="164"/>
          <ac:spMkLst>
            <pc:docMk/>
            <pc:sldMk cId="414067139" sldId="321"/>
            <ac:spMk id="52" creationId="{3A385C8A-A4F7-424C-A358-1C713CEC6459}"/>
          </ac:spMkLst>
        </pc:spChg>
        <pc:spChg chg="add del mod">
          <ac:chgData name="Patrick Adelberger" userId="491e66b944374514" providerId="LiveId" clId="{52490F8B-E7BA-4C6A-A3E0-333A8BDE70E4}" dt="2022-07-04T13:05:15.878" v="8108" actId="478"/>
          <ac:spMkLst>
            <pc:docMk/>
            <pc:sldMk cId="414067139" sldId="321"/>
            <ac:spMk id="53" creationId="{14315A25-2BE0-00F4-2B63-9D78A0174A69}"/>
          </ac:spMkLst>
        </pc:spChg>
        <pc:spChg chg="add del mod">
          <ac:chgData name="Patrick Adelberger" userId="491e66b944374514" providerId="LiveId" clId="{52490F8B-E7BA-4C6A-A3E0-333A8BDE70E4}" dt="2022-07-04T13:08:19.295" v="8122" actId="478"/>
          <ac:spMkLst>
            <pc:docMk/>
            <pc:sldMk cId="414067139" sldId="321"/>
            <ac:spMk id="54" creationId="{2164AC61-6ED3-08D0-7BC0-7B3610B52B26}"/>
          </ac:spMkLst>
        </pc:spChg>
        <pc:spChg chg="add mod">
          <ac:chgData name="Patrick Adelberger" userId="491e66b944374514" providerId="LiveId" clId="{52490F8B-E7BA-4C6A-A3E0-333A8BDE70E4}" dt="2022-07-04T13:43:14.966" v="8464" actId="1076"/>
          <ac:spMkLst>
            <pc:docMk/>
            <pc:sldMk cId="414067139" sldId="321"/>
            <ac:spMk id="55" creationId="{6EBBD602-8671-C2DF-A5BD-3EA7D130664B}"/>
          </ac:spMkLst>
        </pc:spChg>
        <pc:spChg chg="add mod">
          <ac:chgData name="Patrick Adelberger" userId="491e66b944374514" providerId="LiveId" clId="{52490F8B-E7BA-4C6A-A3E0-333A8BDE70E4}" dt="2022-07-04T13:43:12.028" v="8463" actId="1076"/>
          <ac:spMkLst>
            <pc:docMk/>
            <pc:sldMk cId="414067139" sldId="321"/>
            <ac:spMk id="56" creationId="{4006652A-68D6-B06E-C80D-40883E9AEC2F}"/>
          </ac:spMkLst>
        </pc:spChg>
        <pc:spChg chg="add mod">
          <ac:chgData name="Patrick Adelberger" userId="491e66b944374514" providerId="LiveId" clId="{52490F8B-E7BA-4C6A-A3E0-333A8BDE70E4}" dt="2022-07-04T13:19:54.013" v="8225" actId="164"/>
          <ac:spMkLst>
            <pc:docMk/>
            <pc:sldMk cId="414067139" sldId="321"/>
            <ac:spMk id="57" creationId="{9FA67205-B3B0-3B35-ECAB-02E2AB276048}"/>
          </ac:spMkLst>
        </pc:spChg>
        <pc:spChg chg="add mod">
          <ac:chgData name="Patrick Adelberger" userId="491e66b944374514" providerId="LiveId" clId="{52490F8B-E7BA-4C6A-A3E0-333A8BDE70E4}" dt="2022-07-04T13:19:54.013" v="8225" actId="164"/>
          <ac:spMkLst>
            <pc:docMk/>
            <pc:sldMk cId="414067139" sldId="321"/>
            <ac:spMk id="58" creationId="{CDA98A4C-6642-A81B-A6A7-1FF76AABB448}"/>
          </ac:spMkLst>
        </pc:spChg>
        <pc:spChg chg="add mod">
          <ac:chgData name="Patrick Adelberger" userId="491e66b944374514" providerId="LiveId" clId="{52490F8B-E7BA-4C6A-A3E0-333A8BDE70E4}" dt="2022-07-04T13:19:54.013" v="8225" actId="164"/>
          <ac:spMkLst>
            <pc:docMk/>
            <pc:sldMk cId="414067139" sldId="321"/>
            <ac:spMk id="59" creationId="{E7E28C88-F3B5-F43A-05E6-113ACE297770}"/>
          </ac:spMkLst>
        </pc:spChg>
        <pc:spChg chg="add mod">
          <ac:chgData name="Patrick Adelberger" userId="491e66b944374514" providerId="LiveId" clId="{52490F8B-E7BA-4C6A-A3E0-333A8BDE70E4}" dt="2022-07-04T13:19:54.013" v="8225" actId="164"/>
          <ac:spMkLst>
            <pc:docMk/>
            <pc:sldMk cId="414067139" sldId="321"/>
            <ac:spMk id="60" creationId="{FACCFDF5-C4DD-5A68-57CE-5023139836BF}"/>
          </ac:spMkLst>
        </pc:spChg>
        <pc:spChg chg="add mod">
          <ac:chgData name="Patrick Adelberger" userId="491e66b944374514" providerId="LiveId" clId="{52490F8B-E7BA-4C6A-A3E0-333A8BDE70E4}" dt="2022-07-04T13:19:54.013" v="8225" actId="164"/>
          <ac:spMkLst>
            <pc:docMk/>
            <pc:sldMk cId="414067139" sldId="321"/>
            <ac:spMk id="61" creationId="{B9B20E8B-F560-F760-A5C6-648DCE5D62A7}"/>
          </ac:spMkLst>
        </pc:spChg>
        <pc:spChg chg="add mod">
          <ac:chgData name="Patrick Adelberger" userId="491e66b944374514" providerId="LiveId" clId="{52490F8B-E7BA-4C6A-A3E0-333A8BDE70E4}" dt="2022-07-04T13:19:54.013" v="8225" actId="164"/>
          <ac:spMkLst>
            <pc:docMk/>
            <pc:sldMk cId="414067139" sldId="321"/>
            <ac:spMk id="62" creationId="{B262100C-0059-3635-8886-814761BA0D10}"/>
          </ac:spMkLst>
        </pc:spChg>
        <pc:spChg chg="add del mod">
          <ac:chgData name="Patrick Adelberger" userId="491e66b944374514" providerId="LiveId" clId="{52490F8B-E7BA-4C6A-A3E0-333A8BDE70E4}" dt="2022-07-04T13:11:43.216" v="8145"/>
          <ac:spMkLst>
            <pc:docMk/>
            <pc:sldMk cId="414067139" sldId="321"/>
            <ac:spMk id="63" creationId="{4583F2AB-5BC1-AE9A-0410-38F33AD4B4E0}"/>
          </ac:spMkLst>
        </pc:spChg>
        <pc:spChg chg="add del mod">
          <ac:chgData name="Patrick Adelberger" userId="491e66b944374514" providerId="LiveId" clId="{52490F8B-E7BA-4C6A-A3E0-333A8BDE70E4}" dt="2022-07-04T13:11:43.216" v="8145"/>
          <ac:spMkLst>
            <pc:docMk/>
            <pc:sldMk cId="414067139" sldId="321"/>
            <ac:spMk id="64" creationId="{216A63E2-0DDC-9776-F196-351774035896}"/>
          </ac:spMkLst>
        </pc:spChg>
        <pc:spChg chg="add del mod">
          <ac:chgData name="Patrick Adelberger" userId="491e66b944374514" providerId="LiveId" clId="{52490F8B-E7BA-4C6A-A3E0-333A8BDE70E4}" dt="2022-07-04T13:11:43.216" v="8145"/>
          <ac:spMkLst>
            <pc:docMk/>
            <pc:sldMk cId="414067139" sldId="321"/>
            <ac:spMk id="65" creationId="{C3EB7BD2-43A1-F5FD-4304-CD0173A13B74}"/>
          </ac:spMkLst>
        </pc:spChg>
        <pc:spChg chg="add del mod">
          <ac:chgData name="Patrick Adelberger" userId="491e66b944374514" providerId="LiveId" clId="{52490F8B-E7BA-4C6A-A3E0-333A8BDE70E4}" dt="2022-07-04T13:11:43.216" v="8145"/>
          <ac:spMkLst>
            <pc:docMk/>
            <pc:sldMk cId="414067139" sldId="321"/>
            <ac:spMk id="66" creationId="{530F2BE3-3094-3861-F7CC-A7CB64AC9A48}"/>
          </ac:spMkLst>
        </pc:spChg>
        <pc:spChg chg="add del mod">
          <ac:chgData name="Patrick Adelberger" userId="491e66b944374514" providerId="LiveId" clId="{52490F8B-E7BA-4C6A-A3E0-333A8BDE70E4}" dt="2022-07-04T13:11:43.216" v="8145"/>
          <ac:spMkLst>
            <pc:docMk/>
            <pc:sldMk cId="414067139" sldId="321"/>
            <ac:spMk id="67" creationId="{4E49CF90-3304-617A-F711-74CF37524DA6}"/>
          </ac:spMkLst>
        </pc:spChg>
        <pc:spChg chg="add del mod">
          <ac:chgData name="Patrick Adelberger" userId="491e66b944374514" providerId="LiveId" clId="{52490F8B-E7BA-4C6A-A3E0-333A8BDE70E4}" dt="2022-07-04T13:11:43.216" v="8145"/>
          <ac:spMkLst>
            <pc:docMk/>
            <pc:sldMk cId="414067139" sldId="321"/>
            <ac:spMk id="68" creationId="{7BBC0717-4DBE-9B04-EC11-52EB4D7BDA81}"/>
          </ac:spMkLst>
        </pc:spChg>
        <pc:spChg chg="add del mod">
          <ac:chgData name="Patrick Adelberger" userId="491e66b944374514" providerId="LiveId" clId="{52490F8B-E7BA-4C6A-A3E0-333A8BDE70E4}" dt="2022-07-04T13:11:43.216" v="8145"/>
          <ac:spMkLst>
            <pc:docMk/>
            <pc:sldMk cId="414067139" sldId="321"/>
            <ac:spMk id="69" creationId="{CD058CDA-491B-1E9B-AD06-DD5D584713A6}"/>
          </ac:spMkLst>
        </pc:spChg>
        <pc:spChg chg="add del mod">
          <ac:chgData name="Patrick Adelberger" userId="491e66b944374514" providerId="LiveId" clId="{52490F8B-E7BA-4C6A-A3E0-333A8BDE70E4}" dt="2022-07-04T13:11:43.216" v="8145"/>
          <ac:spMkLst>
            <pc:docMk/>
            <pc:sldMk cId="414067139" sldId="321"/>
            <ac:spMk id="70" creationId="{C37DFCA6-B0A4-8520-6D8E-4F9020909CA3}"/>
          </ac:spMkLst>
        </pc:spChg>
        <pc:spChg chg="add mod">
          <ac:chgData name="Patrick Adelberger" userId="491e66b944374514" providerId="LiveId" clId="{52490F8B-E7BA-4C6A-A3E0-333A8BDE70E4}" dt="2022-07-04T13:19:33.043" v="8224" actId="164"/>
          <ac:spMkLst>
            <pc:docMk/>
            <pc:sldMk cId="414067139" sldId="321"/>
            <ac:spMk id="71" creationId="{57F4F4E6-ACBB-F382-1751-0966AD19F3BE}"/>
          </ac:spMkLst>
        </pc:spChg>
        <pc:spChg chg="add mod">
          <ac:chgData name="Patrick Adelberger" userId="491e66b944374514" providerId="LiveId" clId="{52490F8B-E7BA-4C6A-A3E0-333A8BDE70E4}" dt="2022-07-04T13:19:33.043" v="8224" actId="164"/>
          <ac:spMkLst>
            <pc:docMk/>
            <pc:sldMk cId="414067139" sldId="321"/>
            <ac:spMk id="72" creationId="{204E1107-AB14-061B-FEBF-54A2F164664B}"/>
          </ac:spMkLst>
        </pc:spChg>
        <pc:spChg chg="add mod">
          <ac:chgData name="Patrick Adelberger" userId="491e66b944374514" providerId="LiveId" clId="{52490F8B-E7BA-4C6A-A3E0-333A8BDE70E4}" dt="2022-07-04T13:19:33.043" v="8224" actId="164"/>
          <ac:spMkLst>
            <pc:docMk/>
            <pc:sldMk cId="414067139" sldId="321"/>
            <ac:spMk id="73" creationId="{19D6BCEC-F46A-A959-9EFB-FC0096F4EF69}"/>
          </ac:spMkLst>
        </pc:spChg>
        <pc:spChg chg="add mod">
          <ac:chgData name="Patrick Adelberger" userId="491e66b944374514" providerId="LiveId" clId="{52490F8B-E7BA-4C6A-A3E0-333A8BDE70E4}" dt="2022-07-04T13:19:33.043" v="8224" actId="164"/>
          <ac:spMkLst>
            <pc:docMk/>
            <pc:sldMk cId="414067139" sldId="321"/>
            <ac:spMk id="74" creationId="{7770381E-8B74-2B61-97FB-B04926254BFE}"/>
          </ac:spMkLst>
        </pc:spChg>
        <pc:spChg chg="add mod">
          <ac:chgData name="Patrick Adelberger" userId="491e66b944374514" providerId="LiveId" clId="{52490F8B-E7BA-4C6A-A3E0-333A8BDE70E4}" dt="2022-07-04T13:19:33.043" v="8224" actId="164"/>
          <ac:spMkLst>
            <pc:docMk/>
            <pc:sldMk cId="414067139" sldId="321"/>
            <ac:spMk id="75" creationId="{C730351F-700C-B7D5-5563-AF64B23F3793}"/>
          </ac:spMkLst>
        </pc:spChg>
        <pc:spChg chg="add mod">
          <ac:chgData name="Patrick Adelberger" userId="491e66b944374514" providerId="LiveId" clId="{52490F8B-E7BA-4C6A-A3E0-333A8BDE70E4}" dt="2022-07-04T13:19:33.043" v="8224" actId="164"/>
          <ac:spMkLst>
            <pc:docMk/>
            <pc:sldMk cId="414067139" sldId="321"/>
            <ac:spMk id="76" creationId="{DE4E3715-C649-47E9-B97D-57A9B8FC4B3B}"/>
          </ac:spMkLst>
        </pc:spChg>
        <pc:spChg chg="add mod">
          <ac:chgData name="Patrick Adelberger" userId="491e66b944374514" providerId="LiveId" clId="{52490F8B-E7BA-4C6A-A3E0-333A8BDE70E4}" dt="2022-07-04T13:19:33.043" v="8224" actId="164"/>
          <ac:spMkLst>
            <pc:docMk/>
            <pc:sldMk cId="414067139" sldId="321"/>
            <ac:spMk id="77" creationId="{ADF9BE22-05F4-A75E-6300-F5632AC26B39}"/>
          </ac:spMkLst>
        </pc:spChg>
        <pc:spChg chg="add mod">
          <ac:chgData name="Patrick Adelberger" userId="491e66b944374514" providerId="LiveId" clId="{52490F8B-E7BA-4C6A-A3E0-333A8BDE70E4}" dt="2022-07-04T13:19:33.043" v="8224" actId="164"/>
          <ac:spMkLst>
            <pc:docMk/>
            <pc:sldMk cId="414067139" sldId="321"/>
            <ac:spMk id="78" creationId="{9712B384-0F20-97BC-966F-7522F68A47C8}"/>
          </ac:spMkLst>
        </pc:spChg>
        <pc:spChg chg="add del mod">
          <ac:chgData name="Patrick Adelberger" userId="491e66b944374514" providerId="LiveId" clId="{52490F8B-E7BA-4C6A-A3E0-333A8BDE70E4}" dt="2022-07-04T14:11:06.102" v="8732" actId="478"/>
          <ac:spMkLst>
            <pc:docMk/>
            <pc:sldMk cId="414067139" sldId="321"/>
            <ac:spMk id="80" creationId="{4BF721E8-079C-39A2-5CB3-84118893D509}"/>
          </ac:spMkLst>
        </pc:spChg>
        <pc:spChg chg="add del mod">
          <ac:chgData name="Patrick Adelberger" userId="491e66b944374514" providerId="LiveId" clId="{52490F8B-E7BA-4C6A-A3E0-333A8BDE70E4}" dt="2022-07-04T14:10:53.492" v="8728" actId="478"/>
          <ac:spMkLst>
            <pc:docMk/>
            <pc:sldMk cId="414067139" sldId="321"/>
            <ac:spMk id="82" creationId="{77352D9A-435A-4E6E-29DB-AF242B39A5A8}"/>
          </ac:spMkLst>
        </pc:spChg>
        <pc:spChg chg="add del mod">
          <ac:chgData name="Patrick Adelberger" userId="491e66b944374514" providerId="LiveId" clId="{52490F8B-E7BA-4C6A-A3E0-333A8BDE70E4}" dt="2022-07-04T14:10:53.492" v="8728" actId="478"/>
          <ac:spMkLst>
            <pc:docMk/>
            <pc:sldMk cId="414067139" sldId="321"/>
            <ac:spMk id="84" creationId="{75F6F953-F08E-FCD1-92C8-6B62F5AA5268}"/>
          </ac:spMkLst>
        </pc:spChg>
        <pc:spChg chg="add del mod">
          <ac:chgData name="Patrick Adelberger" userId="491e66b944374514" providerId="LiveId" clId="{52490F8B-E7BA-4C6A-A3E0-333A8BDE70E4}" dt="2022-07-04T14:10:56.892" v="8729" actId="478"/>
          <ac:spMkLst>
            <pc:docMk/>
            <pc:sldMk cId="414067139" sldId="321"/>
            <ac:spMk id="86" creationId="{D32AD7DA-1A24-6F10-79C4-B1CB94D29158}"/>
          </ac:spMkLst>
        </pc:spChg>
        <pc:spChg chg="add del mod">
          <ac:chgData name="Patrick Adelberger" userId="491e66b944374514" providerId="LiveId" clId="{52490F8B-E7BA-4C6A-A3E0-333A8BDE70E4}" dt="2022-07-04T14:10:56.892" v="8729" actId="478"/>
          <ac:spMkLst>
            <pc:docMk/>
            <pc:sldMk cId="414067139" sldId="321"/>
            <ac:spMk id="89" creationId="{EC7AC728-26A8-C429-1135-7370A2EED2F9}"/>
          </ac:spMkLst>
        </pc:spChg>
        <pc:spChg chg="add del mod">
          <ac:chgData name="Patrick Adelberger" userId="491e66b944374514" providerId="LiveId" clId="{52490F8B-E7BA-4C6A-A3E0-333A8BDE70E4}" dt="2022-07-04T14:10:56.892" v="8729" actId="478"/>
          <ac:spMkLst>
            <pc:docMk/>
            <pc:sldMk cId="414067139" sldId="321"/>
            <ac:spMk id="90" creationId="{B9ECF87F-F480-0A2A-13ED-24328F506C78}"/>
          </ac:spMkLst>
        </pc:spChg>
        <pc:spChg chg="add del mod">
          <ac:chgData name="Patrick Adelberger" userId="491e66b944374514" providerId="LiveId" clId="{52490F8B-E7BA-4C6A-A3E0-333A8BDE70E4}" dt="2022-07-04T14:11:00.138" v="8730" actId="478"/>
          <ac:spMkLst>
            <pc:docMk/>
            <pc:sldMk cId="414067139" sldId="321"/>
            <ac:spMk id="91" creationId="{D808EAA2-6174-E35B-645B-3DCBDAD59D1F}"/>
          </ac:spMkLst>
        </pc:spChg>
        <pc:spChg chg="add del mod">
          <ac:chgData name="Patrick Adelberger" userId="491e66b944374514" providerId="LiveId" clId="{52490F8B-E7BA-4C6A-A3E0-333A8BDE70E4}" dt="2022-07-04T14:10:56.892" v="8729" actId="478"/>
          <ac:spMkLst>
            <pc:docMk/>
            <pc:sldMk cId="414067139" sldId="321"/>
            <ac:spMk id="92" creationId="{2388C20D-8598-AE4C-C352-9CFC1A892DF1}"/>
          </ac:spMkLst>
        </pc:spChg>
        <pc:spChg chg="add del mod">
          <ac:chgData name="Patrick Adelberger" userId="491e66b944374514" providerId="LiveId" clId="{52490F8B-E7BA-4C6A-A3E0-333A8BDE70E4}" dt="2022-07-04T14:10:53.492" v="8728" actId="478"/>
          <ac:spMkLst>
            <pc:docMk/>
            <pc:sldMk cId="414067139" sldId="321"/>
            <ac:spMk id="93" creationId="{221B2DCD-FFF0-7A76-C9A8-F245DF1C1A9F}"/>
          </ac:spMkLst>
        </pc:spChg>
        <pc:spChg chg="add del mod">
          <ac:chgData name="Patrick Adelberger" userId="491e66b944374514" providerId="LiveId" clId="{52490F8B-E7BA-4C6A-A3E0-333A8BDE70E4}" dt="2022-07-04T14:10:53.492" v="8728" actId="478"/>
          <ac:spMkLst>
            <pc:docMk/>
            <pc:sldMk cId="414067139" sldId="321"/>
            <ac:spMk id="94" creationId="{D76122A3-614B-EB76-4B0E-48FB1B7B435A}"/>
          </ac:spMkLst>
        </pc:spChg>
        <pc:spChg chg="add del mod">
          <ac:chgData name="Patrick Adelberger" userId="491e66b944374514" providerId="LiveId" clId="{52490F8B-E7BA-4C6A-A3E0-333A8BDE70E4}" dt="2022-07-04T14:10:53.492" v="8728" actId="478"/>
          <ac:spMkLst>
            <pc:docMk/>
            <pc:sldMk cId="414067139" sldId="321"/>
            <ac:spMk id="95" creationId="{AD964FDD-D331-300E-7B6F-45848B06AB10}"/>
          </ac:spMkLst>
        </pc:spChg>
        <pc:spChg chg="add del mod">
          <ac:chgData name="Patrick Adelberger" userId="491e66b944374514" providerId="LiveId" clId="{52490F8B-E7BA-4C6A-A3E0-333A8BDE70E4}" dt="2022-07-04T14:10:53.492" v="8728" actId="478"/>
          <ac:spMkLst>
            <pc:docMk/>
            <pc:sldMk cId="414067139" sldId="321"/>
            <ac:spMk id="96" creationId="{68B0BE62-2C5D-1EF9-552A-DA8B5C5CD4F1}"/>
          </ac:spMkLst>
        </pc:spChg>
        <pc:spChg chg="add del mod">
          <ac:chgData name="Patrick Adelberger" userId="491e66b944374514" providerId="LiveId" clId="{52490F8B-E7BA-4C6A-A3E0-333A8BDE70E4}" dt="2022-07-04T14:10:56.892" v="8729" actId="478"/>
          <ac:spMkLst>
            <pc:docMk/>
            <pc:sldMk cId="414067139" sldId="321"/>
            <ac:spMk id="97" creationId="{D91AE281-0805-88CA-B97B-9CEC2609D39E}"/>
          </ac:spMkLst>
        </pc:spChg>
        <pc:spChg chg="add del mod">
          <ac:chgData name="Patrick Adelberger" userId="491e66b944374514" providerId="LiveId" clId="{52490F8B-E7BA-4C6A-A3E0-333A8BDE70E4}" dt="2022-07-04T14:11:00.138" v="8730" actId="478"/>
          <ac:spMkLst>
            <pc:docMk/>
            <pc:sldMk cId="414067139" sldId="321"/>
            <ac:spMk id="98" creationId="{798228AF-C341-8260-8880-8E90085D0785}"/>
          </ac:spMkLst>
        </pc:spChg>
        <pc:spChg chg="add del mod">
          <ac:chgData name="Patrick Adelberger" userId="491e66b944374514" providerId="LiveId" clId="{52490F8B-E7BA-4C6A-A3E0-333A8BDE70E4}" dt="2022-07-04T14:10:56.892" v="8729" actId="478"/>
          <ac:spMkLst>
            <pc:docMk/>
            <pc:sldMk cId="414067139" sldId="321"/>
            <ac:spMk id="112" creationId="{A90EC9A1-628D-B52F-CF62-70CA164743D5}"/>
          </ac:spMkLst>
        </pc:spChg>
        <pc:spChg chg="add del mod">
          <ac:chgData name="Patrick Adelberger" userId="491e66b944374514" providerId="LiveId" clId="{52490F8B-E7BA-4C6A-A3E0-333A8BDE70E4}" dt="2022-07-04T13:47:42.981" v="8513" actId="478"/>
          <ac:spMkLst>
            <pc:docMk/>
            <pc:sldMk cId="414067139" sldId="321"/>
            <ac:spMk id="130" creationId="{0A1753FF-88A5-BDD2-340D-4C4B5CA95465}"/>
          </ac:spMkLst>
        </pc:spChg>
        <pc:spChg chg="add del mod">
          <ac:chgData name="Patrick Adelberger" userId="491e66b944374514" providerId="LiveId" clId="{52490F8B-E7BA-4C6A-A3E0-333A8BDE70E4}" dt="2022-07-04T13:57:18.378" v="8612" actId="478"/>
          <ac:spMkLst>
            <pc:docMk/>
            <pc:sldMk cId="414067139" sldId="321"/>
            <ac:spMk id="131" creationId="{A5448A9F-2BF4-DE84-833A-ACA4268D85AD}"/>
          </ac:spMkLst>
        </pc:spChg>
        <pc:spChg chg="add del mod">
          <ac:chgData name="Patrick Adelberger" userId="491e66b944374514" providerId="LiveId" clId="{52490F8B-E7BA-4C6A-A3E0-333A8BDE70E4}" dt="2022-07-04T14:10:56.892" v="8729" actId="478"/>
          <ac:spMkLst>
            <pc:docMk/>
            <pc:sldMk cId="414067139" sldId="321"/>
            <ac:spMk id="163" creationId="{AF02564C-8E73-CDB2-78A7-A95038539B8A}"/>
          </ac:spMkLst>
        </pc:spChg>
        <pc:spChg chg="add del mod">
          <ac:chgData name="Patrick Adelberger" userId="491e66b944374514" providerId="LiveId" clId="{52490F8B-E7BA-4C6A-A3E0-333A8BDE70E4}" dt="2022-07-04T13:57:53.073" v="8616"/>
          <ac:spMkLst>
            <pc:docMk/>
            <pc:sldMk cId="414067139" sldId="321"/>
            <ac:spMk id="164" creationId="{E9F78DDC-0F5F-528A-5C52-1C87D4078BC0}"/>
          </ac:spMkLst>
        </pc:spChg>
        <pc:spChg chg="add del mod">
          <ac:chgData name="Patrick Adelberger" userId="491e66b944374514" providerId="LiveId" clId="{52490F8B-E7BA-4C6A-A3E0-333A8BDE70E4}" dt="2022-07-04T13:57:53.073" v="8616"/>
          <ac:spMkLst>
            <pc:docMk/>
            <pc:sldMk cId="414067139" sldId="321"/>
            <ac:spMk id="166" creationId="{2D69F6B8-5975-73A8-F9F9-B6BA3C912198}"/>
          </ac:spMkLst>
        </pc:spChg>
        <pc:spChg chg="del mod">
          <ac:chgData name="Patrick Adelberger" userId="491e66b944374514" providerId="LiveId" clId="{52490F8B-E7BA-4C6A-A3E0-333A8BDE70E4}" dt="2022-07-04T13:58:14.512" v="8619" actId="478"/>
          <ac:spMkLst>
            <pc:docMk/>
            <pc:sldMk cId="414067139" sldId="321"/>
            <ac:spMk id="167" creationId="{DA284FAC-FF65-6BE4-D79B-EDD71A641E42}"/>
          </ac:spMkLst>
        </pc:spChg>
        <pc:spChg chg="del mod">
          <ac:chgData name="Patrick Adelberger" userId="491e66b944374514" providerId="LiveId" clId="{52490F8B-E7BA-4C6A-A3E0-333A8BDE70E4}" dt="2022-07-04T14:10:56.892" v="8729" actId="478"/>
          <ac:spMkLst>
            <pc:docMk/>
            <pc:sldMk cId="414067139" sldId="321"/>
            <ac:spMk id="168" creationId="{2AE16FF0-D566-A7C9-5150-FAA21C2AE30A}"/>
          </ac:spMkLst>
        </pc:spChg>
        <pc:spChg chg="del mod">
          <ac:chgData name="Patrick Adelberger" userId="491e66b944374514" providerId="LiveId" clId="{52490F8B-E7BA-4C6A-A3E0-333A8BDE70E4}" dt="2022-07-04T13:58:16.828" v="8620" actId="478"/>
          <ac:spMkLst>
            <pc:docMk/>
            <pc:sldMk cId="414067139" sldId="321"/>
            <ac:spMk id="169" creationId="{5F99CCF4-76E1-0552-CA0A-7C07C987BFED}"/>
          </ac:spMkLst>
        </pc:spChg>
        <pc:spChg chg="add mod">
          <ac:chgData name="Patrick Adelberger" userId="491e66b944374514" providerId="LiveId" clId="{52490F8B-E7BA-4C6A-A3E0-333A8BDE70E4}" dt="2022-07-04T14:03:24.626" v="8711" actId="207"/>
          <ac:spMkLst>
            <pc:docMk/>
            <pc:sldMk cId="414067139" sldId="321"/>
            <ac:spMk id="170" creationId="{3AB6F486-950F-3FE9-971B-2CF2E72BD120}"/>
          </ac:spMkLst>
        </pc:spChg>
        <pc:spChg chg="add mod">
          <ac:chgData name="Patrick Adelberger" userId="491e66b944374514" providerId="LiveId" clId="{52490F8B-E7BA-4C6A-A3E0-333A8BDE70E4}" dt="2022-07-04T14:03:24.626" v="8711" actId="207"/>
          <ac:spMkLst>
            <pc:docMk/>
            <pc:sldMk cId="414067139" sldId="321"/>
            <ac:spMk id="171" creationId="{2212CB44-527B-BB37-2BA6-3F048795916D}"/>
          </ac:spMkLst>
        </pc:spChg>
        <pc:spChg chg="add mod">
          <ac:chgData name="Patrick Adelberger" userId="491e66b944374514" providerId="LiveId" clId="{52490F8B-E7BA-4C6A-A3E0-333A8BDE70E4}" dt="2022-07-04T14:03:24.626" v="8711" actId="207"/>
          <ac:spMkLst>
            <pc:docMk/>
            <pc:sldMk cId="414067139" sldId="321"/>
            <ac:spMk id="172" creationId="{95FC1B05-BF5D-8255-3E31-40929130B3FD}"/>
          </ac:spMkLst>
        </pc:spChg>
        <pc:spChg chg="add del mod">
          <ac:chgData name="Patrick Adelberger" userId="491e66b944374514" providerId="LiveId" clId="{52490F8B-E7BA-4C6A-A3E0-333A8BDE70E4}" dt="2022-07-04T14:01:08.039" v="8652" actId="478"/>
          <ac:spMkLst>
            <pc:docMk/>
            <pc:sldMk cId="414067139" sldId="321"/>
            <ac:spMk id="173" creationId="{F8571ABD-3E9B-C058-720D-37F8DC6FB3EB}"/>
          </ac:spMkLst>
        </pc:spChg>
        <pc:spChg chg="add mod">
          <ac:chgData name="Patrick Adelberger" userId="491e66b944374514" providerId="LiveId" clId="{52490F8B-E7BA-4C6A-A3E0-333A8BDE70E4}" dt="2022-07-04T14:03:24.626" v="8711" actId="207"/>
          <ac:spMkLst>
            <pc:docMk/>
            <pc:sldMk cId="414067139" sldId="321"/>
            <ac:spMk id="174" creationId="{65F181DA-5F67-E304-01AB-B44B3E86B4FB}"/>
          </ac:spMkLst>
        </pc:spChg>
        <pc:grpChg chg="add del mod">
          <ac:chgData name="Patrick Adelberger" userId="491e66b944374514" providerId="LiveId" clId="{52490F8B-E7BA-4C6A-A3E0-333A8BDE70E4}" dt="2022-07-04T13:10:09.380" v="8138" actId="165"/>
          <ac:grpSpMkLst>
            <pc:docMk/>
            <pc:sldMk cId="414067139" sldId="321"/>
            <ac:grpSpMk id="18" creationId="{EA873537-B1FB-8F48-35F1-F891B679226F}"/>
          </ac:grpSpMkLst>
        </pc:grpChg>
        <pc:grpChg chg="add del mod">
          <ac:chgData name="Patrick Adelberger" userId="491e66b944374514" providerId="LiveId" clId="{52490F8B-E7BA-4C6A-A3E0-333A8BDE70E4}" dt="2022-07-04T14:10:39.602" v="8727" actId="478"/>
          <ac:grpSpMkLst>
            <pc:docMk/>
            <pc:sldMk cId="414067139" sldId="321"/>
            <ac:grpSpMk id="21" creationId="{31D8C8C5-85B8-4D6C-7AA6-CC61BBF2A59F}"/>
          </ac:grpSpMkLst>
        </pc:grpChg>
        <pc:grpChg chg="add del mod">
          <ac:chgData name="Patrick Adelberger" userId="491e66b944374514" providerId="LiveId" clId="{52490F8B-E7BA-4C6A-A3E0-333A8BDE70E4}" dt="2022-07-04T14:11:00.138" v="8730" actId="478"/>
          <ac:grpSpMkLst>
            <pc:docMk/>
            <pc:sldMk cId="414067139" sldId="321"/>
            <ac:grpSpMk id="23" creationId="{9E16DA90-2EC7-E1B2-A073-13997D36B420}"/>
          </ac:grpSpMkLst>
        </pc:grpChg>
        <pc:grpChg chg="add del mod">
          <ac:chgData name="Patrick Adelberger" userId="491e66b944374514" providerId="LiveId" clId="{52490F8B-E7BA-4C6A-A3E0-333A8BDE70E4}" dt="2022-07-04T14:10:53.492" v="8728" actId="478"/>
          <ac:grpSpMkLst>
            <pc:docMk/>
            <pc:sldMk cId="414067139" sldId="321"/>
            <ac:grpSpMk id="24" creationId="{82E60E30-4A8A-8702-87CE-2457276528DF}"/>
          </ac:grpSpMkLst>
        </pc:grpChg>
        <pc:grpChg chg="add del mod">
          <ac:chgData name="Patrick Adelberger" userId="491e66b944374514" providerId="LiveId" clId="{52490F8B-E7BA-4C6A-A3E0-333A8BDE70E4}" dt="2022-07-04T14:10:53.492" v="8728" actId="478"/>
          <ac:grpSpMkLst>
            <pc:docMk/>
            <pc:sldMk cId="414067139" sldId="321"/>
            <ac:grpSpMk id="25" creationId="{DC356046-23FC-D45C-4619-3D78B3FDA500}"/>
          </ac:grpSpMkLst>
        </pc:grpChg>
        <pc:grpChg chg="add del mod">
          <ac:chgData name="Patrick Adelberger" userId="491e66b944374514" providerId="LiveId" clId="{52490F8B-E7BA-4C6A-A3E0-333A8BDE70E4}" dt="2022-07-04T14:10:56.892" v="8729" actId="478"/>
          <ac:grpSpMkLst>
            <pc:docMk/>
            <pc:sldMk cId="414067139" sldId="321"/>
            <ac:grpSpMk id="175" creationId="{CA8F8754-3594-430C-EF09-DFE3E3BBF6D5}"/>
          </ac:grpSpMkLst>
        </pc:grpChg>
        <pc:picChg chg="add del mod">
          <ac:chgData name="Patrick Adelberger" userId="491e66b944374514" providerId="LiveId" clId="{52490F8B-E7BA-4C6A-A3E0-333A8BDE70E4}" dt="2022-07-04T15:40:09.739" v="8980"/>
          <ac:picMkLst>
            <pc:docMk/>
            <pc:sldMk cId="414067139" sldId="321"/>
            <ac:picMk id="180" creationId="{83DBED0F-8A78-A8E5-630A-D1D17135DB24}"/>
          </ac:picMkLst>
        </pc:picChg>
        <pc:cxnChg chg="add del mod ord">
          <ac:chgData name="Patrick Adelberger" userId="491e66b944374514" providerId="LiveId" clId="{52490F8B-E7BA-4C6A-A3E0-333A8BDE70E4}" dt="2022-07-04T14:10:53.492" v="8728" actId="478"/>
          <ac:cxnSpMkLst>
            <pc:docMk/>
            <pc:sldMk cId="414067139" sldId="321"/>
            <ac:cxnSpMk id="10" creationId="{701C1FEB-2ABE-BCEF-BB17-6DCDDC5A0A94}"/>
          </ac:cxnSpMkLst>
        </pc:cxnChg>
        <pc:cxnChg chg="add del mod topLvl">
          <ac:chgData name="Patrick Adelberger" userId="491e66b944374514" providerId="LiveId" clId="{52490F8B-E7BA-4C6A-A3E0-333A8BDE70E4}" dt="2022-07-04T14:10:39.602" v="8727" actId="478"/>
          <ac:cxnSpMkLst>
            <pc:docMk/>
            <pc:sldMk cId="414067139" sldId="321"/>
            <ac:cxnSpMk id="14" creationId="{17C5C0EC-2E82-7EEB-B794-024D944C0D19}"/>
          </ac:cxnSpMkLst>
        </pc:cxnChg>
        <pc:cxnChg chg="add del mod">
          <ac:chgData name="Patrick Adelberger" userId="491e66b944374514" providerId="LiveId" clId="{52490F8B-E7BA-4C6A-A3E0-333A8BDE70E4}" dt="2022-07-04T12:20:19.879" v="7739" actId="11529"/>
          <ac:cxnSpMkLst>
            <pc:docMk/>
            <pc:sldMk cId="414067139" sldId="321"/>
            <ac:cxnSpMk id="16" creationId="{2906C2A3-B20A-9AB1-CB8A-721220EC3197}"/>
          </ac:cxnSpMkLst>
        </pc:cxnChg>
        <pc:cxnChg chg="add del mod">
          <ac:chgData name="Patrick Adelberger" userId="491e66b944374514" providerId="LiveId" clId="{52490F8B-E7BA-4C6A-A3E0-333A8BDE70E4}" dt="2022-07-04T12:20:37.057" v="7743" actId="11529"/>
          <ac:cxnSpMkLst>
            <pc:docMk/>
            <pc:sldMk cId="414067139" sldId="321"/>
            <ac:cxnSpMk id="18" creationId="{F3CF1B72-6ACC-4E92-5AB1-47C00F8EB98E}"/>
          </ac:cxnSpMkLst>
        </pc:cxnChg>
        <pc:cxnChg chg="add del mod">
          <ac:chgData name="Patrick Adelberger" userId="491e66b944374514" providerId="LiveId" clId="{52490F8B-E7BA-4C6A-A3E0-333A8BDE70E4}" dt="2022-07-04T12:23:25.078" v="7783" actId="478"/>
          <ac:cxnSpMkLst>
            <pc:docMk/>
            <pc:sldMk cId="414067139" sldId="321"/>
            <ac:cxnSpMk id="20" creationId="{80AA78EF-C407-8AB9-64DC-A95810046AEC}"/>
          </ac:cxnSpMkLst>
        </pc:cxnChg>
        <pc:cxnChg chg="add del mod">
          <ac:chgData name="Patrick Adelberger" userId="491e66b944374514" providerId="LiveId" clId="{52490F8B-E7BA-4C6A-A3E0-333A8BDE70E4}" dt="2022-07-04T12:22:57.755" v="7777" actId="478"/>
          <ac:cxnSpMkLst>
            <pc:docMk/>
            <pc:sldMk cId="414067139" sldId="321"/>
            <ac:cxnSpMk id="25" creationId="{69061641-B9C8-DC63-EB38-C0EC8D7D06B2}"/>
          </ac:cxnSpMkLst>
        </pc:cxnChg>
        <pc:cxnChg chg="add del mod ord">
          <ac:chgData name="Patrick Adelberger" userId="491e66b944374514" providerId="LiveId" clId="{52490F8B-E7BA-4C6A-A3E0-333A8BDE70E4}" dt="2022-07-04T14:10:53.492" v="8728" actId="478"/>
          <ac:cxnSpMkLst>
            <pc:docMk/>
            <pc:sldMk cId="414067139" sldId="321"/>
            <ac:cxnSpMk id="26" creationId="{DB3B1DCA-321D-613F-5392-31237842B575}"/>
          </ac:cxnSpMkLst>
        </pc:cxnChg>
        <pc:cxnChg chg="add del mod">
          <ac:chgData name="Patrick Adelberger" userId="491e66b944374514" providerId="LiveId" clId="{52490F8B-E7BA-4C6A-A3E0-333A8BDE70E4}" dt="2022-07-04T14:11:00.138" v="8730" actId="478"/>
          <ac:cxnSpMkLst>
            <pc:docMk/>
            <pc:sldMk cId="414067139" sldId="321"/>
            <ac:cxnSpMk id="28" creationId="{DC6818CB-54EB-C308-4130-2C15437F32B5}"/>
          </ac:cxnSpMkLst>
        </pc:cxnChg>
        <pc:cxnChg chg="add del mod ord">
          <ac:chgData name="Patrick Adelberger" userId="491e66b944374514" providerId="LiveId" clId="{52490F8B-E7BA-4C6A-A3E0-333A8BDE70E4}" dt="2022-07-04T14:10:39.602" v="8727" actId="478"/>
          <ac:cxnSpMkLst>
            <pc:docMk/>
            <pc:sldMk cId="414067139" sldId="321"/>
            <ac:cxnSpMk id="32" creationId="{D9FB6223-66A3-4C97-D1FB-7C4B9A83DAE3}"/>
          </ac:cxnSpMkLst>
        </pc:cxnChg>
        <pc:cxnChg chg="add del mod">
          <ac:chgData name="Patrick Adelberger" userId="491e66b944374514" providerId="LiveId" clId="{52490F8B-E7BA-4C6A-A3E0-333A8BDE70E4}" dt="2022-07-04T14:11:02.916" v="8731" actId="478"/>
          <ac:cxnSpMkLst>
            <pc:docMk/>
            <pc:sldMk cId="414067139" sldId="321"/>
            <ac:cxnSpMk id="79" creationId="{49D84992-B5FE-ED05-3182-A11422F289BE}"/>
          </ac:cxnSpMkLst>
        </pc:cxnChg>
        <pc:cxnChg chg="add del mod">
          <ac:chgData name="Patrick Adelberger" userId="491e66b944374514" providerId="LiveId" clId="{52490F8B-E7BA-4C6A-A3E0-333A8BDE70E4}" dt="2022-07-04T14:10:56.892" v="8729" actId="478"/>
          <ac:cxnSpMkLst>
            <pc:docMk/>
            <pc:sldMk cId="414067139" sldId="321"/>
            <ac:cxnSpMk id="101" creationId="{5C87BFC7-353D-DA2F-050B-A91AA8068ACE}"/>
          </ac:cxnSpMkLst>
        </pc:cxnChg>
        <pc:cxnChg chg="add del mod">
          <ac:chgData name="Patrick Adelberger" userId="491e66b944374514" providerId="LiveId" clId="{52490F8B-E7BA-4C6A-A3E0-333A8BDE70E4}" dt="2022-07-04T13:36:18.426" v="8419" actId="478"/>
          <ac:cxnSpMkLst>
            <pc:docMk/>
            <pc:sldMk cId="414067139" sldId="321"/>
            <ac:cxnSpMk id="103" creationId="{528666D7-74D2-65C6-B752-535D1A88C22F}"/>
          </ac:cxnSpMkLst>
        </pc:cxnChg>
        <pc:cxnChg chg="add del mod">
          <ac:chgData name="Patrick Adelberger" userId="491e66b944374514" providerId="LiveId" clId="{52490F8B-E7BA-4C6A-A3E0-333A8BDE70E4}" dt="2022-07-04T14:10:56.892" v="8729" actId="478"/>
          <ac:cxnSpMkLst>
            <pc:docMk/>
            <pc:sldMk cId="414067139" sldId="321"/>
            <ac:cxnSpMk id="114" creationId="{363E97D8-07E1-A86A-2D88-B634EEF0077E}"/>
          </ac:cxnSpMkLst>
        </pc:cxnChg>
        <pc:cxnChg chg="add del mod">
          <ac:chgData name="Patrick Adelberger" userId="491e66b944374514" providerId="LiveId" clId="{52490F8B-E7BA-4C6A-A3E0-333A8BDE70E4}" dt="2022-07-04T14:10:56.892" v="8729" actId="478"/>
          <ac:cxnSpMkLst>
            <pc:docMk/>
            <pc:sldMk cId="414067139" sldId="321"/>
            <ac:cxnSpMk id="115" creationId="{30116C84-A95A-B831-D16F-C58E7527B86A}"/>
          </ac:cxnSpMkLst>
        </pc:cxnChg>
        <pc:cxnChg chg="add del mod">
          <ac:chgData name="Patrick Adelberger" userId="491e66b944374514" providerId="LiveId" clId="{52490F8B-E7BA-4C6A-A3E0-333A8BDE70E4}" dt="2022-07-04T14:10:53.492" v="8728" actId="478"/>
          <ac:cxnSpMkLst>
            <pc:docMk/>
            <pc:sldMk cId="414067139" sldId="321"/>
            <ac:cxnSpMk id="119" creationId="{6EB2BF26-4CE4-4D0C-3DA9-F19F2396DD45}"/>
          </ac:cxnSpMkLst>
        </pc:cxnChg>
        <pc:cxnChg chg="add del mod">
          <ac:chgData name="Patrick Adelberger" userId="491e66b944374514" providerId="LiveId" clId="{52490F8B-E7BA-4C6A-A3E0-333A8BDE70E4}" dt="2022-07-04T14:10:53.492" v="8728" actId="478"/>
          <ac:cxnSpMkLst>
            <pc:docMk/>
            <pc:sldMk cId="414067139" sldId="321"/>
            <ac:cxnSpMk id="120" creationId="{C13E3F30-2919-75AE-8AD1-4881C87343B3}"/>
          </ac:cxnSpMkLst>
        </pc:cxnChg>
        <pc:cxnChg chg="add del mod">
          <ac:chgData name="Patrick Adelberger" userId="491e66b944374514" providerId="LiveId" clId="{52490F8B-E7BA-4C6A-A3E0-333A8BDE70E4}" dt="2022-07-04T13:48:37.789" v="8524" actId="478"/>
          <ac:cxnSpMkLst>
            <pc:docMk/>
            <pc:sldMk cId="414067139" sldId="321"/>
            <ac:cxnSpMk id="133" creationId="{9243FA36-E018-9914-3866-628F59CB869E}"/>
          </ac:cxnSpMkLst>
        </pc:cxnChg>
        <pc:cxnChg chg="add del mod">
          <ac:chgData name="Patrick Adelberger" userId="491e66b944374514" providerId="LiveId" clId="{52490F8B-E7BA-4C6A-A3E0-333A8BDE70E4}" dt="2022-07-04T13:51:44.085" v="8556" actId="478"/>
          <ac:cxnSpMkLst>
            <pc:docMk/>
            <pc:sldMk cId="414067139" sldId="321"/>
            <ac:cxnSpMk id="139" creationId="{1BAACAA8-5DDD-E938-C322-3584B5A10332}"/>
          </ac:cxnSpMkLst>
        </pc:cxnChg>
      </pc:sldChg>
      <pc:sldChg chg="new del">
        <pc:chgData name="Patrick Adelberger" userId="491e66b944374514" providerId="LiveId" clId="{52490F8B-E7BA-4C6A-A3E0-333A8BDE70E4}" dt="2022-07-04T11:42:36.012" v="7631" actId="47"/>
        <pc:sldMkLst>
          <pc:docMk/>
          <pc:sldMk cId="3587228520" sldId="322"/>
        </pc:sldMkLst>
      </pc:sldChg>
      <pc:sldChg chg="addSp modSp add mod ord modTransition modAnim modShow modNotesTx">
        <pc:chgData name="Patrick Adelberger" userId="491e66b944374514" providerId="LiveId" clId="{52490F8B-E7BA-4C6A-A3E0-333A8BDE70E4}" dt="2022-07-05T15:52:35.660" v="11293"/>
        <pc:sldMkLst>
          <pc:docMk/>
          <pc:sldMk cId="2124585542" sldId="323"/>
        </pc:sldMkLst>
        <pc:picChg chg="add mod">
          <ac:chgData name="Patrick Adelberger" userId="491e66b944374514" providerId="LiveId" clId="{52490F8B-E7BA-4C6A-A3E0-333A8BDE70E4}" dt="2022-07-04T11:45:45.826" v="7662"/>
          <ac:picMkLst>
            <pc:docMk/>
            <pc:sldMk cId="2124585542" sldId="323"/>
            <ac:picMk id="2" creationId="{B611F45E-0B55-7298-583E-4F075DC69032}"/>
          </ac:picMkLst>
        </pc:picChg>
      </pc:sldChg>
      <pc:sldChg chg="addSp modSp add mod ord modTransition modAnim modShow modNotesTx">
        <pc:chgData name="Patrick Adelberger" userId="491e66b944374514" providerId="LiveId" clId="{52490F8B-E7BA-4C6A-A3E0-333A8BDE70E4}" dt="2022-07-05T15:52:35.660" v="11293"/>
        <pc:sldMkLst>
          <pc:docMk/>
          <pc:sldMk cId="1396169053" sldId="324"/>
        </pc:sldMkLst>
        <pc:picChg chg="add mod">
          <ac:chgData name="Patrick Adelberger" userId="491e66b944374514" providerId="LiveId" clId="{52490F8B-E7BA-4C6A-A3E0-333A8BDE70E4}" dt="2022-07-04T11:50:02.995" v="7663"/>
          <ac:picMkLst>
            <pc:docMk/>
            <pc:sldMk cId="1396169053" sldId="324"/>
            <ac:picMk id="2" creationId="{3CE7F3B5-3700-C931-8E50-C8A21EB2AE63}"/>
          </ac:picMkLst>
        </pc:picChg>
      </pc:sldChg>
      <pc:sldChg chg="addSp delSp modSp add mod modTransition delAnim modAnim modNotesTx">
        <pc:chgData name="Patrick Adelberger" userId="491e66b944374514" providerId="LiveId" clId="{52490F8B-E7BA-4C6A-A3E0-333A8BDE70E4}" dt="2022-07-13T15:42:25.606" v="14513" actId="20577"/>
        <pc:sldMkLst>
          <pc:docMk/>
          <pc:sldMk cId="3825255521" sldId="325"/>
        </pc:sldMkLst>
        <pc:picChg chg="add del mod">
          <ac:chgData name="Patrick Adelberger" userId="491e66b944374514" providerId="LiveId" clId="{52490F8B-E7BA-4C6A-A3E0-333A8BDE70E4}" dt="2022-07-04T15:40:09.739" v="8980"/>
          <ac:picMkLst>
            <pc:docMk/>
            <pc:sldMk cId="3825255521" sldId="325"/>
            <ac:picMk id="2" creationId="{203E348F-8BB7-731B-A3AC-0385163FAA50}"/>
          </ac:picMkLst>
        </pc:picChg>
        <pc:picChg chg="add del mod">
          <ac:chgData name="Patrick Adelberger" userId="491e66b944374514" providerId="LiveId" clId="{52490F8B-E7BA-4C6A-A3E0-333A8BDE70E4}" dt="2022-07-05T16:52:10.331" v="11467" actId="478"/>
          <ac:picMkLst>
            <pc:docMk/>
            <pc:sldMk cId="3825255521" sldId="325"/>
            <ac:picMk id="2" creationId="{D35FF044-CA3A-1189-BFCF-33DA2A5DDDAE}"/>
          </ac:picMkLst>
        </pc:picChg>
        <pc:picChg chg="add mod">
          <ac:chgData name="Patrick Adelberger" userId="491e66b944374514" providerId="LiveId" clId="{52490F8B-E7BA-4C6A-A3E0-333A8BDE70E4}" dt="2022-07-05T16:52:18.914" v="11468"/>
          <ac:picMkLst>
            <pc:docMk/>
            <pc:sldMk cId="3825255521" sldId="325"/>
            <ac:picMk id="3" creationId="{F7A2C1EA-820C-B838-FC3C-69D0D2D582D4}"/>
          </ac:picMkLst>
        </pc:picChg>
      </pc:sldChg>
      <pc:sldChg chg="addSp delSp modSp add mod ord modTransition modAnim modShow">
        <pc:chgData name="Patrick Adelberger" userId="491e66b944374514" providerId="LiveId" clId="{52490F8B-E7BA-4C6A-A3E0-333A8BDE70E4}" dt="2022-07-05T15:53:14.209" v="11295"/>
        <pc:sldMkLst>
          <pc:docMk/>
          <pc:sldMk cId="949016303" sldId="326"/>
        </pc:sldMkLst>
        <pc:spChg chg="topLvl">
          <ac:chgData name="Patrick Adelberger" userId="491e66b944374514" providerId="LiveId" clId="{52490F8B-E7BA-4C6A-A3E0-333A8BDE70E4}" dt="2022-07-04T14:35:25.735" v="8843" actId="478"/>
          <ac:spMkLst>
            <pc:docMk/>
            <pc:sldMk cId="949016303" sldId="326"/>
            <ac:spMk id="4" creationId="{D5146F3E-A294-99DC-86DE-8BD9684E92FF}"/>
          </ac:spMkLst>
        </pc:spChg>
        <pc:spChg chg="del">
          <ac:chgData name="Patrick Adelberger" userId="491e66b944374514" providerId="LiveId" clId="{52490F8B-E7BA-4C6A-A3E0-333A8BDE70E4}" dt="2022-07-04T14:35:25.735" v="8843" actId="478"/>
          <ac:spMkLst>
            <pc:docMk/>
            <pc:sldMk cId="949016303" sldId="326"/>
            <ac:spMk id="5" creationId="{2B9B61AC-D2F5-60A0-CC48-1AB1003132AA}"/>
          </ac:spMkLst>
        </pc:spChg>
        <pc:spChg chg="del">
          <ac:chgData name="Patrick Adelberger" userId="491e66b944374514" providerId="LiveId" clId="{52490F8B-E7BA-4C6A-A3E0-333A8BDE70E4}" dt="2022-07-04T14:35:25.735" v="8843" actId="478"/>
          <ac:spMkLst>
            <pc:docMk/>
            <pc:sldMk cId="949016303" sldId="326"/>
            <ac:spMk id="6" creationId="{9D09C21D-D9ED-9D78-8E54-B0CCDDB0B81A}"/>
          </ac:spMkLst>
        </pc:spChg>
        <pc:spChg chg="del">
          <ac:chgData name="Patrick Adelberger" userId="491e66b944374514" providerId="LiveId" clId="{52490F8B-E7BA-4C6A-A3E0-333A8BDE70E4}" dt="2022-07-04T14:35:37.252" v="8845" actId="478"/>
          <ac:spMkLst>
            <pc:docMk/>
            <pc:sldMk cId="949016303" sldId="326"/>
            <ac:spMk id="7" creationId="{4BE4D46C-2CDB-E025-1239-B2EC8CB10EE0}"/>
          </ac:spMkLst>
        </pc:spChg>
        <pc:spChg chg="del">
          <ac:chgData name="Patrick Adelberger" userId="491e66b944374514" providerId="LiveId" clId="{52490F8B-E7BA-4C6A-A3E0-333A8BDE70E4}" dt="2022-07-04T14:35:16.517" v="8842" actId="478"/>
          <ac:spMkLst>
            <pc:docMk/>
            <pc:sldMk cId="949016303" sldId="326"/>
            <ac:spMk id="8" creationId="{1E07B9C5-5B7F-CD8B-32B3-343B4C2D2443}"/>
          </ac:spMkLst>
        </pc:spChg>
        <pc:spChg chg="del">
          <ac:chgData name="Patrick Adelberger" userId="491e66b944374514" providerId="LiveId" clId="{52490F8B-E7BA-4C6A-A3E0-333A8BDE70E4}" dt="2022-07-04T14:35:37.252" v="8845" actId="478"/>
          <ac:spMkLst>
            <pc:docMk/>
            <pc:sldMk cId="949016303" sldId="326"/>
            <ac:spMk id="31" creationId="{D52AC8D0-296D-43F2-3CBA-653A1C7468B0}"/>
          </ac:spMkLst>
        </pc:spChg>
        <pc:spChg chg="del">
          <ac:chgData name="Patrick Adelberger" userId="491e66b944374514" providerId="LiveId" clId="{52490F8B-E7BA-4C6A-A3E0-333A8BDE70E4}" dt="2022-07-04T14:35:16.517" v="8842" actId="478"/>
          <ac:spMkLst>
            <pc:docMk/>
            <pc:sldMk cId="949016303" sldId="326"/>
            <ac:spMk id="35" creationId="{BE65FB5C-C1FB-3524-F4E3-53700B409089}"/>
          </ac:spMkLst>
        </pc:spChg>
        <pc:spChg chg="del">
          <ac:chgData name="Patrick Adelberger" userId="491e66b944374514" providerId="LiveId" clId="{52490F8B-E7BA-4C6A-A3E0-333A8BDE70E4}" dt="2022-07-04T14:35:37.252" v="8845" actId="478"/>
          <ac:spMkLst>
            <pc:docMk/>
            <pc:sldMk cId="949016303" sldId="326"/>
            <ac:spMk id="37" creationId="{E7D628B1-15F6-33C4-BEDA-0CF39635849D}"/>
          </ac:spMkLst>
        </pc:spChg>
        <pc:spChg chg="del">
          <ac:chgData name="Patrick Adelberger" userId="491e66b944374514" providerId="LiveId" clId="{52490F8B-E7BA-4C6A-A3E0-333A8BDE70E4}" dt="2022-07-04T14:35:16.517" v="8842" actId="478"/>
          <ac:spMkLst>
            <pc:docMk/>
            <pc:sldMk cId="949016303" sldId="326"/>
            <ac:spMk id="41" creationId="{4F62D16E-D388-89D2-3895-5183896541CC}"/>
          </ac:spMkLst>
        </pc:spChg>
        <pc:spChg chg="del">
          <ac:chgData name="Patrick Adelberger" userId="491e66b944374514" providerId="LiveId" clId="{52490F8B-E7BA-4C6A-A3E0-333A8BDE70E4}" dt="2022-07-04T14:35:16.517" v="8842" actId="478"/>
          <ac:spMkLst>
            <pc:docMk/>
            <pc:sldMk cId="949016303" sldId="326"/>
            <ac:spMk id="42" creationId="{3BE4422D-FB44-B7E1-07E3-BE596FB86854}"/>
          </ac:spMkLst>
        </pc:spChg>
        <pc:spChg chg="del">
          <ac:chgData name="Patrick Adelberger" userId="491e66b944374514" providerId="LiveId" clId="{52490F8B-E7BA-4C6A-A3E0-333A8BDE70E4}" dt="2022-07-04T14:35:44.137" v="8847" actId="478"/>
          <ac:spMkLst>
            <pc:docMk/>
            <pc:sldMk cId="949016303" sldId="326"/>
            <ac:spMk id="43" creationId="{852B019D-8A52-95EA-A240-F0B219F3BC92}"/>
          </ac:spMkLst>
        </pc:spChg>
        <pc:spChg chg="del">
          <ac:chgData name="Patrick Adelberger" userId="491e66b944374514" providerId="LiveId" clId="{52490F8B-E7BA-4C6A-A3E0-333A8BDE70E4}" dt="2022-07-04T14:35:44.137" v="8847" actId="478"/>
          <ac:spMkLst>
            <pc:docMk/>
            <pc:sldMk cId="949016303" sldId="326"/>
            <ac:spMk id="44" creationId="{B34C4A99-4968-F65B-315F-670FD7ACC73F}"/>
          </ac:spMkLst>
        </pc:spChg>
        <pc:spChg chg="del">
          <ac:chgData name="Patrick Adelberger" userId="491e66b944374514" providerId="LiveId" clId="{52490F8B-E7BA-4C6A-A3E0-333A8BDE70E4}" dt="2022-07-04T14:35:44.137" v="8847" actId="478"/>
          <ac:spMkLst>
            <pc:docMk/>
            <pc:sldMk cId="949016303" sldId="326"/>
            <ac:spMk id="45" creationId="{33A5669A-CEF6-29D7-64AC-2DFE8972DC1A}"/>
          </ac:spMkLst>
        </pc:spChg>
        <pc:spChg chg="del">
          <ac:chgData name="Patrick Adelberger" userId="491e66b944374514" providerId="LiveId" clId="{52490F8B-E7BA-4C6A-A3E0-333A8BDE70E4}" dt="2022-07-04T14:35:44.137" v="8847" actId="478"/>
          <ac:spMkLst>
            <pc:docMk/>
            <pc:sldMk cId="949016303" sldId="326"/>
            <ac:spMk id="46" creationId="{CFE76D41-FB62-CC97-F352-FD37871D1ACC}"/>
          </ac:spMkLst>
        </pc:spChg>
        <pc:spChg chg="del">
          <ac:chgData name="Patrick Adelberger" userId="491e66b944374514" providerId="LiveId" clId="{52490F8B-E7BA-4C6A-A3E0-333A8BDE70E4}" dt="2022-07-04T14:35:44.137" v="8847" actId="478"/>
          <ac:spMkLst>
            <pc:docMk/>
            <pc:sldMk cId="949016303" sldId="326"/>
            <ac:spMk id="47" creationId="{9E149BC4-C8E9-74B8-4342-9BB29034DC24}"/>
          </ac:spMkLst>
        </pc:spChg>
        <pc:spChg chg="mod">
          <ac:chgData name="Patrick Adelberger" userId="491e66b944374514" providerId="LiveId" clId="{52490F8B-E7BA-4C6A-A3E0-333A8BDE70E4}" dt="2022-07-04T14:35:59.363" v="8849" actId="207"/>
          <ac:spMkLst>
            <pc:docMk/>
            <pc:sldMk cId="949016303" sldId="326"/>
            <ac:spMk id="48" creationId="{CBCBB447-E96A-B864-437E-5D5DB6EBBB87}"/>
          </ac:spMkLst>
        </pc:spChg>
        <pc:spChg chg="mod">
          <ac:chgData name="Patrick Adelberger" userId="491e66b944374514" providerId="LiveId" clId="{52490F8B-E7BA-4C6A-A3E0-333A8BDE70E4}" dt="2022-07-04T14:36:02.390" v="8850" actId="207"/>
          <ac:spMkLst>
            <pc:docMk/>
            <pc:sldMk cId="949016303" sldId="326"/>
            <ac:spMk id="80" creationId="{4BF721E8-079C-39A2-5CB3-84118893D509}"/>
          </ac:spMkLst>
        </pc:spChg>
        <pc:spChg chg="del">
          <ac:chgData name="Patrick Adelberger" userId="491e66b944374514" providerId="LiveId" clId="{52490F8B-E7BA-4C6A-A3E0-333A8BDE70E4}" dt="2022-07-04T14:35:37.252" v="8845" actId="478"/>
          <ac:spMkLst>
            <pc:docMk/>
            <pc:sldMk cId="949016303" sldId="326"/>
            <ac:spMk id="82" creationId="{77352D9A-435A-4E6E-29DB-AF242B39A5A8}"/>
          </ac:spMkLst>
        </pc:spChg>
        <pc:spChg chg="del">
          <ac:chgData name="Patrick Adelberger" userId="491e66b944374514" providerId="LiveId" clId="{52490F8B-E7BA-4C6A-A3E0-333A8BDE70E4}" dt="2022-07-04T14:35:37.252" v="8845" actId="478"/>
          <ac:spMkLst>
            <pc:docMk/>
            <pc:sldMk cId="949016303" sldId="326"/>
            <ac:spMk id="84" creationId="{75F6F953-F08E-FCD1-92C8-6B62F5AA5268}"/>
          </ac:spMkLst>
        </pc:spChg>
        <pc:spChg chg="mod">
          <ac:chgData name="Patrick Adelberger" userId="491e66b944374514" providerId="LiveId" clId="{52490F8B-E7BA-4C6A-A3E0-333A8BDE70E4}" dt="2022-07-04T14:36:02.390" v="8850" actId="207"/>
          <ac:spMkLst>
            <pc:docMk/>
            <pc:sldMk cId="949016303" sldId="326"/>
            <ac:spMk id="86" creationId="{D32AD7DA-1A24-6F10-79C4-B1CB94D29158}"/>
          </ac:spMkLst>
        </pc:spChg>
        <pc:spChg chg="mod">
          <ac:chgData name="Patrick Adelberger" userId="491e66b944374514" providerId="LiveId" clId="{52490F8B-E7BA-4C6A-A3E0-333A8BDE70E4}" dt="2022-07-04T14:36:07.973" v="8851" actId="207"/>
          <ac:spMkLst>
            <pc:docMk/>
            <pc:sldMk cId="949016303" sldId="326"/>
            <ac:spMk id="89" creationId="{EC7AC728-26A8-C429-1135-7370A2EED2F9}"/>
          </ac:spMkLst>
        </pc:spChg>
        <pc:spChg chg="mod">
          <ac:chgData name="Patrick Adelberger" userId="491e66b944374514" providerId="LiveId" clId="{52490F8B-E7BA-4C6A-A3E0-333A8BDE70E4}" dt="2022-07-04T14:36:11.114" v="8852" actId="207"/>
          <ac:spMkLst>
            <pc:docMk/>
            <pc:sldMk cId="949016303" sldId="326"/>
            <ac:spMk id="90" creationId="{B9ECF87F-F480-0A2A-13ED-24328F506C78}"/>
          </ac:spMkLst>
        </pc:spChg>
        <pc:spChg chg="mod">
          <ac:chgData name="Patrick Adelberger" userId="491e66b944374514" providerId="LiveId" clId="{52490F8B-E7BA-4C6A-A3E0-333A8BDE70E4}" dt="2022-07-04T14:36:23.499" v="8855" actId="207"/>
          <ac:spMkLst>
            <pc:docMk/>
            <pc:sldMk cId="949016303" sldId="326"/>
            <ac:spMk id="91" creationId="{D808EAA2-6174-E35B-645B-3DCBDAD59D1F}"/>
          </ac:spMkLst>
        </pc:spChg>
        <pc:spChg chg="mod">
          <ac:chgData name="Patrick Adelberger" userId="491e66b944374514" providerId="LiveId" clId="{52490F8B-E7BA-4C6A-A3E0-333A8BDE70E4}" dt="2022-07-04T14:36:07.973" v="8851" actId="207"/>
          <ac:spMkLst>
            <pc:docMk/>
            <pc:sldMk cId="949016303" sldId="326"/>
            <ac:spMk id="92" creationId="{2388C20D-8598-AE4C-C352-9CFC1A892DF1}"/>
          </ac:spMkLst>
        </pc:spChg>
        <pc:spChg chg="mod">
          <ac:chgData name="Patrick Adelberger" userId="491e66b944374514" providerId="LiveId" clId="{52490F8B-E7BA-4C6A-A3E0-333A8BDE70E4}" dt="2022-07-04T14:36:02.390" v="8850" actId="207"/>
          <ac:spMkLst>
            <pc:docMk/>
            <pc:sldMk cId="949016303" sldId="326"/>
            <ac:spMk id="93" creationId="{221B2DCD-FFF0-7A76-C9A8-F245DF1C1A9F}"/>
          </ac:spMkLst>
        </pc:spChg>
        <pc:spChg chg="mod">
          <ac:chgData name="Patrick Adelberger" userId="491e66b944374514" providerId="LiveId" clId="{52490F8B-E7BA-4C6A-A3E0-333A8BDE70E4}" dt="2022-07-04T14:36:11.114" v="8852" actId="207"/>
          <ac:spMkLst>
            <pc:docMk/>
            <pc:sldMk cId="949016303" sldId="326"/>
            <ac:spMk id="94" creationId="{D76122A3-614B-EB76-4B0E-48FB1B7B435A}"/>
          </ac:spMkLst>
        </pc:spChg>
        <pc:spChg chg="del">
          <ac:chgData name="Patrick Adelberger" userId="491e66b944374514" providerId="LiveId" clId="{52490F8B-E7BA-4C6A-A3E0-333A8BDE70E4}" dt="2022-07-04T14:35:37.252" v="8845" actId="478"/>
          <ac:spMkLst>
            <pc:docMk/>
            <pc:sldMk cId="949016303" sldId="326"/>
            <ac:spMk id="95" creationId="{AD964FDD-D331-300E-7B6F-45848B06AB10}"/>
          </ac:spMkLst>
        </pc:spChg>
        <pc:spChg chg="del">
          <ac:chgData name="Patrick Adelberger" userId="491e66b944374514" providerId="LiveId" clId="{52490F8B-E7BA-4C6A-A3E0-333A8BDE70E4}" dt="2022-07-04T14:35:37.252" v="8845" actId="478"/>
          <ac:spMkLst>
            <pc:docMk/>
            <pc:sldMk cId="949016303" sldId="326"/>
            <ac:spMk id="96" creationId="{68B0BE62-2C5D-1EF9-552A-DA8B5C5CD4F1}"/>
          </ac:spMkLst>
        </pc:spChg>
        <pc:spChg chg="mod">
          <ac:chgData name="Patrick Adelberger" userId="491e66b944374514" providerId="LiveId" clId="{52490F8B-E7BA-4C6A-A3E0-333A8BDE70E4}" dt="2022-07-04T14:36:02.390" v="8850" actId="207"/>
          <ac:spMkLst>
            <pc:docMk/>
            <pc:sldMk cId="949016303" sldId="326"/>
            <ac:spMk id="97" creationId="{D91AE281-0805-88CA-B97B-9CEC2609D39E}"/>
          </ac:spMkLst>
        </pc:spChg>
        <pc:spChg chg="mod">
          <ac:chgData name="Patrick Adelberger" userId="491e66b944374514" providerId="LiveId" clId="{52490F8B-E7BA-4C6A-A3E0-333A8BDE70E4}" dt="2022-07-04T14:36:02.390" v="8850" actId="207"/>
          <ac:spMkLst>
            <pc:docMk/>
            <pc:sldMk cId="949016303" sldId="326"/>
            <ac:spMk id="98" creationId="{798228AF-C341-8260-8880-8E90085D0785}"/>
          </ac:spMkLst>
        </pc:spChg>
        <pc:spChg chg="mod">
          <ac:chgData name="Patrick Adelberger" userId="491e66b944374514" providerId="LiveId" clId="{52490F8B-E7BA-4C6A-A3E0-333A8BDE70E4}" dt="2022-07-04T14:36:18.798" v="8854" actId="208"/>
          <ac:spMkLst>
            <pc:docMk/>
            <pc:sldMk cId="949016303" sldId="326"/>
            <ac:spMk id="170" creationId="{3AB6F486-950F-3FE9-971B-2CF2E72BD120}"/>
          </ac:spMkLst>
        </pc:spChg>
        <pc:spChg chg="mod">
          <ac:chgData name="Patrick Adelberger" userId="491e66b944374514" providerId="LiveId" clId="{52490F8B-E7BA-4C6A-A3E0-333A8BDE70E4}" dt="2022-07-04T14:36:18.798" v="8854" actId="208"/>
          <ac:spMkLst>
            <pc:docMk/>
            <pc:sldMk cId="949016303" sldId="326"/>
            <ac:spMk id="171" creationId="{2212CB44-527B-BB37-2BA6-3F048795916D}"/>
          </ac:spMkLst>
        </pc:spChg>
        <pc:spChg chg="mod">
          <ac:chgData name="Patrick Adelberger" userId="491e66b944374514" providerId="LiveId" clId="{52490F8B-E7BA-4C6A-A3E0-333A8BDE70E4}" dt="2022-07-04T14:36:18.798" v="8854" actId="208"/>
          <ac:spMkLst>
            <pc:docMk/>
            <pc:sldMk cId="949016303" sldId="326"/>
            <ac:spMk id="172" creationId="{95FC1B05-BF5D-8255-3E31-40929130B3FD}"/>
          </ac:spMkLst>
        </pc:spChg>
        <pc:spChg chg="mod">
          <ac:chgData name="Patrick Adelberger" userId="491e66b944374514" providerId="LiveId" clId="{52490F8B-E7BA-4C6A-A3E0-333A8BDE70E4}" dt="2022-07-04T14:36:18.798" v="8854" actId="208"/>
          <ac:spMkLst>
            <pc:docMk/>
            <pc:sldMk cId="949016303" sldId="326"/>
            <ac:spMk id="174" creationId="{65F181DA-5F67-E304-01AB-B44B3E86B4FB}"/>
          </ac:spMkLst>
        </pc:spChg>
        <pc:grpChg chg="del">
          <ac:chgData name="Patrick Adelberger" userId="491e66b944374514" providerId="LiveId" clId="{52490F8B-E7BA-4C6A-A3E0-333A8BDE70E4}" dt="2022-07-04T14:35:25.735" v="8843" actId="478"/>
          <ac:grpSpMkLst>
            <pc:docMk/>
            <pc:sldMk cId="949016303" sldId="326"/>
            <ac:grpSpMk id="21" creationId="{31D8C8C5-85B8-4D6C-7AA6-CC61BBF2A59F}"/>
          </ac:grpSpMkLst>
        </pc:grpChg>
        <pc:grpChg chg="del">
          <ac:chgData name="Patrick Adelberger" userId="491e66b944374514" providerId="LiveId" clId="{52490F8B-E7BA-4C6A-A3E0-333A8BDE70E4}" dt="2022-07-04T14:35:37.252" v="8845" actId="478"/>
          <ac:grpSpMkLst>
            <pc:docMk/>
            <pc:sldMk cId="949016303" sldId="326"/>
            <ac:grpSpMk id="24" creationId="{82E60E30-4A8A-8702-87CE-2457276528DF}"/>
          </ac:grpSpMkLst>
        </pc:grpChg>
        <pc:grpChg chg="del">
          <ac:chgData name="Patrick Adelberger" userId="491e66b944374514" providerId="LiveId" clId="{52490F8B-E7BA-4C6A-A3E0-333A8BDE70E4}" dt="2022-07-04T14:35:37.252" v="8845" actId="478"/>
          <ac:grpSpMkLst>
            <pc:docMk/>
            <pc:sldMk cId="949016303" sldId="326"/>
            <ac:grpSpMk id="25" creationId="{DC356046-23FC-D45C-4619-3D78B3FDA500}"/>
          </ac:grpSpMkLst>
        </pc:grpChg>
        <pc:grpChg chg="mod">
          <ac:chgData name="Patrick Adelberger" userId="491e66b944374514" providerId="LiveId" clId="{52490F8B-E7BA-4C6A-A3E0-333A8BDE70E4}" dt="2022-07-04T14:36:07.973" v="8851" actId="207"/>
          <ac:grpSpMkLst>
            <pc:docMk/>
            <pc:sldMk cId="949016303" sldId="326"/>
            <ac:grpSpMk id="175" creationId="{CA8F8754-3594-430C-EF09-DFE3E3BBF6D5}"/>
          </ac:grpSpMkLst>
        </pc:grpChg>
        <pc:picChg chg="add del mod">
          <ac:chgData name="Patrick Adelberger" userId="491e66b944374514" providerId="LiveId" clId="{52490F8B-E7BA-4C6A-A3E0-333A8BDE70E4}" dt="2022-07-04T15:40:09.739" v="8980"/>
          <ac:picMkLst>
            <pc:docMk/>
            <pc:sldMk cId="949016303" sldId="326"/>
            <ac:picMk id="9" creationId="{0C25E642-6330-6095-31EA-FB8CBB13EDC9}"/>
          </ac:picMkLst>
        </pc:picChg>
        <pc:cxnChg chg="del mod">
          <ac:chgData name="Patrick Adelberger" userId="491e66b944374514" providerId="LiveId" clId="{52490F8B-E7BA-4C6A-A3E0-333A8BDE70E4}" dt="2022-07-04T14:35:28.897" v="8844" actId="478"/>
          <ac:cxnSpMkLst>
            <pc:docMk/>
            <pc:sldMk cId="949016303" sldId="326"/>
            <ac:cxnSpMk id="10" creationId="{701C1FEB-2ABE-BCEF-BB17-6DCDDC5A0A94}"/>
          </ac:cxnSpMkLst>
        </pc:cxnChg>
        <pc:cxnChg chg="del mod topLvl">
          <ac:chgData name="Patrick Adelberger" userId="491e66b944374514" providerId="LiveId" clId="{52490F8B-E7BA-4C6A-A3E0-333A8BDE70E4}" dt="2022-07-04T14:35:25.735" v="8843" actId="478"/>
          <ac:cxnSpMkLst>
            <pc:docMk/>
            <pc:sldMk cId="949016303" sldId="326"/>
            <ac:cxnSpMk id="14" creationId="{17C5C0EC-2E82-7EEB-B794-024D944C0D19}"/>
          </ac:cxnSpMkLst>
        </pc:cxnChg>
        <pc:cxnChg chg="del mod">
          <ac:chgData name="Patrick Adelberger" userId="491e66b944374514" providerId="LiveId" clId="{52490F8B-E7BA-4C6A-A3E0-333A8BDE70E4}" dt="2022-07-04T14:35:28.897" v="8844" actId="478"/>
          <ac:cxnSpMkLst>
            <pc:docMk/>
            <pc:sldMk cId="949016303" sldId="326"/>
            <ac:cxnSpMk id="26" creationId="{DB3B1DCA-321D-613F-5392-31237842B575}"/>
          </ac:cxnSpMkLst>
        </pc:cxnChg>
        <pc:cxnChg chg="del mod">
          <ac:chgData name="Patrick Adelberger" userId="491e66b944374514" providerId="LiveId" clId="{52490F8B-E7BA-4C6A-A3E0-333A8BDE70E4}" dt="2022-07-04T14:35:25.735" v="8843" actId="478"/>
          <ac:cxnSpMkLst>
            <pc:docMk/>
            <pc:sldMk cId="949016303" sldId="326"/>
            <ac:cxnSpMk id="32" creationId="{D9FB6223-66A3-4C97-D1FB-7C4B9A83DAE3}"/>
          </ac:cxnSpMkLst>
        </pc:cxnChg>
        <pc:cxnChg chg="del mod">
          <ac:chgData name="Patrick Adelberger" userId="491e66b944374514" providerId="LiveId" clId="{52490F8B-E7BA-4C6A-A3E0-333A8BDE70E4}" dt="2022-07-04T14:36:12.918" v="8853" actId="478"/>
          <ac:cxnSpMkLst>
            <pc:docMk/>
            <pc:sldMk cId="949016303" sldId="326"/>
            <ac:cxnSpMk id="119" creationId="{6EB2BF26-4CE4-4D0C-3DA9-F19F2396DD45}"/>
          </ac:cxnSpMkLst>
        </pc:cxnChg>
        <pc:cxnChg chg="del mod">
          <ac:chgData name="Patrick Adelberger" userId="491e66b944374514" providerId="LiveId" clId="{52490F8B-E7BA-4C6A-A3E0-333A8BDE70E4}" dt="2022-07-04T14:35:39.709" v="8846" actId="478"/>
          <ac:cxnSpMkLst>
            <pc:docMk/>
            <pc:sldMk cId="949016303" sldId="326"/>
            <ac:cxnSpMk id="120" creationId="{C13E3F30-2919-75AE-8AD1-4881C87343B3}"/>
          </ac:cxnSpMkLst>
        </pc:cxnChg>
      </pc:sldChg>
      <pc:sldChg chg="addSp delSp modSp add mod ord modTransition modAnim modShow">
        <pc:chgData name="Patrick Adelberger" userId="491e66b944374514" providerId="LiveId" clId="{52490F8B-E7BA-4C6A-A3E0-333A8BDE70E4}" dt="2022-07-05T15:53:14.209" v="11295"/>
        <pc:sldMkLst>
          <pc:docMk/>
          <pc:sldMk cId="574298846" sldId="327"/>
        </pc:sldMkLst>
        <pc:spChg chg="topLvl">
          <ac:chgData name="Patrick Adelberger" userId="491e66b944374514" providerId="LiveId" clId="{52490F8B-E7BA-4C6A-A3E0-333A8BDE70E4}" dt="2022-07-04T14:11:55.071" v="8748" actId="478"/>
          <ac:spMkLst>
            <pc:docMk/>
            <pc:sldMk cId="574298846" sldId="327"/>
            <ac:spMk id="4" creationId="{D5146F3E-A294-99DC-86DE-8BD9684E92FF}"/>
          </ac:spMkLst>
        </pc:spChg>
        <pc:spChg chg="del">
          <ac:chgData name="Patrick Adelberger" userId="491e66b944374514" providerId="LiveId" clId="{52490F8B-E7BA-4C6A-A3E0-333A8BDE70E4}" dt="2022-07-04T14:11:55.071" v="8748" actId="478"/>
          <ac:spMkLst>
            <pc:docMk/>
            <pc:sldMk cId="574298846" sldId="327"/>
            <ac:spMk id="5" creationId="{2B9B61AC-D2F5-60A0-CC48-1AB1003132AA}"/>
          </ac:spMkLst>
        </pc:spChg>
        <pc:spChg chg="del">
          <ac:chgData name="Patrick Adelberger" userId="491e66b944374514" providerId="LiveId" clId="{52490F8B-E7BA-4C6A-A3E0-333A8BDE70E4}" dt="2022-07-04T14:11:47.870" v="8747" actId="478"/>
          <ac:spMkLst>
            <pc:docMk/>
            <pc:sldMk cId="574298846" sldId="327"/>
            <ac:spMk id="6" creationId="{9D09C21D-D9ED-9D78-8E54-B0CCDDB0B81A}"/>
          </ac:spMkLst>
        </pc:spChg>
        <pc:spChg chg="del">
          <ac:chgData name="Patrick Adelberger" userId="491e66b944374514" providerId="LiveId" clId="{52490F8B-E7BA-4C6A-A3E0-333A8BDE70E4}" dt="2022-07-04T14:11:33.763" v="8735" actId="478"/>
          <ac:spMkLst>
            <pc:docMk/>
            <pc:sldMk cId="574298846" sldId="327"/>
            <ac:spMk id="7" creationId="{4BE4D46C-2CDB-E025-1239-B2EC8CB10EE0}"/>
          </ac:spMkLst>
        </pc:spChg>
        <pc:spChg chg="del">
          <ac:chgData name="Patrick Adelberger" userId="491e66b944374514" providerId="LiveId" clId="{52490F8B-E7BA-4C6A-A3E0-333A8BDE70E4}" dt="2022-07-04T14:11:34.572" v="8736" actId="478"/>
          <ac:spMkLst>
            <pc:docMk/>
            <pc:sldMk cId="574298846" sldId="327"/>
            <ac:spMk id="8" creationId="{1E07B9C5-5B7F-CD8B-32B3-343B4C2D2443}"/>
          </ac:spMkLst>
        </pc:spChg>
        <pc:spChg chg="del">
          <ac:chgData name="Patrick Adelberger" userId="491e66b944374514" providerId="LiveId" clId="{52490F8B-E7BA-4C6A-A3E0-333A8BDE70E4}" dt="2022-07-04T14:11:33.763" v="8735" actId="478"/>
          <ac:spMkLst>
            <pc:docMk/>
            <pc:sldMk cId="574298846" sldId="327"/>
            <ac:spMk id="31" creationId="{D52AC8D0-296D-43F2-3CBA-653A1C7468B0}"/>
          </ac:spMkLst>
        </pc:spChg>
        <pc:spChg chg="del">
          <ac:chgData name="Patrick Adelberger" userId="491e66b944374514" providerId="LiveId" clId="{52490F8B-E7BA-4C6A-A3E0-333A8BDE70E4}" dt="2022-07-04T14:11:36.268" v="8738" actId="478"/>
          <ac:spMkLst>
            <pc:docMk/>
            <pc:sldMk cId="574298846" sldId="327"/>
            <ac:spMk id="35" creationId="{BE65FB5C-C1FB-3524-F4E3-53700B409089}"/>
          </ac:spMkLst>
        </pc:spChg>
        <pc:spChg chg="del">
          <ac:chgData name="Patrick Adelberger" userId="491e66b944374514" providerId="LiveId" clId="{52490F8B-E7BA-4C6A-A3E0-333A8BDE70E4}" dt="2022-07-04T14:11:33.763" v="8735" actId="478"/>
          <ac:spMkLst>
            <pc:docMk/>
            <pc:sldMk cId="574298846" sldId="327"/>
            <ac:spMk id="37" creationId="{E7D628B1-15F6-33C4-BEDA-0CF39635849D}"/>
          </ac:spMkLst>
        </pc:spChg>
        <pc:spChg chg="del">
          <ac:chgData name="Patrick Adelberger" userId="491e66b944374514" providerId="LiveId" clId="{52490F8B-E7BA-4C6A-A3E0-333A8BDE70E4}" dt="2022-07-04T14:11:35.290" v="8737" actId="478"/>
          <ac:spMkLst>
            <pc:docMk/>
            <pc:sldMk cId="574298846" sldId="327"/>
            <ac:spMk id="41" creationId="{4F62D16E-D388-89D2-3895-5183896541CC}"/>
          </ac:spMkLst>
        </pc:spChg>
        <pc:spChg chg="del">
          <ac:chgData name="Patrick Adelberger" userId="491e66b944374514" providerId="LiveId" clId="{52490F8B-E7BA-4C6A-A3E0-333A8BDE70E4}" dt="2022-07-04T14:11:33.763" v="8735" actId="478"/>
          <ac:spMkLst>
            <pc:docMk/>
            <pc:sldMk cId="574298846" sldId="327"/>
            <ac:spMk id="42" creationId="{3BE4422D-FB44-B7E1-07E3-BE596FB86854}"/>
          </ac:spMkLst>
        </pc:spChg>
        <pc:spChg chg="del mod">
          <ac:chgData name="Patrick Adelberger" userId="491e66b944374514" providerId="LiveId" clId="{52490F8B-E7BA-4C6A-A3E0-333A8BDE70E4}" dt="2022-07-04T14:11:40.034" v="8741" actId="478"/>
          <ac:spMkLst>
            <pc:docMk/>
            <pc:sldMk cId="574298846" sldId="327"/>
            <ac:spMk id="43" creationId="{852B019D-8A52-95EA-A240-F0B219F3BC92}"/>
          </ac:spMkLst>
        </pc:spChg>
        <pc:spChg chg="del">
          <ac:chgData name="Patrick Adelberger" userId="491e66b944374514" providerId="LiveId" clId="{52490F8B-E7BA-4C6A-A3E0-333A8BDE70E4}" dt="2022-07-04T14:11:37.992" v="8739" actId="478"/>
          <ac:spMkLst>
            <pc:docMk/>
            <pc:sldMk cId="574298846" sldId="327"/>
            <ac:spMk id="44" creationId="{B34C4A99-4968-F65B-315F-670FD7ACC73F}"/>
          </ac:spMkLst>
        </pc:spChg>
        <pc:spChg chg="del">
          <ac:chgData name="Patrick Adelberger" userId="491e66b944374514" providerId="LiveId" clId="{52490F8B-E7BA-4C6A-A3E0-333A8BDE70E4}" dt="2022-07-04T14:11:41.063" v="8742" actId="478"/>
          <ac:spMkLst>
            <pc:docMk/>
            <pc:sldMk cId="574298846" sldId="327"/>
            <ac:spMk id="45" creationId="{33A5669A-CEF6-29D7-64AC-2DFE8972DC1A}"/>
          </ac:spMkLst>
        </pc:spChg>
        <pc:spChg chg="del">
          <ac:chgData name="Patrick Adelberger" userId="491e66b944374514" providerId="LiveId" clId="{52490F8B-E7BA-4C6A-A3E0-333A8BDE70E4}" dt="2022-07-04T14:11:41.998" v="8743" actId="478"/>
          <ac:spMkLst>
            <pc:docMk/>
            <pc:sldMk cId="574298846" sldId="327"/>
            <ac:spMk id="46" creationId="{CFE76D41-FB62-CC97-F352-FD37871D1ACC}"/>
          </ac:spMkLst>
        </pc:spChg>
        <pc:spChg chg="del">
          <ac:chgData name="Patrick Adelberger" userId="491e66b944374514" providerId="LiveId" clId="{52490F8B-E7BA-4C6A-A3E0-333A8BDE70E4}" dt="2022-07-04T14:11:43.626" v="8744" actId="478"/>
          <ac:spMkLst>
            <pc:docMk/>
            <pc:sldMk cId="574298846" sldId="327"/>
            <ac:spMk id="47" creationId="{9E149BC4-C8E9-74B8-4342-9BB29034DC24}"/>
          </ac:spMkLst>
        </pc:spChg>
        <pc:spChg chg="del mod">
          <ac:chgData name="Patrick Adelberger" userId="491e66b944374514" providerId="LiveId" clId="{52490F8B-E7BA-4C6A-A3E0-333A8BDE70E4}" dt="2022-07-04T14:12:04.808" v="8754" actId="478"/>
          <ac:spMkLst>
            <pc:docMk/>
            <pc:sldMk cId="574298846" sldId="327"/>
            <ac:spMk id="48" creationId="{CBCBB447-E96A-B864-437E-5D5DB6EBBB87}"/>
          </ac:spMkLst>
        </pc:spChg>
        <pc:spChg chg="del">
          <ac:chgData name="Patrick Adelberger" userId="491e66b944374514" providerId="LiveId" clId="{52490F8B-E7BA-4C6A-A3E0-333A8BDE70E4}" dt="2022-07-04T14:12:08.207" v="8755" actId="478"/>
          <ac:spMkLst>
            <pc:docMk/>
            <pc:sldMk cId="574298846" sldId="327"/>
            <ac:spMk id="49" creationId="{4820B063-2CE5-7B35-52FF-2E1CDF3030C3}"/>
          </ac:spMkLst>
        </pc:spChg>
        <pc:spChg chg="mod">
          <ac:chgData name="Patrick Adelberger" userId="491e66b944374514" providerId="LiveId" clId="{52490F8B-E7BA-4C6A-A3E0-333A8BDE70E4}" dt="2022-07-04T14:12:50.866" v="8757" actId="207"/>
          <ac:spMkLst>
            <pc:docMk/>
            <pc:sldMk cId="574298846" sldId="327"/>
            <ac:spMk id="80" creationId="{4BF721E8-079C-39A2-5CB3-84118893D509}"/>
          </ac:spMkLst>
        </pc:spChg>
        <pc:spChg chg="del">
          <ac:chgData name="Patrick Adelberger" userId="491e66b944374514" providerId="LiveId" clId="{52490F8B-E7BA-4C6A-A3E0-333A8BDE70E4}" dt="2022-07-04T14:12:09.547" v="8756" actId="478"/>
          <ac:spMkLst>
            <pc:docMk/>
            <pc:sldMk cId="574298846" sldId="327"/>
            <ac:spMk id="82" creationId="{77352D9A-435A-4E6E-29DB-AF242B39A5A8}"/>
          </ac:spMkLst>
        </pc:spChg>
        <pc:spChg chg="del">
          <ac:chgData name="Patrick Adelberger" userId="491e66b944374514" providerId="LiveId" clId="{52490F8B-E7BA-4C6A-A3E0-333A8BDE70E4}" dt="2022-07-04T14:12:09.547" v="8756" actId="478"/>
          <ac:spMkLst>
            <pc:docMk/>
            <pc:sldMk cId="574298846" sldId="327"/>
            <ac:spMk id="84" creationId="{75F6F953-F08E-FCD1-92C8-6B62F5AA5268}"/>
          </ac:spMkLst>
        </pc:spChg>
        <pc:spChg chg="del">
          <ac:chgData name="Patrick Adelberger" userId="491e66b944374514" providerId="LiveId" clId="{52490F8B-E7BA-4C6A-A3E0-333A8BDE70E4}" dt="2022-07-04T14:12:08.207" v="8755" actId="478"/>
          <ac:spMkLst>
            <pc:docMk/>
            <pc:sldMk cId="574298846" sldId="327"/>
            <ac:spMk id="86" creationId="{D32AD7DA-1A24-6F10-79C4-B1CB94D29158}"/>
          </ac:spMkLst>
        </pc:spChg>
        <pc:spChg chg="del">
          <ac:chgData name="Patrick Adelberger" userId="491e66b944374514" providerId="LiveId" clId="{52490F8B-E7BA-4C6A-A3E0-333A8BDE70E4}" dt="2022-07-04T14:12:08.207" v="8755" actId="478"/>
          <ac:spMkLst>
            <pc:docMk/>
            <pc:sldMk cId="574298846" sldId="327"/>
            <ac:spMk id="89" creationId="{EC7AC728-26A8-C429-1135-7370A2EED2F9}"/>
          </ac:spMkLst>
        </pc:spChg>
        <pc:spChg chg="del">
          <ac:chgData name="Patrick Adelberger" userId="491e66b944374514" providerId="LiveId" clId="{52490F8B-E7BA-4C6A-A3E0-333A8BDE70E4}" dt="2022-07-04T14:12:08.207" v="8755" actId="478"/>
          <ac:spMkLst>
            <pc:docMk/>
            <pc:sldMk cId="574298846" sldId="327"/>
            <ac:spMk id="90" creationId="{B9ECF87F-F480-0A2A-13ED-24328F506C78}"/>
          </ac:spMkLst>
        </pc:spChg>
        <pc:spChg chg="del">
          <ac:chgData name="Patrick Adelberger" userId="491e66b944374514" providerId="LiveId" clId="{52490F8B-E7BA-4C6A-A3E0-333A8BDE70E4}" dt="2022-07-04T14:12:08.207" v="8755" actId="478"/>
          <ac:spMkLst>
            <pc:docMk/>
            <pc:sldMk cId="574298846" sldId="327"/>
            <ac:spMk id="91" creationId="{D808EAA2-6174-E35B-645B-3DCBDAD59D1F}"/>
          </ac:spMkLst>
        </pc:spChg>
        <pc:spChg chg="del">
          <ac:chgData name="Patrick Adelberger" userId="491e66b944374514" providerId="LiveId" clId="{52490F8B-E7BA-4C6A-A3E0-333A8BDE70E4}" dt="2022-07-04T14:12:08.207" v="8755" actId="478"/>
          <ac:spMkLst>
            <pc:docMk/>
            <pc:sldMk cId="574298846" sldId="327"/>
            <ac:spMk id="92" creationId="{2388C20D-8598-AE4C-C352-9CFC1A892DF1}"/>
          </ac:spMkLst>
        </pc:spChg>
        <pc:spChg chg="del">
          <ac:chgData name="Patrick Adelberger" userId="491e66b944374514" providerId="LiveId" clId="{52490F8B-E7BA-4C6A-A3E0-333A8BDE70E4}" dt="2022-07-04T14:12:08.207" v="8755" actId="478"/>
          <ac:spMkLst>
            <pc:docMk/>
            <pc:sldMk cId="574298846" sldId="327"/>
            <ac:spMk id="93" creationId="{221B2DCD-FFF0-7A76-C9A8-F245DF1C1A9F}"/>
          </ac:spMkLst>
        </pc:spChg>
        <pc:spChg chg="del">
          <ac:chgData name="Patrick Adelberger" userId="491e66b944374514" providerId="LiveId" clId="{52490F8B-E7BA-4C6A-A3E0-333A8BDE70E4}" dt="2022-07-04T14:12:08.207" v="8755" actId="478"/>
          <ac:spMkLst>
            <pc:docMk/>
            <pc:sldMk cId="574298846" sldId="327"/>
            <ac:spMk id="94" creationId="{D76122A3-614B-EB76-4B0E-48FB1B7B435A}"/>
          </ac:spMkLst>
        </pc:spChg>
        <pc:spChg chg="del">
          <ac:chgData name="Patrick Adelberger" userId="491e66b944374514" providerId="LiveId" clId="{52490F8B-E7BA-4C6A-A3E0-333A8BDE70E4}" dt="2022-07-04T14:11:33.763" v="8735" actId="478"/>
          <ac:spMkLst>
            <pc:docMk/>
            <pc:sldMk cId="574298846" sldId="327"/>
            <ac:spMk id="95" creationId="{AD964FDD-D331-300E-7B6F-45848B06AB10}"/>
          </ac:spMkLst>
        </pc:spChg>
        <pc:spChg chg="del">
          <ac:chgData name="Patrick Adelberger" userId="491e66b944374514" providerId="LiveId" clId="{52490F8B-E7BA-4C6A-A3E0-333A8BDE70E4}" dt="2022-07-04T14:11:33.763" v="8735" actId="478"/>
          <ac:spMkLst>
            <pc:docMk/>
            <pc:sldMk cId="574298846" sldId="327"/>
            <ac:spMk id="96" creationId="{68B0BE62-2C5D-1EF9-552A-DA8B5C5CD4F1}"/>
          </ac:spMkLst>
        </pc:spChg>
        <pc:spChg chg="del">
          <ac:chgData name="Patrick Adelberger" userId="491e66b944374514" providerId="LiveId" clId="{52490F8B-E7BA-4C6A-A3E0-333A8BDE70E4}" dt="2022-07-04T14:12:00.709" v="8750" actId="478"/>
          <ac:spMkLst>
            <pc:docMk/>
            <pc:sldMk cId="574298846" sldId="327"/>
            <ac:spMk id="97" creationId="{D91AE281-0805-88CA-B97B-9CEC2609D39E}"/>
          </ac:spMkLst>
        </pc:spChg>
        <pc:spChg chg="mod">
          <ac:chgData name="Patrick Adelberger" userId="491e66b944374514" providerId="LiveId" clId="{52490F8B-E7BA-4C6A-A3E0-333A8BDE70E4}" dt="2022-07-04T14:12:50.866" v="8757" actId="207"/>
          <ac:spMkLst>
            <pc:docMk/>
            <pc:sldMk cId="574298846" sldId="327"/>
            <ac:spMk id="98" creationId="{798228AF-C341-8260-8880-8E90085D0785}"/>
          </ac:spMkLst>
        </pc:spChg>
        <pc:spChg chg="del">
          <ac:chgData name="Patrick Adelberger" userId="491e66b944374514" providerId="LiveId" clId="{52490F8B-E7BA-4C6A-A3E0-333A8BDE70E4}" dt="2022-07-04T14:12:01.446" v="8751" actId="478"/>
          <ac:spMkLst>
            <pc:docMk/>
            <pc:sldMk cId="574298846" sldId="327"/>
            <ac:spMk id="112" creationId="{A90EC9A1-628D-B52F-CF62-70CA164743D5}"/>
          </ac:spMkLst>
        </pc:spChg>
        <pc:spChg chg="del">
          <ac:chgData name="Patrick Adelberger" userId="491e66b944374514" providerId="LiveId" clId="{52490F8B-E7BA-4C6A-A3E0-333A8BDE70E4}" dt="2022-07-04T14:12:08.207" v="8755" actId="478"/>
          <ac:spMkLst>
            <pc:docMk/>
            <pc:sldMk cId="574298846" sldId="327"/>
            <ac:spMk id="163" creationId="{AF02564C-8E73-CDB2-78A7-A95038539B8A}"/>
          </ac:spMkLst>
        </pc:spChg>
        <pc:spChg chg="del">
          <ac:chgData name="Patrick Adelberger" userId="491e66b944374514" providerId="LiveId" clId="{52490F8B-E7BA-4C6A-A3E0-333A8BDE70E4}" dt="2022-07-04T14:12:08.207" v="8755" actId="478"/>
          <ac:spMkLst>
            <pc:docMk/>
            <pc:sldMk cId="574298846" sldId="327"/>
            <ac:spMk id="168" creationId="{2AE16FF0-D566-A7C9-5150-FAA21C2AE30A}"/>
          </ac:spMkLst>
        </pc:spChg>
        <pc:grpChg chg="del">
          <ac:chgData name="Patrick Adelberger" userId="491e66b944374514" providerId="LiveId" clId="{52490F8B-E7BA-4C6A-A3E0-333A8BDE70E4}" dt="2022-07-04T14:11:55.071" v="8748" actId="478"/>
          <ac:grpSpMkLst>
            <pc:docMk/>
            <pc:sldMk cId="574298846" sldId="327"/>
            <ac:grpSpMk id="21" creationId="{31D8C8C5-85B8-4D6C-7AA6-CC61BBF2A59F}"/>
          </ac:grpSpMkLst>
        </pc:grpChg>
        <pc:grpChg chg="del">
          <ac:chgData name="Patrick Adelberger" userId="491e66b944374514" providerId="LiveId" clId="{52490F8B-E7BA-4C6A-A3E0-333A8BDE70E4}" dt="2022-07-04T14:11:33.763" v="8735" actId="478"/>
          <ac:grpSpMkLst>
            <pc:docMk/>
            <pc:sldMk cId="574298846" sldId="327"/>
            <ac:grpSpMk id="24" creationId="{82E60E30-4A8A-8702-87CE-2457276528DF}"/>
          </ac:grpSpMkLst>
        </pc:grpChg>
        <pc:grpChg chg="del">
          <ac:chgData name="Patrick Adelberger" userId="491e66b944374514" providerId="LiveId" clId="{52490F8B-E7BA-4C6A-A3E0-333A8BDE70E4}" dt="2022-07-04T14:11:33.763" v="8735" actId="478"/>
          <ac:grpSpMkLst>
            <pc:docMk/>
            <pc:sldMk cId="574298846" sldId="327"/>
            <ac:grpSpMk id="25" creationId="{DC356046-23FC-D45C-4619-3D78B3FDA500}"/>
          </ac:grpSpMkLst>
        </pc:grpChg>
        <pc:grpChg chg="del">
          <ac:chgData name="Patrick Adelberger" userId="491e66b944374514" providerId="LiveId" clId="{52490F8B-E7BA-4C6A-A3E0-333A8BDE70E4}" dt="2022-07-04T14:12:08.207" v="8755" actId="478"/>
          <ac:grpSpMkLst>
            <pc:docMk/>
            <pc:sldMk cId="574298846" sldId="327"/>
            <ac:grpSpMk id="175" creationId="{CA8F8754-3594-430C-EF09-DFE3E3BBF6D5}"/>
          </ac:grpSpMkLst>
        </pc:grpChg>
        <pc:picChg chg="add del mod">
          <ac:chgData name="Patrick Adelberger" userId="491e66b944374514" providerId="LiveId" clId="{52490F8B-E7BA-4C6A-A3E0-333A8BDE70E4}" dt="2022-07-04T15:40:09.739" v="8980"/>
          <ac:picMkLst>
            <pc:docMk/>
            <pc:sldMk cId="574298846" sldId="327"/>
            <ac:picMk id="9" creationId="{1ABE097A-6327-F322-93B6-5979EC379681}"/>
          </ac:picMkLst>
        </pc:picChg>
        <pc:cxnChg chg="del mod">
          <ac:chgData name="Patrick Adelberger" userId="491e66b944374514" providerId="LiveId" clId="{52490F8B-E7BA-4C6A-A3E0-333A8BDE70E4}" dt="2022-07-04T14:11:45.645" v="8746" actId="478"/>
          <ac:cxnSpMkLst>
            <pc:docMk/>
            <pc:sldMk cId="574298846" sldId="327"/>
            <ac:cxnSpMk id="10" creationId="{701C1FEB-2ABE-BCEF-BB17-6DCDDC5A0A94}"/>
          </ac:cxnSpMkLst>
        </pc:cxnChg>
        <pc:cxnChg chg="del mod topLvl">
          <ac:chgData name="Patrick Adelberger" userId="491e66b944374514" providerId="LiveId" clId="{52490F8B-E7BA-4C6A-A3E0-333A8BDE70E4}" dt="2022-07-04T14:11:55.071" v="8748" actId="478"/>
          <ac:cxnSpMkLst>
            <pc:docMk/>
            <pc:sldMk cId="574298846" sldId="327"/>
            <ac:cxnSpMk id="14" creationId="{17C5C0EC-2E82-7EEB-B794-024D944C0D19}"/>
          </ac:cxnSpMkLst>
        </pc:cxnChg>
        <pc:cxnChg chg="del mod">
          <ac:chgData name="Patrick Adelberger" userId="491e66b944374514" providerId="LiveId" clId="{52490F8B-E7BA-4C6A-A3E0-333A8BDE70E4}" dt="2022-07-04T14:11:44.906" v="8745" actId="478"/>
          <ac:cxnSpMkLst>
            <pc:docMk/>
            <pc:sldMk cId="574298846" sldId="327"/>
            <ac:cxnSpMk id="26" creationId="{DB3B1DCA-321D-613F-5392-31237842B575}"/>
          </ac:cxnSpMkLst>
        </pc:cxnChg>
        <pc:cxnChg chg="del mod">
          <ac:chgData name="Patrick Adelberger" userId="491e66b944374514" providerId="LiveId" clId="{52490F8B-E7BA-4C6A-A3E0-333A8BDE70E4}" dt="2022-07-04T14:12:08.207" v="8755" actId="478"/>
          <ac:cxnSpMkLst>
            <pc:docMk/>
            <pc:sldMk cId="574298846" sldId="327"/>
            <ac:cxnSpMk id="28" creationId="{DC6818CB-54EB-C308-4130-2C15437F32B5}"/>
          </ac:cxnSpMkLst>
        </pc:cxnChg>
        <pc:cxnChg chg="del mod">
          <ac:chgData name="Patrick Adelberger" userId="491e66b944374514" providerId="LiveId" clId="{52490F8B-E7BA-4C6A-A3E0-333A8BDE70E4}" dt="2022-07-04T14:11:55.071" v="8748" actId="478"/>
          <ac:cxnSpMkLst>
            <pc:docMk/>
            <pc:sldMk cId="574298846" sldId="327"/>
            <ac:cxnSpMk id="32" creationId="{D9FB6223-66A3-4C97-D1FB-7C4B9A83DAE3}"/>
          </ac:cxnSpMkLst>
        </pc:cxnChg>
        <pc:cxnChg chg="del mod">
          <ac:chgData name="Patrick Adelberger" userId="491e66b944374514" providerId="LiveId" clId="{52490F8B-E7BA-4C6A-A3E0-333A8BDE70E4}" dt="2022-07-04T14:12:08.207" v="8755" actId="478"/>
          <ac:cxnSpMkLst>
            <pc:docMk/>
            <pc:sldMk cId="574298846" sldId="327"/>
            <ac:cxnSpMk id="101" creationId="{5C87BFC7-353D-DA2F-050B-A91AA8068ACE}"/>
          </ac:cxnSpMkLst>
        </pc:cxnChg>
        <pc:cxnChg chg="del mod">
          <ac:chgData name="Patrick Adelberger" userId="491e66b944374514" providerId="LiveId" clId="{52490F8B-E7BA-4C6A-A3E0-333A8BDE70E4}" dt="2022-07-04T14:11:59.552" v="8749" actId="478"/>
          <ac:cxnSpMkLst>
            <pc:docMk/>
            <pc:sldMk cId="574298846" sldId="327"/>
            <ac:cxnSpMk id="114" creationId="{363E97D8-07E1-A86A-2D88-B634EEF0077E}"/>
          </ac:cxnSpMkLst>
        </pc:cxnChg>
        <pc:cxnChg chg="del mod">
          <ac:chgData name="Patrick Adelberger" userId="491e66b944374514" providerId="LiveId" clId="{52490F8B-E7BA-4C6A-A3E0-333A8BDE70E4}" dt="2022-07-04T14:12:02.174" v="8752" actId="478"/>
          <ac:cxnSpMkLst>
            <pc:docMk/>
            <pc:sldMk cId="574298846" sldId="327"/>
            <ac:cxnSpMk id="115" creationId="{30116C84-A95A-B831-D16F-C58E7527B86A}"/>
          </ac:cxnSpMkLst>
        </pc:cxnChg>
        <pc:cxnChg chg="del mod">
          <ac:chgData name="Patrick Adelberger" userId="491e66b944374514" providerId="LiveId" clId="{52490F8B-E7BA-4C6A-A3E0-333A8BDE70E4}" dt="2022-07-04T14:12:08.207" v="8755" actId="478"/>
          <ac:cxnSpMkLst>
            <pc:docMk/>
            <pc:sldMk cId="574298846" sldId="327"/>
            <ac:cxnSpMk id="119" creationId="{6EB2BF26-4CE4-4D0C-3DA9-F19F2396DD45}"/>
          </ac:cxnSpMkLst>
        </pc:cxnChg>
        <pc:cxnChg chg="del mod">
          <ac:chgData name="Patrick Adelberger" userId="491e66b944374514" providerId="LiveId" clId="{52490F8B-E7BA-4C6A-A3E0-333A8BDE70E4}" dt="2022-07-04T14:12:08.207" v="8755" actId="478"/>
          <ac:cxnSpMkLst>
            <pc:docMk/>
            <pc:sldMk cId="574298846" sldId="327"/>
            <ac:cxnSpMk id="120" creationId="{C13E3F30-2919-75AE-8AD1-4881C87343B3}"/>
          </ac:cxnSpMkLst>
        </pc:cxnChg>
      </pc:sldChg>
      <pc:sldChg chg="delSp modSp add del mod modTransition">
        <pc:chgData name="Patrick Adelberger" userId="491e66b944374514" providerId="LiveId" clId="{52490F8B-E7BA-4C6A-A3E0-333A8BDE70E4}" dt="2022-07-04T14:34:47.960" v="8839" actId="47"/>
        <pc:sldMkLst>
          <pc:docMk/>
          <pc:sldMk cId="1682887462" sldId="328"/>
        </pc:sldMkLst>
        <pc:spChg chg="topLvl">
          <ac:chgData name="Patrick Adelberger" userId="491e66b944374514" providerId="LiveId" clId="{52490F8B-E7BA-4C6A-A3E0-333A8BDE70E4}" dt="2022-07-04T14:14:25.738" v="8769" actId="478"/>
          <ac:spMkLst>
            <pc:docMk/>
            <pc:sldMk cId="1682887462" sldId="328"/>
            <ac:spMk id="4" creationId="{D5146F3E-A294-99DC-86DE-8BD9684E92FF}"/>
          </ac:spMkLst>
        </pc:spChg>
        <pc:spChg chg="del">
          <ac:chgData name="Patrick Adelberger" userId="491e66b944374514" providerId="LiveId" clId="{52490F8B-E7BA-4C6A-A3E0-333A8BDE70E4}" dt="2022-07-04T14:14:25.738" v="8769" actId="478"/>
          <ac:spMkLst>
            <pc:docMk/>
            <pc:sldMk cId="1682887462" sldId="328"/>
            <ac:spMk id="5" creationId="{2B9B61AC-D2F5-60A0-CC48-1AB1003132AA}"/>
          </ac:spMkLst>
        </pc:spChg>
        <pc:spChg chg="del">
          <ac:chgData name="Patrick Adelberger" userId="491e66b944374514" providerId="LiveId" clId="{52490F8B-E7BA-4C6A-A3E0-333A8BDE70E4}" dt="2022-07-04T14:14:25.738" v="8769" actId="478"/>
          <ac:spMkLst>
            <pc:docMk/>
            <pc:sldMk cId="1682887462" sldId="328"/>
            <ac:spMk id="6" creationId="{9D09C21D-D9ED-9D78-8E54-B0CCDDB0B81A}"/>
          </ac:spMkLst>
        </pc:spChg>
        <pc:spChg chg="del">
          <ac:chgData name="Patrick Adelberger" userId="491e66b944374514" providerId="LiveId" clId="{52490F8B-E7BA-4C6A-A3E0-333A8BDE70E4}" dt="2022-07-04T14:14:09.987" v="8765" actId="478"/>
          <ac:spMkLst>
            <pc:docMk/>
            <pc:sldMk cId="1682887462" sldId="328"/>
            <ac:spMk id="7" creationId="{4BE4D46C-2CDB-E025-1239-B2EC8CB10EE0}"/>
          </ac:spMkLst>
        </pc:spChg>
        <pc:spChg chg="del">
          <ac:chgData name="Patrick Adelberger" userId="491e66b944374514" providerId="LiveId" clId="{52490F8B-E7BA-4C6A-A3E0-333A8BDE70E4}" dt="2022-07-04T14:14:12.014" v="8766" actId="478"/>
          <ac:spMkLst>
            <pc:docMk/>
            <pc:sldMk cId="1682887462" sldId="328"/>
            <ac:spMk id="8" creationId="{1E07B9C5-5B7F-CD8B-32B3-343B4C2D2443}"/>
          </ac:spMkLst>
        </pc:spChg>
        <pc:spChg chg="del">
          <ac:chgData name="Patrick Adelberger" userId="491e66b944374514" providerId="LiveId" clId="{52490F8B-E7BA-4C6A-A3E0-333A8BDE70E4}" dt="2022-07-04T14:14:15.077" v="8767" actId="478"/>
          <ac:spMkLst>
            <pc:docMk/>
            <pc:sldMk cId="1682887462" sldId="328"/>
            <ac:spMk id="31" creationId="{D52AC8D0-296D-43F2-3CBA-653A1C7468B0}"/>
          </ac:spMkLst>
        </pc:spChg>
        <pc:spChg chg="del">
          <ac:chgData name="Patrick Adelberger" userId="491e66b944374514" providerId="LiveId" clId="{52490F8B-E7BA-4C6A-A3E0-333A8BDE70E4}" dt="2022-07-04T14:14:06.525" v="8764" actId="478"/>
          <ac:spMkLst>
            <pc:docMk/>
            <pc:sldMk cId="1682887462" sldId="328"/>
            <ac:spMk id="35" creationId="{BE65FB5C-C1FB-3524-F4E3-53700B409089}"/>
          </ac:spMkLst>
        </pc:spChg>
        <pc:spChg chg="del">
          <ac:chgData name="Patrick Adelberger" userId="491e66b944374514" providerId="LiveId" clId="{52490F8B-E7BA-4C6A-A3E0-333A8BDE70E4}" dt="2022-07-04T14:14:09.987" v="8765" actId="478"/>
          <ac:spMkLst>
            <pc:docMk/>
            <pc:sldMk cId="1682887462" sldId="328"/>
            <ac:spMk id="37" creationId="{E7D628B1-15F6-33C4-BEDA-0CF39635849D}"/>
          </ac:spMkLst>
        </pc:spChg>
        <pc:spChg chg="del">
          <ac:chgData name="Patrick Adelberger" userId="491e66b944374514" providerId="LiveId" clId="{52490F8B-E7BA-4C6A-A3E0-333A8BDE70E4}" dt="2022-07-04T14:14:06.525" v="8764" actId="478"/>
          <ac:spMkLst>
            <pc:docMk/>
            <pc:sldMk cId="1682887462" sldId="328"/>
            <ac:spMk id="41" creationId="{4F62D16E-D388-89D2-3895-5183896541CC}"/>
          </ac:spMkLst>
        </pc:spChg>
        <pc:spChg chg="del">
          <ac:chgData name="Patrick Adelberger" userId="491e66b944374514" providerId="LiveId" clId="{52490F8B-E7BA-4C6A-A3E0-333A8BDE70E4}" dt="2022-07-04T14:14:06.525" v="8764" actId="478"/>
          <ac:spMkLst>
            <pc:docMk/>
            <pc:sldMk cId="1682887462" sldId="328"/>
            <ac:spMk id="42" creationId="{3BE4422D-FB44-B7E1-07E3-BE596FB86854}"/>
          </ac:spMkLst>
        </pc:spChg>
        <pc:spChg chg="del">
          <ac:chgData name="Patrick Adelberger" userId="491e66b944374514" providerId="LiveId" clId="{52490F8B-E7BA-4C6A-A3E0-333A8BDE70E4}" dt="2022-07-04T14:15:52.604" v="8776" actId="478"/>
          <ac:spMkLst>
            <pc:docMk/>
            <pc:sldMk cId="1682887462" sldId="328"/>
            <ac:spMk id="43" creationId="{852B019D-8A52-95EA-A240-F0B219F3BC92}"/>
          </ac:spMkLst>
        </pc:spChg>
        <pc:spChg chg="del">
          <ac:chgData name="Patrick Adelberger" userId="491e66b944374514" providerId="LiveId" clId="{52490F8B-E7BA-4C6A-A3E0-333A8BDE70E4}" dt="2022-07-04T14:15:52.604" v="8776" actId="478"/>
          <ac:spMkLst>
            <pc:docMk/>
            <pc:sldMk cId="1682887462" sldId="328"/>
            <ac:spMk id="44" creationId="{B34C4A99-4968-F65B-315F-670FD7ACC73F}"/>
          </ac:spMkLst>
        </pc:spChg>
        <pc:spChg chg="del">
          <ac:chgData name="Patrick Adelberger" userId="491e66b944374514" providerId="LiveId" clId="{52490F8B-E7BA-4C6A-A3E0-333A8BDE70E4}" dt="2022-07-04T14:15:52.604" v="8776" actId="478"/>
          <ac:spMkLst>
            <pc:docMk/>
            <pc:sldMk cId="1682887462" sldId="328"/>
            <ac:spMk id="45" creationId="{33A5669A-CEF6-29D7-64AC-2DFE8972DC1A}"/>
          </ac:spMkLst>
        </pc:spChg>
        <pc:spChg chg="del">
          <ac:chgData name="Patrick Adelberger" userId="491e66b944374514" providerId="LiveId" clId="{52490F8B-E7BA-4C6A-A3E0-333A8BDE70E4}" dt="2022-07-04T14:15:52.604" v="8776" actId="478"/>
          <ac:spMkLst>
            <pc:docMk/>
            <pc:sldMk cId="1682887462" sldId="328"/>
            <ac:spMk id="46" creationId="{CFE76D41-FB62-CC97-F352-FD37871D1ACC}"/>
          </ac:spMkLst>
        </pc:spChg>
        <pc:spChg chg="del">
          <ac:chgData name="Patrick Adelberger" userId="491e66b944374514" providerId="LiveId" clId="{52490F8B-E7BA-4C6A-A3E0-333A8BDE70E4}" dt="2022-07-04T14:15:52.604" v="8776" actId="478"/>
          <ac:spMkLst>
            <pc:docMk/>
            <pc:sldMk cId="1682887462" sldId="328"/>
            <ac:spMk id="47" creationId="{9E149BC4-C8E9-74B8-4342-9BB29034DC24}"/>
          </ac:spMkLst>
        </pc:spChg>
        <pc:spChg chg="del">
          <ac:chgData name="Patrick Adelberger" userId="491e66b944374514" providerId="LiveId" clId="{52490F8B-E7BA-4C6A-A3E0-333A8BDE70E4}" dt="2022-07-04T14:17:12.488" v="8780" actId="478"/>
          <ac:spMkLst>
            <pc:docMk/>
            <pc:sldMk cId="1682887462" sldId="328"/>
            <ac:spMk id="49" creationId="{4820B063-2CE5-7B35-52FF-2E1CDF3030C3}"/>
          </ac:spMkLst>
        </pc:spChg>
        <pc:spChg chg="mod">
          <ac:chgData name="Patrick Adelberger" userId="491e66b944374514" providerId="LiveId" clId="{52490F8B-E7BA-4C6A-A3E0-333A8BDE70E4}" dt="2022-07-04T14:15:04.944" v="8771" actId="207"/>
          <ac:spMkLst>
            <pc:docMk/>
            <pc:sldMk cId="1682887462" sldId="328"/>
            <ac:spMk id="80" creationId="{4BF721E8-079C-39A2-5CB3-84118893D509}"/>
          </ac:spMkLst>
        </pc:spChg>
        <pc:spChg chg="del">
          <ac:chgData name="Patrick Adelberger" userId="491e66b944374514" providerId="LiveId" clId="{52490F8B-E7BA-4C6A-A3E0-333A8BDE70E4}" dt="2022-07-04T14:14:28.379" v="8770" actId="478"/>
          <ac:spMkLst>
            <pc:docMk/>
            <pc:sldMk cId="1682887462" sldId="328"/>
            <ac:spMk id="82" creationId="{77352D9A-435A-4E6E-29DB-AF242B39A5A8}"/>
          </ac:spMkLst>
        </pc:spChg>
        <pc:spChg chg="del">
          <ac:chgData name="Patrick Adelberger" userId="491e66b944374514" providerId="LiveId" clId="{52490F8B-E7BA-4C6A-A3E0-333A8BDE70E4}" dt="2022-07-04T14:14:28.379" v="8770" actId="478"/>
          <ac:spMkLst>
            <pc:docMk/>
            <pc:sldMk cId="1682887462" sldId="328"/>
            <ac:spMk id="84" creationId="{75F6F953-F08E-FCD1-92C8-6B62F5AA5268}"/>
          </ac:spMkLst>
        </pc:spChg>
        <pc:spChg chg="mod">
          <ac:chgData name="Patrick Adelberger" userId="491e66b944374514" providerId="LiveId" clId="{52490F8B-E7BA-4C6A-A3E0-333A8BDE70E4}" dt="2022-07-04T14:15:04.944" v="8771" actId="207"/>
          <ac:spMkLst>
            <pc:docMk/>
            <pc:sldMk cId="1682887462" sldId="328"/>
            <ac:spMk id="86" creationId="{D32AD7DA-1A24-6F10-79C4-B1CB94D29158}"/>
          </ac:spMkLst>
        </pc:spChg>
        <pc:spChg chg="mod">
          <ac:chgData name="Patrick Adelberger" userId="491e66b944374514" providerId="LiveId" clId="{52490F8B-E7BA-4C6A-A3E0-333A8BDE70E4}" dt="2022-07-04T14:15:22.466" v="8772" actId="207"/>
          <ac:spMkLst>
            <pc:docMk/>
            <pc:sldMk cId="1682887462" sldId="328"/>
            <ac:spMk id="89" creationId="{EC7AC728-26A8-C429-1135-7370A2EED2F9}"/>
          </ac:spMkLst>
        </pc:spChg>
        <pc:spChg chg="mod">
          <ac:chgData name="Patrick Adelberger" userId="491e66b944374514" providerId="LiveId" clId="{52490F8B-E7BA-4C6A-A3E0-333A8BDE70E4}" dt="2022-07-04T14:15:04.944" v="8771" actId="207"/>
          <ac:spMkLst>
            <pc:docMk/>
            <pc:sldMk cId="1682887462" sldId="328"/>
            <ac:spMk id="90" creationId="{B9ECF87F-F480-0A2A-13ED-24328F506C78}"/>
          </ac:spMkLst>
        </pc:spChg>
        <pc:spChg chg="mod">
          <ac:chgData name="Patrick Adelberger" userId="491e66b944374514" providerId="LiveId" clId="{52490F8B-E7BA-4C6A-A3E0-333A8BDE70E4}" dt="2022-07-04T14:15:04.944" v="8771" actId="207"/>
          <ac:spMkLst>
            <pc:docMk/>
            <pc:sldMk cId="1682887462" sldId="328"/>
            <ac:spMk id="91" creationId="{D808EAA2-6174-E35B-645B-3DCBDAD59D1F}"/>
          </ac:spMkLst>
        </pc:spChg>
        <pc:spChg chg="mod">
          <ac:chgData name="Patrick Adelberger" userId="491e66b944374514" providerId="LiveId" clId="{52490F8B-E7BA-4C6A-A3E0-333A8BDE70E4}" dt="2022-07-04T14:15:04.944" v="8771" actId="207"/>
          <ac:spMkLst>
            <pc:docMk/>
            <pc:sldMk cId="1682887462" sldId="328"/>
            <ac:spMk id="92" creationId="{2388C20D-8598-AE4C-C352-9CFC1A892DF1}"/>
          </ac:spMkLst>
        </pc:spChg>
        <pc:spChg chg="del">
          <ac:chgData name="Patrick Adelberger" userId="491e66b944374514" providerId="LiveId" clId="{52490F8B-E7BA-4C6A-A3E0-333A8BDE70E4}" dt="2022-07-04T14:15:40.611" v="8775" actId="478"/>
          <ac:spMkLst>
            <pc:docMk/>
            <pc:sldMk cId="1682887462" sldId="328"/>
            <ac:spMk id="93" creationId="{221B2DCD-FFF0-7A76-C9A8-F245DF1C1A9F}"/>
          </ac:spMkLst>
        </pc:spChg>
        <pc:spChg chg="mod">
          <ac:chgData name="Patrick Adelberger" userId="491e66b944374514" providerId="LiveId" clId="{52490F8B-E7BA-4C6A-A3E0-333A8BDE70E4}" dt="2022-07-04T14:15:04.944" v="8771" actId="207"/>
          <ac:spMkLst>
            <pc:docMk/>
            <pc:sldMk cId="1682887462" sldId="328"/>
            <ac:spMk id="94" creationId="{D76122A3-614B-EB76-4B0E-48FB1B7B435A}"/>
          </ac:spMkLst>
        </pc:spChg>
        <pc:spChg chg="del">
          <ac:chgData name="Patrick Adelberger" userId="491e66b944374514" providerId="LiveId" clId="{52490F8B-E7BA-4C6A-A3E0-333A8BDE70E4}" dt="2022-07-04T14:14:09.987" v="8765" actId="478"/>
          <ac:spMkLst>
            <pc:docMk/>
            <pc:sldMk cId="1682887462" sldId="328"/>
            <ac:spMk id="95" creationId="{AD964FDD-D331-300E-7B6F-45848B06AB10}"/>
          </ac:spMkLst>
        </pc:spChg>
        <pc:spChg chg="del">
          <ac:chgData name="Patrick Adelberger" userId="491e66b944374514" providerId="LiveId" clId="{52490F8B-E7BA-4C6A-A3E0-333A8BDE70E4}" dt="2022-07-04T14:14:09.987" v="8765" actId="478"/>
          <ac:spMkLst>
            <pc:docMk/>
            <pc:sldMk cId="1682887462" sldId="328"/>
            <ac:spMk id="96" creationId="{68B0BE62-2C5D-1EF9-552A-DA8B5C5CD4F1}"/>
          </ac:spMkLst>
        </pc:spChg>
        <pc:spChg chg="mod">
          <ac:chgData name="Patrick Adelberger" userId="491e66b944374514" providerId="LiveId" clId="{52490F8B-E7BA-4C6A-A3E0-333A8BDE70E4}" dt="2022-07-04T14:15:04.944" v="8771" actId="207"/>
          <ac:spMkLst>
            <pc:docMk/>
            <pc:sldMk cId="1682887462" sldId="328"/>
            <ac:spMk id="97" creationId="{D91AE281-0805-88CA-B97B-9CEC2609D39E}"/>
          </ac:spMkLst>
        </pc:spChg>
        <pc:spChg chg="mod">
          <ac:chgData name="Patrick Adelberger" userId="491e66b944374514" providerId="LiveId" clId="{52490F8B-E7BA-4C6A-A3E0-333A8BDE70E4}" dt="2022-07-04T14:15:04.944" v="8771" actId="207"/>
          <ac:spMkLst>
            <pc:docMk/>
            <pc:sldMk cId="1682887462" sldId="328"/>
            <ac:spMk id="98" creationId="{798228AF-C341-8260-8880-8E90085D0785}"/>
          </ac:spMkLst>
        </pc:spChg>
        <pc:spChg chg="mod">
          <ac:chgData name="Patrick Adelberger" userId="491e66b944374514" providerId="LiveId" clId="{52490F8B-E7BA-4C6A-A3E0-333A8BDE70E4}" dt="2022-07-04T14:15:31.850" v="8774" actId="208"/>
          <ac:spMkLst>
            <pc:docMk/>
            <pc:sldMk cId="1682887462" sldId="328"/>
            <ac:spMk id="170" creationId="{3AB6F486-950F-3FE9-971B-2CF2E72BD120}"/>
          </ac:spMkLst>
        </pc:spChg>
        <pc:spChg chg="mod">
          <ac:chgData name="Patrick Adelberger" userId="491e66b944374514" providerId="LiveId" clId="{52490F8B-E7BA-4C6A-A3E0-333A8BDE70E4}" dt="2022-07-04T14:15:31.850" v="8774" actId="208"/>
          <ac:spMkLst>
            <pc:docMk/>
            <pc:sldMk cId="1682887462" sldId="328"/>
            <ac:spMk id="171" creationId="{2212CB44-527B-BB37-2BA6-3F048795916D}"/>
          </ac:spMkLst>
        </pc:spChg>
        <pc:spChg chg="mod">
          <ac:chgData name="Patrick Adelberger" userId="491e66b944374514" providerId="LiveId" clId="{52490F8B-E7BA-4C6A-A3E0-333A8BDE70E4}" dt="2022-07-04T14:15:31.850" v="8774" actId="208"/>
          <ac:spMkLst>
            <pc:docMk/>
            <pc:sldMk cId="1682887462" sldId="328"/>
            <ac:spMk id="172" creationId="{95FC1B05-BF5D-8255-3E31-40929130B3FD}"/>
          </ac:spMkLst>
        </pc:spChg>
        <pc:spChg chg="mod">
          <ac:chgData name="Patrick Adelberger" userId="491e66b944374514" providerId="LiveId" clId="{52490F8B-E7BA-4C6A-A3E0-333A8BDE70E4}" dt="2022-07-04T14:15:31.850" v="8774" actId="208"/>
          <ac:spMkLst>
            <pc:docMk/>
            <pc:sldMk cId="1682887462" sldId="328"/>
            <ac:spMk id="174" creationId="{65F181DA-5F67-E304-01AB-B44B3E86B4FB}"/>
          </ac:spMkLst>
        </pc:spChg>
        <pc:grpChg chg="del">
          <ac:chgData name="Patrick Adelberger" userId="491e66b944374514" providerId="LiveId" clId="{52490F8B-E7BA-4C6A-A3E0-333A8BDE70E4}" dt="2022-07-04T14:14:25.738" v="8769" actId="478"/>
          <ac:grpSpMkLst>
            <pc:docMk/>
            <pc:sldMk cId="1682887462" sldId="328"/>
            <ac:grpSpMk id="21" creationId="{31D8C8C5-85B8-4D6C-7AA6-CC61BBF2A59F}"/>
          </ac:grpSpMkLst>
        </pc:grpChg>
        <pc:grpChg chg="del">
          <ac:chgData name="Patrick Adelberger" userId="491e66b944374514" providerId="LiveId" clId="{52490F8B-E7BA-4C6A-A3E0-333A8BDE70E4}" dt="2022-07-04T14:14:09.987" v="8765" actId="478"/>
          <ac:grpSpMkLst>
            <pc:docMk/>
            <pc:sldMk cId="1682887462" sldId="328"/>
            <ac:grpSpMk id="24" creationId="{82E60E30-4A8A-8702-87CE-2457276528DF}"/>
          </ac:grpSpMkLst>
        </pc:grpChg>
        <pc:grpChg chg="del">
          <ac:chgData name="Patrick Adelberger" userId="491e66b944374514" providerId="LiveId" clId="{52490F8B-E7BA-4C6A-A3E0-333A8BDE70E4}" dt="2022-07-04T14:14:09.987" v="8765" actId="478"/>
          <ac:grpSpMkLst>
            <pc:docMk/>
            <pc:sldMk cId="1682887462" sldId="328"/>
            <ac:grpSpMk id="25" creationId="{DC356046-23FC-D45C-4619-3D78B3FDA500}"/>
          </ac:grpSpMkLst>
        </pc:grpChg>
        <pc:grpChg chg="mod">
          <ac:chgData name="Patrick Adelberger" userId="491e66b944374514" providerId="LiveId" clId="{52490F8B-E7BA-4C6A-A3E0-333A8BDE70E4}" dt="2022-07-04T14:15:28.725" v="8773" actId="207"/>
          <ac:grpSpMkLst>
            <pc:docMk/>
            <pc:sldMk cId="1682887462" sldId="328"/>
            <ac:grpSpMk id="175" creationId="{CA8F8754-3594-430C-EF09-DFE3E3BBF6D5}"/>
          </ac:grpSpMkLst>
        </pc:grpChg>
        <pc:cxnChg chg="del mod">
          <ac:chgData name="Patrick Adelberger" userId="491e66b944374514" providerId="LiveId" clId="{52490F8B-E7BA-4C6A-A3E0-333A8BDE70E4}" dt="2022-07-04T14:14:19.247" v="8768" actId="478"/>
          <ac:cxnSpMkLst>
            <pc:docMk/>
            <pc:sldMk cId="1682887462" sldId="328"/>
            <ac:cxnSpMk id="10" creationId="{701C1FEB-2ABE-BCEF-BB17-6DCDDC5A0A94}"/>
          </ac:cxnSpMkLst>
        </pc:cxnChg>
        <pc:cxnChg chg="del mod">
          <ac:chgData name="Patrick Adelberger" userId="491e66b944374514" providerId="LiveId" clId="{52490F8B-E7BA-4C6A-A3E0-333A8BDE70E4}" dt="2022-07-04T14:14:25.738" v="8769" actId="478"/>
          <ac:cxnSpMkLst>
            <pc:docMk/>
            <pc:sldMk cId="1682887462" sldId="328"/>
            <ac:cxnSpMk id="14" creationId="{17C5C0EC-2E82-7EEB-B794-024D944C0D19}"/>
          </ac:cxnSpMkLst>
        </pc:cxnChg>
        <pc:cxnChg chg="del mod">
          <ac:chgData name="Patrick Adelberger" userId="491e66b944374514" providerId="LiveId" clId="{52490F8B-E7BA-4C6A-A3E0-333A8BDE70E4}" dt="2022-07-04T14:14:19.247" v="8768" actId="478"/>
          <ac:cxnSpMkLst>
            <pc:docMk/>
            <pc:sldMk cId="1682887462" sldId="328"/>
            <ac:cxnSpMk id="26" creationId="{DB3B1DCA-321D-613F-5392-31237842B575}"/>
          </ac:cxnSpMkLst>
        </pc:cxnChg>
        <pc:cxnChg chg="del mod topLvl">
          <ac:chgData name="Patrick Adelberger" userId="491e66b944374514" providerId="LiveId" clId="{52490F8B-E7BA-4C6A-A3E0-333A8BDE70E4}" dt="2022-07-04T14:14:25.738" v="8769" actId="478"/>
          <ac:cxnSpMkLst>
            <pc:docMk/>
            <pc:sldMk cId="1682887462" sldId="328"/>
            <ac:cxnSpMk id="32" creationId="{D9FB6223-66A3-4C97-D1FB-7C4B9A83DAE3}"/>
          </ac:cxnSpMkLst>
        </pc:cxnChg>
        <pc:cxnChg chg="del mod">
          <ac:chgData name="Patrick Adelberger" userId="491e66b944374514" providerId="LiveId" clId="{52490F8B-E7BA-4C6A-A3E0-333A8BDE70E4}" dt="2022-07-04T14:17:13.470" v="8781" actId="478"/>
          <ac:cxnSpMkLst>
            <pc:docMk/>
            <pc:sldMk cId="1682887462" sldId="328"/>
            <ac:cxnSpMk id="101" creationId="{5C87BFC7-353D-DA2F-050B-A91AA8068ACE}"/>
          </ac:cxnSpMkLst>
        </pc:cxnChg>
        <pc:cxnChg chg="del mod">
          <ac:chgData name="Patrick Adelberger" userId="491e66b944374514" providerId="LiveId" clId="{52490F8B-E7BA-4C6A-A3E0-333A8BDE70E4}" dt="2022-07-04T14:17:11.673" v="8779" actId="478"/>
          <ac:cxnSpMkLst>
            <pc:docMk/>
            <pc:sldMk cId="1682887462" sldId="328"/>
            <ac:cxnSpMk id="115" creationId="{30116C84-A95A-B831-D16F-C58E7527B86A}"/>
          </ac:cxnSpMkLst>
        </pc:cxnChg>
        <pc:cxnChg chg="del mod">
          <ac:chgData name="Patrick Adelberger" userId="491e66b944374514" providerId="LiveId" clId="{52490F8B-E7BA-4C6A-A3E0-333A8BDE70E4}" dt="2022-07-04T14:16:36.467" v="8778" actId="478"/>
          <ac:cxnSpMkLst>
            <pc:docMk/>
            <pc:sldMk cId="1682887462" sldId="328"/>
            <ac:cxnSpMk id="119" creationId="{6EB2BF26-4CE4-4D0C-3DA9-F19F2396DD45}"/>
          </ac:cxnSpMkLst>
        </pc:cxnChg>
        <pc:cxnChg chg="del mod">
          <ac:chgData name="Patrick Adelberger" userId="491e66b944374514" providerId="LiveId" clId="{52490F8B-E7BA-4C6A-A3E0-333A8BDE70E4}" dt="2022-07-04T14:16:35.753" v="8777" actId="478"/>
          <ac:cxnSpMkLst>
            <pc:docMk/>
            <pc:sldMk cId="1682887462" sldId="328"/>
            <ac:cxnSpMk id="120" creationId="{C13E3F30-2919-75AE-8AD1-4881C87343B3}"/>
          </ac:cxnSpMkLst>
        </pc:cxnChg>
      </pc:sldChg>
      <pc:sldChg chg="delSp add del mod modShow">
        <pc:chgData name="Patrick Adelberger" userId="491e66b944374514" providerId="LiveId" clId="{52490F8B-E7BA-4C6A-A3E0-333A8BDE70E4}" dt="2022-07-04T14:37:21.796" v="8861" actId="47"/>
        <pc:sldMkLst>
          <pc:docMk/>
          <pc:sldMk cId="3551204165" sldId="328"/>
        </pc:sldMkLst>
        <pc:spChg chg="del">
          <ac:chgData name="Patrick Adelberger" userId="491e66b944374514" providerId="LiveId" clId="{52490F8B-E7BA-4C6A-A3E0-333A8BDE70E4}" dt="2022-07-04T14:36:58.124" v="8858" actId="478"/>
          <ac:spMkLst>
            <pc:docMk/>
            <pc:sldMk cId="3551204165" sldId="328"/>
            <ac:spMk id="8" creationId="{1E07B9C5-5B7F-CD8B-32B3-343B4C2D2443}"/>
          </ac:spMkLst>
        </pc:spChg>
        <pc:spChg chg="del">
          <ac:chgData name="Patrick Adelberger" userId="491e66b944374514" providerId="LiveId" clId="{52490F8B-E7BA-4C6A-A3E0-333A8BDE70E4}" dt="2022-07-04T14:36:58.124" v="8858" actId="478"/>
          <ac:spMkLst>
            <pc:docMk/>
            <pc:sldMk cId="3551204165" sldId="328"/>
            <ac:spMk id="35" creationId="{BE65FB5C-C1FB-3524-F4E3-53700B409089}"/>
          </ac:spMkLst>
        </pc:spChg>
        <pc:spChg chg="del">
          <ac:chgData name="Patrick Adelberger" userId="491e66b944374514" providerId="LiveId" clId="{52490F8B-E7BA-4C6A-A3E0-333A8BDE70E4}" dt="2022-07-04T14:36:58.124" v="8858" actId="478"/>
          <ac:spMkLst>
            <pc:docMk/>
            <pc:sldMk cId="3551204165" sldId="328"/>
            <ac:spMk id="41" creationId="{4F62D16E-D388-89D2-3895-5183896541CC}"/>
          </ac:spMkLst>
        </pc:spChg>
        <pc:spChg chg="del">
          <ac:chgData name="Patrick Adelberger" userId="491e66b944374514" providerId="LiveId" clId="{52490F8B-E7BA-4C6A-A3E0-333A8BDE70E4}" dt="2022-07-04T14:36:58.124" v="8858" actId="478"/>
          <ac:spMkLst>
            <pc:docMk/>
            <pc:sldMk cId="3551204165" sldId="328"/>
            <ac:spMk id="42" creationId="{3BE4422D-FB44-B7E1-07E3-BE596FB86854}"/>
          </ac:spMkLst>
        </pc:spChg>
        <pc:spChg chg="del">
          <ac:chgData name="Patrick Adelberger" userId="491e66b944374514" providerId="LiveId" clId="{52490F8B-E7BA-4C6A-A3E0-333A8BDE70E4}" dt="2022-07-04T14:37:02.686" v="8859" actId="478"/>
          <ac:spMkLst>
            <pc:docMk/>
            <pc:sldMk cId="3551204165" sldId="328"/>
            <ac:spMk id="43" creationId="{852B019D-8A52-95EA-A240-F0B219F3BC92}"/>
          </ac:spMkLst>
        </pc:spChg>
        <pc:spChg chg="del">
          <ac:chgData name="Patrick Adelberger" userId="491e66b944374514" providerId="LiveId" clId="{52490F8B-E7BA-4C6A-A3E0-333A8BDE70E4}" dt="2022-07-04T14:37:02.686" v="8859" actId="478"/>
          <ac:spMkLst>
            <pc:docMk/>
            <pc:sldMk cId="3551204165" sldId="328"/>
            <ac:spMk id="44" creationId="{B34C4A99-4968-F65B-315F-670FD7ACC73F}"/>
          </ac:spMkLst>
        </pc:spChg>
        <pc:spChg chg="del">
          <ac:chgData name="Patrick Adelberger" userId="491e66b944374514" providerId="LiveId" clId="{52490F8B-E7BA-4C6A-A3E0-333A8BDE70E4}" dt="2022-07-04T14:37:02.686" v="8859" actId="478"/>
          <ac:spMkLst>
            <pc:docMk/>
            <pc:sldMk cId="3551204165" sldId="328"/>
            <ac:spMk id="45" creationId="{33A5669A-CEF6-29D7-64AC-2DFE8972DC1A}"/>
          </ac:spMkLst>
        </pc:spChg>
        <pc:spChg chg="del">
          <ac:chgData name="Patrick Adelberger" userId="491e66b944374514" providerId="LiveId" clId="{52490F8B-E7BA-4C6A-A3E0-333A8BDE70E4}" dt="2022-07-04T14:37:02.686" v="8859" actId="478"/>
          <ac:spMkLst>
            <pc:docMk/>
            <pc:sldMk cId="3551204165" sldId="328"/>
            <ac:spMk id="46" creationId="{CFE76D41-FB62-CC97-F352-FD37871D1ACC}"/>
          </ac:spMkLst>
        </pc:spChg>
        <pc:spChg chg="del">
          <ac:chgData name="Patrick Adelberger" userId="491e66b944374514" providerId="LiveId" clId="{52490F8B-E7BA-4C6A-A3E0-333A8BDE70E4}" dt="2022-07-04T14:37:02.686" v="8859" actId="478"/>
          <ac:spMkLst>
            <pc:docMk/>
            <pc:sldMk cId="3551204165" sldId="328"/>
            <ac:spMk id="47" creationId="{9E149BC4-C8E9-74B8-4342-9BB29034DC24}"/>
          </ac:spMkLst>
        </pc:spChg>
      </pc:sldChg>
      <pc:sldChg chg="delSp modSp add del mod modTransition modShow">
        <pc:chgData name="Patrick Adelberger" userId="491e66b944374514" providerId="LiveId" clId="{52490F8B-E7BA-4C6A-A3E0-333A8BDE70E4}" dt="2022-07-04T14:40:29.551" v="8877" actId="47"/>
        <pc:sldMkLst>
          <pc:docMk/>
          <pc:sldMk cId="2417774183" sldId="329"/>
        </pc:sldMkLst>
        <pc:spChg chg="mod topLvl">
          <ac:chgData name="Patrick Adelberger" userId="491e66b944374514" providerId="LiveId" clId="{52490F8B-E7BA-4C6A-A3E0-333A8BDE70E4}" dt="2022-07-04T14:38:12.118" v="8865" actId="165"/>
          <ac:spMkLst>
            <pc:docMk/>
            <pc:sldMk cId="2417774183" sldId="329"/>
            <ac:spMk id="4" creationId="{D5146F3E-A294-99DC-86DE-8BD9684E92FF}"/>
          </ac:spMkLst>
        </pc:spChg>
        <pc:spChg chg="mod topLvl">
          <ac:chgData name="Patrick Adelberger" userId="491e66b944374514" providerId="LiveId" clId="{52490F8B-E7BA-4C6A-A3E0-333A8BDE70E4}" dt="2022-07-04T14:38:12.118" v="8865" actId="165"/>
          <ac:spMkLst>
            <pc:docMk/>
            <pc:sldMk cId="2417774183" sldId="329"/>
            <ac:spMk id="5" creationId="{2B9B61AC-D2F5-60A0-CC48-1AB1003132AA}"/>
          </ac:spMkLst>
        </pc:spChg>
        <pc:spChg chg="mod topLvl">
          <ac:chgData name="Patrick Adelberger" userId="491e66b944374514" providerId="LiveId" clId="{52490F8B-E7BA-4C6A-A3E0-333A8BDE70E4}" dt="2022-07-04T14:38:12.118" v="8865" actId="165"/>
          <ac:spMkLst>
            <pc:docMk/>
            <pc:sldMk cId="2417774183" sldId="329"/>
            <ac:spMk id="6" creationId="{9D09C21D-D9ED-9D78-8E54-B0CCDDB0B81A}"/>
          </ac:spMkLst>
        </pc:spChg>
        <pc:spChg chg="del">
          <ac:chgData name="Patrick Adelberger" userId="491e66b944374514" providerId="LiveId" clId="{52490F8B-E7BA-4C6A-A3E0-333A8BDE70E4}" dt="2022-07-04T14:39:37.631" v="8875" actId="478"/>
          <ac:spMkLst>
            <pc:docMk/>
            <pc:sldMk cId="2417774183" sldId="329"/>
            <ac:spMk id="43" creationId="{852B019D-8A52-95EA-A240-F0B219F3BC92}"/>
          </ac:spMkLst>
        </pc:spChg>
        <pc:spChg chg="del">
          <ac:chgData name="Patrick Adelberger" userId="491e66b944374514" providerId="LiveId" clId="{52490F8B-E7BA-4C6A-A3E0-333A8BDE70E4}" dt="2022-07-04T14:39:37.631" v="8875" actId="478"/>
          <ac:spMkLst>
            <pc:docMk/>
            <pc:sldMk cId="2417774183" sldId="329"/>
            <ac:spMk id="44" creationId="{B34C4A99-4968-F65B-315F-670FD7ACC73F}"/>
          </ac:spMkLst>
        </pc:spChg>
        <pc:spChg chg="del">
          <ac:chgData name="Patrick Adelberger" userId="491e66b944374514" providerId="LiveId" clId="{52490F8B-E7BA-4C6A-A3E0-333A8BDE70E4}" dt="2022-07-04T14:39:37.631" v="8875" actId="478"/>
          <ac:spMkLst>
            <pc:docMk/>
            <pc:sldMk cId="2417774183" sldId="329"/>
            <ac:spMk id="45" creationId="{33A5669A-CEF6-29D7-64AC-2DFE8972DC1A}"/>
          </ac:spMkLst>
        </pc:spChg>
        <pc:spChg chg="del">
          <ac:chgData name="Patrick Adelberger" userId="491e66b944374514" providerId="LiveId" clId="{52490F8B-E7BA-4C6A-A3E0-333A8BDE70E4}" dt="2022-07-04T14:39:37.631" v="8875" actId="478"/>
          <ac:spMkLst>
            <pc:docMk/>
            <pc:sldMk cId="2417774183" sldId="329"/>
            <ac:spMk id="46" creationId="{CFE76D41-FB62-CC97-F352-FD37871D1ACC}"/>
          </ac:spMkLst>
        </pc:spChg>
        <pc:spChg chg="del">
          <ac:chgData name="Patrick Adelberger" userId="491e66b944374514" providerId="LiveId" clId="{52490F8B-E7BA-4C6A-A3E0-333A8BDE70E4}" dt="2022-07-04T14:39:37.631" v="8875" actId="478"/>
          <ac:spMkLst>
            <pc:docMk/>
            <pc:sldMk cId="2417774183" sldId="329"/>
            <ac:spMk id="47" creationId="{9E149BC4-C8E9-74B8-4342-9BB29034DC24}"/>
          </ac:spMkLst>
        </pc:spChg>
        <pc:grpChg chg="del">
          <ac:chgData name="Patrick Adelberger" userId="491e66b944374514" providerId="LiveId" clId="{52490F8B-E7BA-4C6A-A3E0-333A8BDE70E4}" dt="2022-07-04T14:38:12.118" v="8865" actId="165"/>
          <ac:grpSpMkLst>
            <pc:docMk/>
            <pc:sldMk cId="2417774183" sldId="329"/>
            <ac:grpSpMk id="21" creationId="{31D8C8C5-85B8-4D6C-7AA6-CC61BBF2A59F}"/>
          </ac:grpSpMkLst>
        </pc:grpChg>
        <pc:cxnChg chg="mod topLvl">
          <ac:chgData name="Patrick Adelberger" userId="491e66b944374514" providerId="LiveId" clId="{52490F8B-E7BA-4C6A-A3E0-333A8BDE70E4}" dt="2022-07-04T14:38:12.118" v="8865" actId="165"/>
          <ac:cxnSpMkLst>
            <pc:docMk/>
            <pc:sldMk cId="2417774183" sldId="329"/>
            <ac:cxnSpMk id="14" creationId="{17C5C0EC-2E82-7EEB-B794-024D944C0D19}"/>
          </ac:cxnSpMkLst>
        </pc:cxnChg>
        <pc:cxnChg chg="mod topLvl">
          <ac:chgData name="Patrick Adelberger" userId="491e66b944374514" providerId="LiveId" clId="{52490F8B-E7BA-4C6A-A3E0-333A8BDE70E4}" dt="2022-07-04T14:38:12.118" v="8865" actId="165"/>
          <ac:cxnSpMkLst>
            <pc:docMk/>
            <pc:sldMk cId="2417774183" sldId="329"/>
            <ac:cxnSpMk id="32" creationId="{D9FB6223-66A3-4C97-D1FB-7C4B9A83DAE3}"/>
          </ac:cxnSpMkLst>
        </pc:cxnChg>
      </pc:sldChg>
      <pc:sldChg chg="delSp modSp add del mod modTransition">
        <pc:chgData name="Patrick Adelberger" userId="491e66b944374514" providerId="LiveId" clId="{52490F8B-E7BA-4C6A-A3E0-333A8BDE70E4}" dt="2022-07-04T14:34:47.960" v="8839" actId="47"/>
        <pc:sldMkLst>
          <pc:docMk/>
          <pc:sldMk cId="2418036996" sldId="329"/>
        </pc:sldMkLst>
        <pc:spChg chg="mod">
          <ac:chgData name="Patrick Adelberger" userId="491e66b944374514" providerId="LiveId" clId="{52490F8B-E7BA-4C6A-A3E0-333A8BDE70E4}" dt="2022-07-04T14:13:34.470" v="8760" actId="1076"/>
          <ac:spMkLst>
            <pc:docMk/>
            <pc:sldMk cId="2418036996" sldId="329"/>
            <ac:spMk id="36" creationId="{08530045-371C-7968-36AC-7E515EB4466A}"/>
          </ac:spMkLst>
        </pc:spChg>
        <pc:spChg chg="del">
          <ac:chgData name="Patrick Adelberger" userId="491e66b944374514" providerId="LiveId" clId="{52490F8B-E7BA-4C6A-A3E0-333A8BDE70E4}" dt="2022-07-04T14:23:31.827" v="8821" actId="478"/>
          <ac:spMkLst>
            <pc:docMk/>
            <pc:sldMk cId="2418036996" sldId="329"/>
            <ac:spMk id="43" creationId="{852B019D-8A52-95EA-A240-F0B219F3BC92}"/>
          </ac:spMkLst>
        </pc:spChg>
        <pc:spChg chg="del">
          <ac:chgData name="Patrick Adelberger" userId="491e66b944374514" providerId="LiveId" clId="{52490F8B-E7BA-4C6A-A3E0-333A8BDE70E4}" dt="2022-07-04T14:23:31.827" v="8821" actId="478"/>
          <ac:spMkLst>
            <pc:docMk/>
            <pc:sldMk cId="2418036996" sldId="329"/>
            <ac:spMk id="44" creationId="{B34C4A99-4968-F65B-315F-670FD7ACC73F}"/>
          </ac:spMkLst>
        </pc:spChg>
        <pc:spChg chg="del">
          <ac:chgData name="Patrick Adelberger" userId="491e66b944374514" providerId="LiveId" clId="{52490F8B-E7BA-4C6A-A3E0-333A8BDE70E4}" dt="2022-07-04T14:23:31.827" v="8821" actId="478"/>
          <ac:spMkLst>
            <pc:docMk/>
            <pc:sldMk cId="2418036996" sldId="329"/>
            <ac:spMk id="45" creationId="{33A5669A-CEF6-29D7-64AC-2DFE8972DC1A}"/>
          </ac:spMkLst>
        </pc:spChg>
        <pc:spChg chg="del">
          <ac:chgData name="Patrick Adelberger" userId="491e66b944374514" providerId="LiveId" clId="{52490F8B-E7BA-4C6A-A3E0-333A8BDE70E4}" dt="2022-07-04T14:23:31.827" v="8821" actId="478"/>
          <ac:spMkLst>
            <pc:docMk/>
            <pc:sldMk cId="2418036996" sldId="329"/>
            <ac:spMk id="46" creationId="{CFE76D41-FB62-CC97-F352-FD37871D1ACC}"/>
          </ac:spMkLst>
        </pc:spChg>
        <pc:spChg chg="del">
          <ac:chgData name="Patrick Adelberger" userId="491e66b944374514" providerId="LiveId" clId="{52490F8B-E7BA-4C6A-A3E0-333A8BDE70E4}" dt="2022-07-04T14:23:31.827" v="8821" actId="478"/>
          <ac:spMkLst>
            <pc:docMk/>
            <pc:sldMk cId="2418036996" sldId="329"/>
            <ac:spMk id="47" creationId="{9E149BC4-C8E9-74B8-4342-9BB29034DC24}"/>
          </ac:spMkLst>
        </pc:spChg>
      </pc:sldChg>
      <pc:sldChg chg="addSp delSp modSp add del mod modTransition modAnim">
        <pc:chgData name="Patrick Adelberger" userId="491e66b944374514" providerId="LiveId" clId="{52490F8B-E7BA-4C6A-A3E0-333A8BDE70E4}" dt="2022-07-04T14:34:47.960" v="8839" actId="47"/>
        <pc:sldMkLst>
          <pc:docMk/>
          <pc:sldMk cId="55363606" sldId="330"/>
        </pc:sldMkLst>
        <pc:spChg chg="mod topLvl">
          <ac:chgData name="Patrick Adelberger" userId="491e66b944374514" providerId="LiveId" clId="{52490F8B-E7BA-4C6A-A3E0-333A8BDE70E4}" dt="2022-07-04T14:27:57.004" v="8828" actId="165"/>
          <ac:spMkLst>
            <pc:docMk/>
            <pc:sldMk cId="55363606" sldId="330"/>
            <ac:spMk id="4" creationId="{D5146F3E-A294-99DC-86DE-8BD9684E92FF}"/>
          </ac:spMkLst>
        </pc:spChg>
        <pc:spChg chg="mod topLvl">
          <ac:chgData name="Patrick Adelberger" userId="491e66b944374514" providerId="LiveId" clId="{52490F8B-E7BA-4C6A-A3E0-333A8BDE70E4}" dt="2022-07-04T14:28:35.870" v="8829" actId="164"/>
          <ac:spMkLst>
            <pc:docMk/>
            <pc:sldMk cId="55363606" sldId="330"/>
            <ac:spMk id="5" creationId="{2B9B61AC-D2F5-60A0-CC48-1AB1003132AA}"/>
          </ac:spMkLst>
        </pc:spChg>
        <pc:spChg chg="mod topLvl">
          <ac:chgData name="Patrick Adelberger" userId="491e66b944374514" providerId="LiveId" clId="{52490F8B-E7BA-4C6A-A3E0-333A8BDE70E4}" dt="2022-07-04T14:28:35.870" v="8829" actId="164"/>
          <ac:spMkLst>
            <pc:docMk/>
            <pc:sldMk cId="55363606" sldId="330"/>
            <ac:spMk id="6" creationId="{9D09C21D-D9ED-9D78-8E54-B0CCDDB0B81A}"/>
          </ac:spMkLst>
        </pc:spChg>
        <pc:spChg chg="mod">
          <ac:chgData name="Patrick Adelberger" userId="491e66b944374514" providerId="LiveId" clId="{52490F8B-E7BA-4C6A-A3E0-333A8BDE70E4}" dt="2022-07-04T14:31:06.303" v="8832" actId="164"/>
          <ac:spMkLst>
            <pc:docMk/>
            <pc:sldMk cId="55363606" sldId="330"/>
            <ac:spMk id="7" creationId="{4BE4D46C-2CDB-E025-1239-B2EC8CB10EE0}"/>
          </ac:spMkLst>
        </pc:spChg>
        <pc:spChg chg="del">
          <ac:chgData name="Patrick Adelberger" userId="491e66b944374514" providerId="LiveId" clId="{52490F8B-E7BA-4C6A-A3E0-333A8BDE70E4}" dt="2022-07-04T14:19:31.707" v="8798" actId="478"/>
          <ac:spMkLst>
            <pc:docMk/>
            <pc:sldMk cId="55363606" sldId="330"/>
            <ac:spMk id="8" creationId="{1E07B9C5-5B7F-CD8B-32B3-343B4C2D2443}"/>
          </ac:spMkLst>
        </pc:spChg>
        <pc:spChg chg="mod">
          <ac:chgData name="Patrick Adelberger" userId="491e66b944374514" providerId="LiveId" clId="{52490F8B-E7BA-4C6A-A3E0-333A8BDE70E4}" dt="2022-07-04T14:28:35.870" v="8829" actId="164"/>
          <ac:spMkLst>
            <pc:docMk/>
            <pc:sldMk cId="55363606" sldId="330"/>
            <ac:spMk id="31" creationId="{D52AC8D0-296D-43F2-3CBA-653A1C7468B0}"/>
          </ac:spMkLst>
        </pc:spChg>
        <pc:spChg chg="del">
          <ac:chgData name="Patrick Adelberger" userId="491e66b944374514" providerId="LiveId" clId="{52490F8B-E7BA-4C6A-A3E0-333A8BDE70E4}" dt="2022-07-04T14:19:31.707" v="8798" actId="478"/>
          <ac:spMkLst>
            <pc:docMk/>
            <pc:sldMk cId="55363606" sldId="330"/>
            <ac:spMk id="35" creationId="{BE65FB5C-C1FB-3524-F4E3-53700B409089}"/>
          </ac:spMkLst>
        </pc:spChg>
        <pc:spChg chg="mod">
          <ac:chgData name="Patrick Adelberger" userId="491e66b944374514" providerId="LiveId" clId="{52490F8B-E7BA-4C6A-A3E0-333A8BDE70E4}" dt="2022-07-04T14:31:06.303" v="8832" actId="164"/>
          <ac:spMkLst>
            <pc:docMk/>
            <pc:sldMk cId="55363606" sldId="330"/>
            <ac:spMk id="37" creationId="{E7D628B1-15F6-33C4-BEDA-0CF39635849D}"/>
          </ac:spMkLst>
        </pc:spChg>
        <pc:spChg chg="del">
          <ac:chgData name="Patrick Adelberger" userId="491e66b944374514" providerId="LiveId" clId="{52490F8B-E7BA-4C6A-A3E0-333A8BDE70E4}" dt="2022-07-04T14:19:34.263" v="8799" actId="478"/>
          <ac:spMkLst>
            <pc:docMk/>
            <pc:sldMk cId="55363606" sldId="330"/>
            <ac:spMk id="41" creationId="{4F62D16E-D388-89D2-3895-5183896541CC}"/>
          </ac:spMkLst>
        </pc:spChg>
        <pc:spChg chg="del">
          <ac:chgData name="Patrick Adelberger" userId="491e66b944374514" providerId="LiveId" clId="{52490F8B-E7BA-4C6A-A3E0-333A8BDE70E4}" dt="2022-07-04T14:19:34.263" v="8799" actId="478"/>
          <ac:spMkLst>
            <pc:docMk/>
            <pc:sldMk cId="55363606" sldId="330"/>
            <ac:spMk id="42" creationId="{3BE4422D-FB44-B7E1-07E3-BE596FB86854}"/>
          </ac:spMkLst>
        </pc:spChg>
        <pc:spChg chg="del">
          <ac:chgData name="Patrick Adelberger" userId="491e66b944374514" providerId="LiveId" clId="{52490F8B-E7BA-4C6A-A3E0-333A8BDE70E4}" dt="2022-07-04T14:19:31.707" v="8798" actId="478"/>
          <ac:spMkLst>
            <pc:docMk/>
            <pc:sldMk cId="55363606" sldId="330"/>
            <ac:spMk id="43" creationId="{852B019D-8A52-95EA-A240-F0B219F3BC92}"/>
          </ac:spMkLst>
        </pc:spChg>
        <pc:spChg chg="del">
          <ac:chgData name="Patrick Adelberger" userId="491e66b944374514" providerId="LiveId" clId="{52490F8B-E7BA-4C6A-A3E0-333A8BDE70E4}" dt="2022-07-04T14:19:31.707" v="8798" actId="478"/>
          <ac:spMkLst>
            <pc:docMk/>
            <pc:sldMk cId="55363606" sldId="330"/>
            <ac:spMk id="44" creationId="{B34C4A99-4968-F65B-315F-670FD7ACC73F}"/>
          </ac:spMkLst>
        </pc:spChg>
        <pc:spChg chg="del">
          <ac:chgData name="Patrick Adelberger" userId="491e66b944374514" providerId="LiveId" clId="{52490F8B-E7BA-4C6A-A3E0-333A8BDE70E4}" dt="2022-07-04T14:19:31.707" v="8798" actId="478"/>
          <ac:spMkLst>
            <pc:docMk/>
            <pc:sldMk cId="55363606" sldId="330"/>
            <ac:spMk id="45" creationId="{33A5669A-CEF6-29D7-64AC-2DFE8972DC1A}"/>
          </ac:spMkLst>
        </pc:spChg>
        <pc:spChg chg="del">
          <ac:chgData name="Patrick Adelberger" userId="491e66b944374514" providerId="LiveId" clId="{52490F8B-E7BA-4C6A-A3E0-333A8BDE70E4}" dt="2022-07-04T14:19:31.707" v="8798" actId="478"/>
          <ac:spMkLst>
            <pc:docMk/>
            <pc:sldMk cId="55363606" sldId="330"/>
            <ac:spMk id="46" creationId="{CFE76D41-FB62-CC97-F352-FD37871D1ACC}"/>
          </ac:spMkLst>
        </pc:spChg>
        <pc:spChg chg="del">
          <ac:chgData name="Patrick Adelberger" userId="491e66b944374514" providerId="LiveId" clId="{52490F8B-E7BA-4C6A-A3E0-333A8BDE70E4}" dt="2022-07-04T14:19:31.707" v="8798" actId="478"/>
          <ac:spMkLst>
            <pc:docMk/>
            <pc:sldMk cId="55363606" sldId="330"/>
            <ac:spMk id="47" creationId="{9E149BC4-C8E9-74B8-4342-9BB29034DC24}"/>
          </ac:spMkLst>
        </pc:spChg>
        <pc:spChg chg="mod">
          <ac:chgData name="Patrick Adelberger" userId="491e66b944374514" providerId="LiveId" clId="{52490F8B-E7BA-4C6A-A3E0-333A8BDE70E4}" dt="2022-07-04T14:31:06.303" v="8832" actId="164"/>
          <ac:spMkLst>
            <pc:docMk/>
            <pc:sldMk cId="55363606" sldId="330"/>
            <ac:spMk id="49" creationId="{4820B063-2CE5-7B35-52FF-2E1CDF3030C3}"/>
          </ac:spMkLst>
        </pc:spChg>
        <pc:spChg chg="mod">
          <ac:chgData name="Patrick Adelberger" userId="491e66b944374514" providerId="LiveId" clId="{52490F8B-E7BA-4C6A-A3E0-333A8BDE70E4}" dt="2022-07-04T14:19:53.528" v="8800" actId="207"/>
          <ac:spMkLst>
            <pc:docMk/>
            <pc:sldMk cId="55363606" sldId="330"/>
            <ac:spMk id="80" creationId="{4BF721E8-079C-39A2-5CB3-84118893D509}"/>
          </ac:spMkLst>
        </pc:spChg>
        <pc:spChg chg="del mod">
          <ac:chgData name="Patrick Adelberger" userId="491e66b944374514" providerId="LiveId" clId="{52490F8B-E7BA-4C6A-A3E0-333A8BDE70E4}" dt="2022-07-04T14:23:49.422" v="8822" actId="478"/>
          <ac:spMkLst>
            <pc:docMk/>
            <pc:sldMk cId="55363606" sldId="330"/>
            <ac:spMk id="82" creationId="{77352D9A-435A-4E6E-29DB-AF242B39A5A8}"/>
          </ac:spMkLst>
        </pc:spChg>
        <pc:spChg chg="add mod">
          <ac:chgData name="Patrick Adelberger" userId="491e66b944374514" providerId="LiveId" clId="{52490F8B-E7BA-4C6A-A3E0-333A8BDE70E4}" dt="2022-07-04T14:24:23.148" v="8826" actId="1076"/>
          <ac:spMkLst>
            <pc:docMk/>
            <pc:sldMk cId="55363606" sldId="330"/>
            <ac:spMk id="83" creationId="{06EEE628-01BE-AAAC-4F73-06B0561092B5}"/>
          </ac:spMkLst>
        </pc:spChg>
        <pc:spChg chg="mod">
          <ac:chgData name="Patrick Adelberger" userId="491e66b944374514" providerId="LiveId" clId="{52490F8B-E7BA-4C6A-A3E0-333A8BDE70E4}" dt="2022-07-04T14:21:09.178" v="8813" actId="207"/>
          <ac:spMkLst>
            <pc:docMk/>
            <pc:sldMk cId="55363606" sldId="330"/>
            <ac:spMk id="84" creationId="{75F6F953-F08E-FCD1-92C8-6B62F5AA5268}"/>
          </ac:spMkLst>
        </pc:spChg>
        <pc:spChg chg="mod">
          <ac:chgData name="Patrick Adelberger" userId="491e66b944374514" providerId="LiveId" clId="{52490F8B-E7BA-4C6A-A3E0-333A8BDE70E4}" dt="2022-07-04T14:19:53.528" v="8800" actId="207"/>
          <ac:spMkLst>
            <pc:docMk/>
            <pc:sldMk cId="55363606" sldId="330"/>
            <ac:spMk id="86" creationId="{D32AD7DA-1A24-6F10-79C4-B1CB94D29158}"/>
          </ac:spMkLst>
        </pc:spChg>
        <pc:spChg chg="mod">
          <ac:chgData name="Patrick Adelberger" userId="491e66b944374514" providerId="LiveId" clId="{52490F8B-E7BA-4C6A-A3E0-333A8BDE70E4}" dt="2022-07-04T14:20:06.899" v="8801" actId="207"/>
          <ac:spMkLst>
            <pc:docMk/>
            <pc:sldMk cId="55363606" sldId="330"/>
            <ac:spMk id="89" creationId="{EC7AC728-26A8-C429-1135-7370A2EED2F9}"/>
          </ac:spMkLst>
        </pc:spChg>
        <pc:spChg chg="mod">
          <ac:chgData name="Patrick Adelberger" userId="491e66b944374514" providerId="LiveId" clId="{52490F8B-E7BA-4C6A-A3E0-333A8BDE70E4}" dt="2022-07-04T14:20:06.899" v="8801" actId="207"/>
          <ac:spMkLst>
            <pc:docMk/>
            <pc:sldMk cId="55363606" sldId="330"/>
            <ac:spMk id="90" creationId="{B9ECF87F-F480-0A2A-13ED-24328F506C78}"/>
          </ac:spMkLst>
        </pc:spChg>
        <pc:spChg chg="mod">
          <ac:chgData name="Patrick Adelberger" userId="491e66b944374514" providerId="LiveId" clId="{52490F8B-E7BA-4C6A-A3E0-333A8BDE70E4}" dt="2022-07-04T14:20:15.248" v="8804" actId="207"/>
          <ac:spMkLst>
            <pc:docMk/>
            <pc:sldMk cId="55363606" sldId="330"/>
            <ac:spMk id="91" creationId="{D808EAA2-6174-E35B-645B-3DCBDAD59D1F}"/>
          </ac:spMkLst>
        </pc:spChg>
        <pc:spChg chg="mod">
          <ac:chgData name="Patrick Adelberger" userId="491e66b944374514" providerId="LiveId" clId="{52490F8B-E7BA-4C6A-A3E0-333A8BDE70E4}" dt="2022-07-04T14:19:53.528" v="8800" actId="207"/>
          <ac:spMkLst>
            <pc:docMk/>
            <pc:sldMk cId="55363606" sldId="330"/>
            <ac:spMk id="92" creationId="{2388C20D-8598-AE4C-C352-9CFC1A892DF1}"/>
          </ac:spMkLst>
        </pc:spChg>
        <pc:spChg chg="mod">
          <ac:chgData name="Patrick Adelberger" userId="491e66b944374514" providerId="LiveId" clId="{52490F8B-E7BA-4C6A-A3E0-333A8BDE70E4}" dt="2022-07-04T14:20:06.899" v="8801" actId="207"/>
          <ac:spMkLst>
            <pc:docMk/>
            <pc:sldMk cId="55363606" sldId="330"/>
            <ac:spMk id="93" creationId="{221B2DCD-FFF0-7A76-C9A8-F245DF1C1A9F}"/>
          </ac:spMkLst>
        </pc:spChg>
        <pc:spChg chg="mod">
          <ac:chgData name="Patrick Adelberger" userId="491e66b944374514" providerId="LiveId" clId="{52490F8B-E7BA-4C6A-A3E0-333A8BDE70E4}" dt="2022-07-04T14:20:06.899" v="8801" actId="207"/>
          <ac:spMkLst>
            <pc:docMk/>
            <pc:sldMk cId="55363606" sldId="330"/>
            <ac:spMk id="94" creationId="{D76122A3-614B-EB76-4B0E-48FB1B7B435A}"/>
          </ac:spMkLst>
        </pc:spChg>
        <pc:spChg chg="mod">
          <ac:chgData name="Patrick Adelberger" userId="491e66b944374514" providerId="LiveId" clId="{52490F8B-E7BA-4C6A-A3E0-333A8BDE70E4}" dt="2022-07-04T14:20:06.899" v="8801" actId="207"/>
          <ac:spMkLst>
            <pc:docMk/>
            <pc:sldMk cId="55363606" sldId="330"/>
            <ac:spMk id="95" creationId="{AD964FDD-D331-300E-7B6F-45848B06AB10}"/>
          </ac:spMkLst>
        </pc:spChg>
        <pc:spChg chg="mod">
          <ac:chgData name="Patrick Adelberger" userId="491e66b944374514" providerId="LiveId" clId="{52490F8B-E7BA-4C6A-A3E0-333A8BDE70E4}" dt="2022-07-04T14:20:06.899" v="8801" actId="207"/>
          <ac:spMkLst>
            <pc:docMk/>
            <pc:sldMk cId="55363606" sldId="330"/>
            <ac:spMk id="96" creationId="{68B0BE62-2C5D-1EF9-552A-DA8B5C5CD4F1}"/>
          </ac:spMkLst>
        </pc:spChg>
        <pc:spChg chg="mod">
          <ac:chgData name="Patrick Adelberger" userId="491e66b944374514" providerId="LiveId" clId="{52490F8B-E7BA-4C6A-A3E0-333A8BDE70E4}" dt="2022-07-04T14:19:53.528" v="8800" actId="207"/>
          <ac:spMkLst>
            <pc:docMk/>
            <pc:sldMk cId="55363606" sldId="330"/>
            <ac:spMk id="97" creationId="{D91AE281-0805-88CA-B97B-9CEC2609D39E}"/>
          </ac:spMkLst>
        </pc:spChg>
        <pc:spChg chg="mod">
          <ac:chgData name="Patrick Adelberger" userId="491e66b944374514" providerId="LiveId" clId="{52490F8B-E7BA-4C6A-A3E0-333A8BDE70E4}" dt="2022-07-04T14:19:53.528" v="8800" actId="207"/>
          <ac:spMkLst>
            <pc:docMk/>
            <pc:sldMk cId="55363606" sldId="330"/>
            <ac:spMk id="98" creationId="{798228AF-C341-8260-8880-8E90085D0785}"/>
          </ac:spMkLst>
        </pc:spChg>
        <pc:spChg chg="mod">
          <ac:chgData name="Patrick Adelberger" userId="491e66b944374514" providerId="LiveId" clId="{52490F8B-E7BA-4C6A-A3E0-333A8BDE70E4}" dt="2022-07-04T14:20:12.167" v="8803" actId="208"/>
          <ac:spMkLst>
            <pc:docMk/>
            <pc:sldMk cId="55363606" sldId="330"/>
            <ac:spMk id="170" creationId="{3AB6F486-950F-3FE9-971B-2CF2E72BD120}"/>
          </ac:spMkLst>
        </pc:spChg>
        <pc:spChg chg="mod">
          <ac:chgData name="Patrick Adelberger" userId="491e66b944374514" providerId="LiveId" clId="{52490F8B-E7BA-4C6A-A3E0-333A8BDE70E4}" dt="2022-07-04T14:20:12.167" v="8803" actId="208"/>
          <ac:spMkLst>
            <pc:docMk/>
            <pc:sldMk cId="55363606" sldId="330"/>
            <ac:spMk id="171" creationId="{2212CB44-527B-BB37-2BA6-3F048795916D}"/>
          </ac:spMkLst>
        </pc:spChg>
        <pc:spChg chg="mod">
          <ac:chgData name="Patrick Adelberger" userId="491e66b944374514" providerId="LiveId" clId="{52490F8B-E7BA-4C6A-A3E0-333A8BDE70E4}" dt="2022-07-04T14:20:12.167" v="8803" actId="208"/>
          <ac:spMkLst>
            <pc:docMk/>
            <pc:sldMk cId="55363606" sldId="330"/>
            <ac:spMk id="172" creationId="{95FC1B05-BF5D-8255-3E31-40929130B3FD}"/>
          </ac:spMkLst>
        </pc:spChg>
        <pc:spChg chg="mod">
          <ac:chgData name="Patrick Adelberger" userId="491e66b944374514" providerId="LiveId" clId="{52490F8B-E7BA-4C6A-A3E0-333A8BDE70E4}" dt="2022-07-04T14:20:12.167" v="8803" actId="208"/>
          <ac:spMkLst>
            <pc:docMk/>
            <pc:sldMk cId="55363606" sldId="330"/>
            <ac:spMk id="174" creationId="{65F181DA-5F67-E304-01AB-B44B3E86B4FB}"/>
          </ac:spMkLst>
        </pc:spChg>
        <pc:grpChg chg="add mod">
          <ac:chgData name="Patrick Adelberger" userId="491e66b944374514" providerId="LiveId" clId="{52490F8B-E7BA-4C6A-A3E0-333A8BDE70E4}" dt="2022-07-04T14:28:35.870" v="8829" actId="164"/>
          <ac:grpSpMkLst>
            <pc:docMk/>
            <pc:sldMk cId="55363606" sldId="330"/>
            <ac:grpSpMk id="9" creationId="{8AA08767-5309-8007-6A1A-FF26ED2028E8}"/>
          </ac:grpSpMkLst>
        </pc:grpChg>
        <pc:grpChg chg="add mod">
          <ac:chgData name="Patrick Adelberger" userId="491e66b944374514" providerId="LiveId" clId="{52490F8B-E7BA-4C6A-A3E0-333A8BDE70E4}" dt="2022-07-04T14:31:06.303" v="8832" actId="164"/>
          <ac:grpSpMkLst>
            <pc:docMk/>
            <pc:sldMk cId="55363606" sldId="330"/>
            <ac:grpSpMk id="12" creationId="{3D27C010-4181-BB79-AF3C-B80A491C99FA}"/>
          </ac:grpSpMkLst>
        </pc:grpChg>
        <pc:grpChg chg="del">
          <ac:chgData name="Patrick Adelberger" userId="491e66b944374514" providerId="LiveId" clId="{52490F8B-E7BA-4C6A-A3E0-333A8BDE70E4}" dt="2022-07-04T14:27:57.004" v="8828" actId="165"/>
          <ac:grpSpMkLst>
            <pc:docMk/>
            <pc:sldMk cId="55363606" sldId="330"/>
            <ac:grpSpMk id="21" creationId="{31D8C8C5-85B8-4D6C-7AA6-CC61BBF2A59F}"/>
          </ac:grpSpMkLst>
        </pc:grpChg>
        <pc:grpChg chg="mod">
          <ac:chgData name="Patrick Adelberger" userId="491e66b944374514" providerId="LiveId" clId="{52490F8B-E7BA-4C6A-A3E0-333A8BDE70E4}" dt="2022-07-04T14:31:06.303" v="8832" actId="164"/>
          <ac:grpSpMkLst>
            <pc:docMk/>
            <pc:sldMk cId="55363606" sldId="330"/>
            <ac:grpSpMk id="24" creationId="{82E60E30-4A8A-8702-87CE-2457276528DF}"/>
          </ac:grpSpMkLst>
        </pc:grpChg>
        <pc:grpChg chg="mod">
          <ac:chgData name="Patrick Adelberger" userId="491e66b944374514" providerId="LiveId" clId="{52490F8B-E7BA-4C6A-A3E0-333A8BDE70E4}" dt="2022-07-04T14:31:06.303" v="8832" actId="164"/>
          <ac:grpSpMkLst>
            <pc:docMk/>
            <pc:sldMk cId="55363606" sldId="330"/>
            <ac:grpSpMk id="25" creationId="{DC356046-23FC-D45C-4619-3D78B3FDA500}"/>
          </ac:grpSpMkLst>
        </pc:grpChg>
        <pc:grpChg chg="mod">
          <ac:chgData name="Patrick Adelberger" userId="491e66b944374514" providerId="LiveId" clId="{52490F8B-E7BA-4C6A-A3E0-333A8BDE70E4}" dt="2022-07-04T14:20:11.032" v="8802" actId="207"/>
          <ac:grpSpMkLst>
            <pc:docMk/>
            <pc:sldMk cId="55363606" sldId="330"/>
            <ac:grpSpMk id="175" creationId="{CA8F8754-3594-430C-EF09-DFE3E3BBF6D5}"/>
          </ac:grpSpMkLst>
        </pc:grpChg>
        <pc:cxnChg chg="mod">
          <ac:chgData name="Patrick Adelberger" userId="491e66b944374514" providerId="LiveId" clId="{52490F8B-E7BA-4C6A-A3E0-333A8BDE70E4}" dt="2022-07-04T14:28:35.870" v="8829" actId="164"/>
          <ac:cxnSpMkLst>
            <pc:docMk/>
            <pc:sldMk cId="55363606" sldId="330"/>
            <ac:cxnSpMk id="10" creationId="{701C1FEB-2ABE-BCEF-BB17-6DCDDC5A0A94}"/>
          </ac:cxnSpMkLst>
        </pc:cxnChg>
        <pc:cxnChg chg="mod topLvl">
          <ac:chgData name="Patrick Adelberger" userId="491e66b944374514" providerId="LiveId" clId="{52490F8B-E7BA-4C6A-A3E0-333A8BDE70E4}" dt="2022-07-04T14:28:35.870" v="8829" actId="164"/>
          <ac:cxnSpMkLst>
            <pc:docMk/>
            <pc:sldMk cId="55363606" sldId="330"/>
            <ac:cxnSpMk id="14" creationId="{17C5C0EC-2E82-7EEB-B794-024D944C0D19}"/>
          </ac:cxnSpMkLst>
        </pc:cxnChg>
        <pc:cxnChg chg="mod">
          <ac:chgData name="Patrick Adelberger" userId="491e66b944374514" providerId="LiveId" clId="{52490F8B-E7BA-4C6A-A3E0-333A8BDE70E4}" dt="2022-07-04T14:28:35.870" v="8829" actId="164"/>
          <ac:cxnSpMkLst>
            <pc:docMk/>
            <pc:sldMk cId="55363606" sldId="330"/>
            <ac:cxnSpMk id="26" creationId="{DB3B1DCA-321D-613F-5392-31237842B575}"/>
          </ac:cxnSpMkLst>
        </pc:cxnChg>
        <pc:cxnChg chg="mod topLvl">
          <ac:chgData name="Patrick Adelberger" userId="491e66b944374514" providerId="LiveId" clId="{52490F8B-E7BA-4C6A-A3E0-333A8BDE70E4}" dt="2022-07-04T14:28:35.870" v="8829" actId="164"/>
          <ac:cxnSpMkLst>
            <pc:docMk/>
            <pc:sldMk cId="55363606" sldId="330"/>
            <ac:cxnSpMk id="32" creationId="{D9FB6223-66A3-4C97-D1FB-7C4B9A83DAE3}"/>
          </ac:cxnSpMkLst>
        </pc:cxnChg>
        <pc:cxnChg chg="mod">
          <ac:chgData name="Patrick Adelberger" userId="491e66b944374514" providerId="LiveId" clId="{52490F8B-E7BA-4C6A-A3E0-333A8BDE70E4}" dt="2022-07-04T14:31:06.303" v="8832" actId="164"/>
          <ac:cxnSpMkLst>
            <pc:docMk/>
            <pc:sldMk cId="55363606" sldId="330"/>
            <ac:cxnSpMk id="101" creationId="{5C87BFC7-353D-DA2F-050B-A91AA8068ACE}"/>
          </ac:cxnSpMkLst>
        </pc:cxnChg>
        <pc:cxnChg chg="mod">
          <ac:chgData name="Patrick Adelberger" userId="491e66b944374514" providerId="LiveId" clId="{52490F8B-E7BA-4C6A-A3E0-333A8BDE70E4}" dt="2022-07-04T14:31:06.303" v="8832" actId="164"/>
          <ac:cxnSpMkLst>
            <pc:docMk/>
            <pc:sldMk cId="55363606" sldId="330"/>
            <ac:cxnSpMk id="115" creationId="{30116C84-A95A-B831-D16F-C58E7527B86A}"/>
          </ac:cxnSpMkLst>
        </pc:cxnChg>
        <pc:cxnChg chg="mod">
          <ac:chgData name="Patrick Adelberger" userId="491e66b944374514" providerId="LiveId" clId="{52490F8B-E7BA-4C6A-A3E0-333A8BDE70E4}" dt="2022-07-04T14:31:06.303" v="8832" actId="164"/>
          <ac:cxnSpMkLst>
            <pc:docMk/>
            <pc:sldMk cId="55363606" sldId="330"/>
            <ac:cxnSpMk id="119" creationId="{6EB2BF26-4CE4-4D0C-3DA9-F19F2396DD45}"/>
          </ac:cxnSpMkLst>
        </pc:cxnChg>
        <pc:cxnChg chg="mod">
          <ac:chgData name="Patrick Adelberger" userId="491e66b944374514" providerId="LiveId" clId="{52490F8B-E7BA-4C6A-A3E0-333A8BDE70E4}" dt="2022-07-04T14:31:06.303" v="8832" actId="164"/>
          <ac:cxnSpMkLst>
            <pc:docMk/>
            <pc:sldMk cId="55363606" sldId="330"/>
            <ac:cxnSpMk id="120" creationId="{C13E3F30-2919-75AE-8AD1-4881C87343B3}"/>
          </ac:cxnSpMkLst>
        </pc:cxnChg>
      </pc:sldChg>
      <pc:sldChg chg="addSp delSp modSp add mod ord modTransition modAnim modShow">
        <pc:chgData name="Patrick Adelberger" userId="491e66b944374514" providerId="LiveId" clId="{52490F8B-E7BA-4C6A-A3E0-333A8BDE70E4}" dt="2022-07-05T15:53:14.209" v="11295"/>
        <pc:sldMkLst>
          <pc:docMk/>
          <pc:sldMk cId="1408737777" sldId="330"/>
        </pc:sldMkLst>
        <pc:spChg chg="add mod">
          <ac:chgData name="Patrick Adelberger" userId="491e66b944374514" providerId="LiveId" clId="{52490F8B-E7BA-4C6A-A3E0-333A8BDE70E4}" dt="2022-07-04T14:37:49.705" v="8863" actId="208"/>
          <ac:spMkLst>
            <pc:docMk/>
            <pc:sldMk cId="1408737777" sldId="330"/>
            <ac:spMk id="41" creationId="{952DF653-0606-C72F-7D08-432C0CA4AEB4}"/>
          </ac:spMkLst>
        </pc:spChg>
        <pc:spChg chg="add mod">
          <ac:chgData name="Patrick Adelberger" userId="491e66b944374514" providerId="LiveId" clId="{52490F8B-E7BA-4C6A-A3E0-333A8BDE70E4}" dt="2022-07-04T14:37:49.705" v="8863" actId="208"/>
          <ac:spMkLst>
            <pc:docMk/>
            <pc:sldMk cId="1408737777" sldId="330"/>
            <ac:spMk id="42" creationId="{5E5CBAFA-B028-F446-59B9-9C6D7863CA04}"/>
          </ac:spMkLst>
        </pc:spChg>
        <pc:spChg chg="mod">
          <ac:chgData name="Patrick Adelberger" userId="491e66b944374514" providerId="LiveId" clId="{52490F8B-E7BA-4C6A-A3E0-333A8BDE70E4}" dt="2022-07-04T14:37:41.316" v="8862"/>
          <ac:spMkLst>
            <pc:docMk/>
            <pc:sldMk cId="1408737777" sldId="330"/>
            <ac:spMk id="44" creationId="{9584E9A3-62A9-ECE9-6DB0-78012F63EB0E}"/>
          </ac:spMkLst>
        </pc:spChg>
        <pc:spChg chg="mod">
          <ac:chgData name="Patrick Adelberger" userId="491e66b944374514" providerId="LiveId" clId="{52490F8B-E7BA-4C6A-A3E0-333A8BDE70E4}" dt="2022-07-04T14:37:41.316" v="8862"/>
          <ac:spMkLst>
            <pc:docMk/>
            <pc:sldMk cId="1408737777" sldId="330"/>
            <ac:spMk id="45" creationId="{967E5C85-43BE-9096-C8F9-10A0652B6FCB}"/>
          </ac:spMkLst>
        </pc:spChg>
        <pc:spChg chg="mod">
          <ac:chgData name="Patrick Adelberger" userId="491e66b944374514" providerId="LiveId" clId="{52490F8B-E7BA-4C6A-A3E0-333A8BDE70E4}" dt="2022-07-04T14:37:41.316" v="8862"/>
          <ac:spMkLst>
            <pc:docMk/>
            <pc:sldMk cId="1408737777" sldId="330"/>
            <ac:spMk id="46" creationId="{7D485608-EF08-FCBB-415F-E53045E7FAAE}"/>
          </ac:spMkLst>
        </pc:spChg>
        <pc:spChg chg="mod">
          <ac:chgData name="Patrick Adelberger" userId="491e66b944374514" providerId="LiveId" clId="{52490F8B-E7BA-4C6A-A3E0-333A8BDE70E4}" dt="2022-07-04T14:37:41.316" v="8862"/>
          <ac:spMkLst>
            <pc:docMk/>
            <pc:sldMk cId="1408737777" sldId="330"/>
            <ac:spMk id="47" creationId="{D3B37EB3-E113-A821-74C9-3E1C4866F19A}"/>
          </ac:spMkLst>
        </pc:spChg>
        <pc:spChg chg="mod">
          <ac:chgData name="Patrick Adelberger" userId="491e66b944374514" providerId="LiveId" clId="{52490F8B-E7BA-4C6A-A3E0-333A8BDE70E4}" dt="2022-07-04T14:37:41.316" v="8862"/>
          <ac:spMkLst>
            <pc:docMk/>
            <pc:sldMk cId="1408737777" sldId="330"/>
            <ac:spMk id="53" creationId="{7459F53F-D7D2-6E23-6211-F584852ED9C0}"/>
          </ac:spMkLst>
        </pc:spChg>
        <pc:spChg chg="mod">
          <ac:chgData name="Patrick Adelberger" userId="491e66b944374514" providerId="LiveId" clId="{52490F8B-E7BA-4C6A-A3E0-333A8BDE70E4}" dt="2022-07-04T14:37:41.316" v="8862"/>
          <ac:spMkLst>
            <pc:docMk/>
            <pc:sldMk cId="1408737777" sldId="330"/>
            <ac:spMk id="54" creationId="{A057B3EF-E8ED-62A7-5FC8-75EBD23E89B9}"/>
          </ac:spMkLst>
        </pc:spChg>
        <pc:spChg chg="mod">
          <ac:chgData name="Patrick Adelberger" userId="491e66b944374514" providerId="LiveId" clId="{52490F8B-E7BA-4C6A-A3E0-333A8BDE70E4}" dt="2022-07-04T14:37:41.316" v="8862"/>
          <ac:spMkLst>
            <pc:docMk/>
            <pc:sldMk cId="1408737777" sldId="330"/>
            <ac:spMk id="55" creationId="{33EEA45A-F091-8A7F-8072-C5F438C2A620}"/>
          </ac:spMkLst>
        </pc:spChg>
        <pc:spChg chg="mod">
          <ac:chgData name="Patrick Adelberger" userId="491e66b944374514" providerId="LiveId" clId="{52490F8B-E7BA-4C6A-A3E0-333A8BDE70E4}" dt="2022-07-04T14:37:41.316" v="8862"/>
          <ac:spMkLst>
            <pc:docMk/>
            <pc:sldMk cId="1408737777" sldId="330"/>
            <ac:spMk id="56" creationId="{D5260EEF-EC62-8F05-86E9-188B86C50AEF}"/>
          </ac:spMkLst>
        </pc:spChg>
        <pc:spChg chg="mod">
          <ac:chgData name="Patrick Adelberger" userId="491e66b944374514" providerId="LiveId" clId="{52490F8B-E7BA-4C6A-A3E0-333A8BDE70E4}" dt="2022-07-04T14:37:41.316" v="8862"/>
          <ac:spMkLst>
            <pc:docMk/>
            <pc:sldMk cId="1408737777" sldId="330"/>
            <ac:spMk id="58" creationId="{5D491D1C-461A-1FEB-EEAD-2A96B4114A1B}"/>
          </ac:spMkLst>
        </pc:spChg>
        <pc:spChg chg="mod">
          <ac:chgData name="Patrick Adelberger" userId="491e66b944374514" providerId="LiveId" clId="{52490F8B-E7BA-4C6A-A3E0-333A8BDE70E4}" dt="2022-07-04T14:37:41.316" v="8862"/>
          <ac:spMkLst>
            <pc:docMk/>
            <pc:sldMk cId="1408737777" sldId="330"/>
            <ac:spMk id="59" creationId="{5760CEE8-0D88-BE32-B8DB-9E3EB63E1AF9}"/>
          </ac:spMkLst>
        </pc:spChg>
        <pc:spChg chg="mod">
          <ac:chgData name="Patrick Adelberger" userId="491e66b944374514" providerId="LiveId" clId="{52490F8B-E7BA-4C6A-A3E0-333A8BDE70E4}" dt="2022-07-04T14:37:41.316" v="8862"/>
          <ac:spMkLst>
            <pc:docMk/>
            <pc:sldMk cId="1408737777" sldId="330"/>
            <ac:spMk id="60" creationId="{FEE3D7F0-9677-0089-A942-292A613543F9}"/>
          </ac:spMkLst>
        </pc:spChg>
        <pc:spChg chg="mod">
          <ac:chgData name="Patrick Adelberger" userId="491e66b944374514" providerId="LiveId" clId="{52490F8B-E7BA-4C6A-A3E0-333A8BDE70E4}" dt="2022-07-04T14:37:41.316" v="8862"/>
          <ac:spMkLst>
            <pc:docMk/>
            <pc:sldMk cId="1408737777" sldId="330"/>
            <ac:spMk id="61" creationId="{F0CB0780-677D-F31F-C2F9-5280FA9EBDA2}"/>
          </ac:spMkLst>
        </pc:spChg>
        <pc:spChg chg="mod">
          <ac:chgData name="Patrick Adelberger" userId="491e66b944374514" providerId="LiveId" clId="{52490F8B-E7BA-4C6A-A3E0-333A8BDE70E4}" dt="2022-07-04T14:37:41.316" v="8862"/>
          <ac:spMkLst>
            <pc:docMk/>
            <pc:sldMk cId="1408737777" sldId="330"/>
            <ac:spMk id="62" creationId="{E7805B6F-956C-5DF8-2654-17A156C499C7}"/>
          </ac:spMkLst>
        </pc:spChg>
        <pc:spChg chg="mod">
          <ac:chgData name="Patrick Adelberger" userId="491e66b944374514" providerId="LiveId" clId="{52490F8B-E7BA-4C6A-A3E0-333A8BDE70E4}" dt="2022-07-04T14:37:41.316" v="8862"/>
          <ac:spMkLst>
            <pc:docMk/>
            <pc:sldMk cId="1408737777" sldId="330"/>
            <ac:spMk id="63" creationId="{07ED516A-B9C0-EC99-AEEE-0AF37F309DEF}"/>
          </ac:spMkLst>
        </pc:spChg>
        <pc:spChg chg="mod">
          <ac:chgData name="Patrick Adelberger" userId="491e66b944374514" providerId="LiveId" clId="{52490F8B-E7BA-4C6A-A3E0-333A8BDE70E4}" dt="2022-07-04T14:37:41.316" v="8862"/>
          <ac:spMkLst>
            <pc:docMk/>
            <pc:sldMk cId="1408737777" sldId="330"/>
            <ac:spMk id="64" creationId="{AF9759D7-C4EC-5CB2-E517-9AE07038D4D3}"/>
          </ac:spMkLst>
        </pc:spChg>
        <pc:spChg chg="mod">
          <ac:chgData name="Patrick Adelberger" userId="491e66b944374514" providerId="LiveId" clId="{52490F8B-E7BA-4C6A-A3E0-333A8BDE70E4}" dt="2022-07-04T14:37:41.316" v="8862"/>
          <ac:spMkLst>
            <pc:docMk/>
            <pc:sldMk cId="1408737777" sldId="330"/>
            <ac:spMk id="65" creationId="{C88848F7-D131-DD67-2FF5-72FC45213F42}"/>
          </ac:spMkLst>
        </pc:spChg>
        <pc:grpChg chg="add mod">
          <ac:chgData name="Patrick Adelberger" userId="491e66b944374514" providerId="LiveId" clId="{52490F8B-E7BA-4C6A-A3E0-333A8BDE70E4}" dt="2022-07-04T14:37:41.316" v="8862"/>
          <ac:grpSpMkLst>
            <pc:docMk/>
            <pc:sldMk cId="1408737777" sldId="330"/>
            <ac:grpSpMk id="43" creationId="{076984A0-0237-DA4B-DB88-EBC7AB1A2774}"/>
          </ac:grpSpMkLst>
        </pc:grpChg>
        <pc:grpChg chg="add mod">
          <ac:chgData name="Patrick Adelberger" userId="491e66b944374514" providerId="LiveId" clId="{52490F8B-E7BA-4C6A-A3E0-333A8BDE70E4}" dt="2022-07-04T14:37:41.316" v="8862"/>
          <ac:grpSpMkLst>
            <pc:docMk/>
            <pc:sldMk cId="1408737777" sldId="330"/>
            <ac:grpSpMk id="57" creationId="{1F060193-C9B6-5002-74C0-FE171E4AC420}"/>
          </ac:grpSpMkLst>
        </pc:grpChg>
        <pc:picChg chg="add del mod">
          <ac:chgData name="Patrick Adelberger" userId="491e66b944374514" providerId="LiveId" clId="{52490F8B-E7BA-4C6A-A3E0-333A8BDE70E4}" dt="2022-07-04T15:40:09.739" v="8980"/>
          <ac:picMkLst>
            <pc:docMk/>
            <pc:sldMk cId="1408737777" sldId="330"/>
            <ac:picMk id="5" creationId="{00244DCE-E4AC-4455-62BC-79391C6B3E80}"/>
          </ac:picMkLst>
        </pc:picChg>
        <pc:cxnChg chg="add mod">
          <ac:chgData name="Patrick Adelberger" userId="491e66b944374514" providerId="LiveId" clId="{52490F8B-E7BA-4C6A-A3E0-333A8BDE70E4}" dt="2022-07-04T14:37:41.316" v="8862"/>
          <ac:cxnSpMkLst>
            <pc:docMk/>
            <pc:sldMk cId="1408737777" sldId="330"/>
            <ac:cxnSpMk id="66" creationId="{2B34F76F-5F9E-A2AA-8F05-2DD38A8B72E5}"/>
          </ac:cxnSpMkLst>
        </pc:cxnChg>
        <pc:cxnChg chg="add mod">
          <ac:chgData name="Patrick Adelberger" userId="491e66b944374514" providerId="LiveId" clId="{52490F8B-E7BA-4C6A-A3E0-333A8BDE70E4}" dt="2022-07-04T14:37:41.316" v="8862"/>
          <ac:cxnSpMkLst>
            <pc:docMk/>
            <pc:sldMk cId="1408737777" sldId="330"/>
            <ac:cxnSpMk id="67" creationId="{1D441AB2-D3F4-5942-4CE1-773C3E396B71}"/>
          </ac:cxnSpMkLst>
        </pc:cxnChg>
      </pc:sldChg>
      <pc:sldChg chg="delSp modSp add del mod ord modTransition modShow">
        <pc:chgData name="Patrick Adelberger" userId="491e66b944374514" providerId="LiveId" clId="{52490F8B-E7BA-4C6A-A3E0-333A8BDE70E4}" dt="2022-07-04T14:34:47.960" v="8839" actId="47"/>
        <pc:sldMkLst>
          <pc:docMk/>
          <pc:sldMk cId="8742954" sldId="331"/>
        </pc:sldMkLst>
        <pc:spChg chg="topLvl">
          <ac:chgData name="Patrick Adelberger" userId="491e66b944374514" providerId="LiveId" clId="{52490F8B-E7BA-4C6A-A3E0-333A8BDE70E4}" dt="2022-07-04T14:17:46.384" v="8788" actId="478"/>
          <ac:spMkLst>
            <pc:docMk/>
            <pc:sldMk cId="8742954" sldId="331"/>
            <ac:spMk id="4" creationId="{D5146F3E-A294-99DC-86DE-8BD9684E92FF}"/>
          </ac:spMkLst>
        </pc:spChg>
        <pc:spChg chg="del">
          <ac:chgData name="Patrick Adelberger" userId="491e66b944374514" providerId="LiveId" clId="{52490F8B-E7BA-4C6A-A3E0-333A8BDE70E4}" dt="2022-07-04T14:17:42.796" v="8787" actId="478"/>
          <ac:spMkLst>
            <pc:docMk/>
            <pc:sldMk cId="8742954" sldId="331"/>
            <ac:spMk id="5" creationId="{2B9B61AC-D2F5-60A0-CC48-1AB1003132AA}"/>
          </ac:spMkLst>
        </pc:spChg>
        <pc:spChg chg="del">
          <ac:chgData name="Patrick Adelberger" userId="491e66b944374514" providerId="LiveId" clId="{52490F8B-E7BA-4C6A-A3E0-333A8BDE70E4}" dt="2022-07-04T14:17:42.796" v="8787" actId="478"/>
          <ac:spMkLst>
            <pc:docMk/>
            <pc:sldMk cId="8742954" sldId="331"/>
            <ac:spMk id="6" creationId="{9D09C21D-D9ED-9D78-8E54-B0CCDDB0B81A}"/>
          </ac:spMkLst>
        </pc:spChg>
        <pc:spChg chg="mod">
          <ac:chgData name="Patrick Adelberger" userId="491e66b944374514" providerId="LiveId" clId="{52490F8B-E7BA-4C6A-A3E0-333A8BDE70E4}" dt="2022-07-04T14:17:59.511" v="8791" actId="208"/>
          <ac:spMkLst>
            <pc:docMk/>
            <pc:sldMk cId="8742954" sldId="331"/>
            <ac:spMk id="7" creationId="{4BE4D46C-2CDB-E025-1239-B2EC8CB10EE0}"/>
          </ac:spMkLst>
        </pc:spChg>
        <pc:spChg chg="del">
          <ac:chgData name="Patrick Adelberger" userId="491e66b944374514" providerId="LiveId" clId="{52490F8B-E7BA-4C6A-A3E0-333A8BDE70E4}" dt="2022-07-04T14:17:27.764" v="8784" actId="478"/>
          <ac:spMkLst>
            <pc:docMk/>
            <pc:sldMk cId="8742954" sldId="331"/>
            <ac:spMk id="8" creationId="{1E07B9C5-5B7F-CD8B-32B3-343B4C2D2443}"/>
          </ac:spMkLst>
        </pc:spChg>
        <pc:spChg chg="del">
          <ac:chgData name="Patrick Adelberger" userId="491e66b944374514" providerId="LiveId" clId="{52490F8B-E7BA-4C6A-A3E0-333A8BDE70E4}" dt="2022-07-04T14:17:40.015" v="8786" actId="478"/>
          <ac:spMkLst>
            <pc:docMk/>
            <pc:sldMk cId="8742954" sldId="331"/>
            <ac:spMk id="31" creationId="{D52AC8D0-296D-43F2-3CBA-653A1C7468B0}"/>
          </ac:spMkLst>
        </pc:spChg>
        <pc:spChg chg="del">
          <ac:chgData name="Patrick Adelberger" userId="491e66b944374514" providerId="LiveId" clId="{52490F8B-E7BA-4C6A-A3E0-333A8BDE70E4}" dt="2022-07-04T14:17:27.764" v="8784" actId="478"/>
          <ac:spMkLst>
            <pc:docMk/>
            <pc:sldMk cId="8742954" sldId="331"/>
            <ac:spMk id="35" creationId="{BE65FB5C-C1FB-3524-F4E3-53700B409089}"/>
          </ac:spMkLst>
        </pc:spChg>
        <pc:spChg chg="mod">
          <ac:chgData name="Patrick Adelberger" userId="491e66b944374514" providerId="LiveId" clId="{52490F8B-E7BA-4C6A-A3E0-333A8BDE70E4}" dt="2022-07-04T14:17:59.511" v="8791" actId="208"/>
          <ac:spMkLst>
            <pc:docMk/>
            <pc:sldMk cId="8742954" sldId="331"/>
            <ac:spMk id="37" creationId="{E7D628B1-15F6-33C4-BEDA-0CF39635849D}"/>
          </ac:spMkLst>
        </pc:spChg>
        <pc:spChg chg="del">
          <ac:chgData name="Patrick Adelberger" userId="491e66b944374514" providerId="LiveId" clId="{52490F8B-E7BA-4C6A-A3E0-333A8BDE70E4}" dt="2022-07-04T14:17:27.764" v="8784" actId="478"/>
          <ac:spMkLst>
            <pc:docMk/>
            <pc:sldMk cId="8742954" sldId="331"/>
            <ac:spMk id="41" creationId="{4F62D16E-D388-89D2-3895-5183896541CC}"/>
          </ac:spMkLst>
        </pc:spChg>
        <pc:spChg chg="del">
          <ac:chgData name="Patrick Adelberger" userId="491e66b944374514" providerId="LiveId" clId="{52490F8B-E7BA-4C6A-A3E0-333A8BDE70E4}" dt="2022-07-04T14:17:27.764" v="8784" actId="478"/>
          <ac:spMkLst>
            <pc:docMk/>
            <pc:sldMk cId="8742954" sldId="331"/>
            <ac:spMk id="42" creationId="{3BE4422D-FB44-B7E1-07E3-BE596FB86854}"/>
          </ac:spMkLst>
        </pc:spChg>
        <pc:spChg chg="del">
          <ac:chgData name="Patrick Adelberger" userId="491e66b944374514" providerId="LiveId" clId="{52490F8B-E7BA-4C6A-A3E0-333A8BDE70E4}" dt="2022-07-04T14:17:23.922" v="8783" actId="478"/>
          <ac:spMkLst>
            <pc:docMk/>
            <pc:sldMk cId="8742954" sldId="331"/>
            <ac:spMk id="43" creationId="{852B019D-8A52-95EA-A240-F0B219F3BC92}"/>
          </ac:spMkLst>
        </pc:spChg>
        <pc:spChg chg="del">
          <ac:chgData name="Patrick Adelberger" userId="491e66b944374514" providerId="LiveId" clId="{52490F8B-E7BA-4C6A-A3E0-333A8BDE70E4}" dt="2022-07-04T14:17:23.922" v="8783" actId="478"/>
          <ac:spMkLst>
            <pc:docMk/>
            <pc:sldMk cId="8742954" sldId="331"/>
            <ac:spMk id="44" creationId="{B34C4A99-4968-F65B-315F-670FD7ACC73F}"/>
          </ac:spMkLst>
        </pc:spChg>
        <pc:spChg chg="del">
          <ac:chgData name="Patrick Adelberger" userId="491e66b944374514" providerId="LiveId" clId="{52490F8B-E7BA-4C6A-A3E0-333A8BDE70E4}" dt="2022-07-04T14:17:23.922" v="8783" actId="478"/>
          <ac:spMkLst>
            <pc:docMk/>
            <pc:sldMk cId="8742954" sldId="331"/>
            <ac:spMk id="45" creationId="{33A5669A-CEF6-29D7-64AC-2DFE8972DC1A}"/>
          </ac:spMkLst>
        </pc:spChg>
        <pc:spChg chg="del">
          <ac:chgData name="Patrick Adelberger" userId="491e66b944374514" providerId="LiveId" clId="{52490F8B-E7BA-4C6A-A3E0-333A8BDE70E4}" dt="2022-07-04T14:17:23.922" v="8783" actId="478"/>
          <ac:spMkLst>
            <pc:docMk/>
            <pc:sldMk cId="8742954" sldId="331"/>
            <ac:spMk id="46" creationId="{CFE76D41-FB62-CC97-F352-FD37871D1ACC}"/>
          </ac:spMkLst>
        </pc:spChg>
        <pc:spChg chg="del">
          <ac:chgData name="Patrick Adelberger" userId="491e66b944374514" providerId="LiveId" clId="{52490F8B-E7BA-4C6A-A3E0-333A8BDE70E4}" dt="2022-07-04T14:17:23.922" v="8783" actId="478"/>
          <ac:spMkLst>
            <pc:docMk/>
            <pc:sldMk cId="8742954" sldId="331"/>
            <ac:spMk id="47" creationId="{9E149BC4-C8E9-74B8-4342-9BB29034DC24}"/>
          </ac:spMkLst>
        </pc:spChg>
        <pc:spChg chg="mod">
          <ac:chgData name="Patrick Adelberger" userId="491e66b944374514" providerId="LiveId" clId="{52490F8B-E7BA-4C6A-A3E0-333A8BDE70E4}" dt="2022-07-04T14:18:16.911" v="8792" actId="207"/>
          <ac:spMkLst>
            <pc:docMk/>
            <pc:sldMk cId="8742954" sldId="331"/>
            <ac:spMk id="80" creationId="{4BF721E8-079C-39A2-5CB3-84118893D509}"/>
          </ac:spMkLst>
        </pc:spChg>
        <pc:spChg chg="del">
          <ac:chgData name="Patrick Adelberger" userId="491e66b944374514" providerId="LiveId" clId="{52490F8B-E7BA-4C6A-A3E0-333A8BDE70E4}" dt="2022-07-04T14:17:48.128" v="8789" actId="478"/>
          <ac:spMkLst>
            <pc:docMk/>
            <pc:sldMk cId="8742954" sldId="331"/>
            <ac:spMk id="82" creationId="{77352D9A-435A-4E6E-29DB-AF242B39A5A8}"/>
          </ac:spMkLst>
        </pc:spChg>
        <pc:spChg chg="del">
          <ac:chgData name="Patrick Adelberger" userId="491e66b944374514" providerId="LiveId" clId="{52490F8B-E7BA-4C6A-A3E0-333A8BDE70E4}" dt="2022-07-04T14:17:49.141" v="8790" actId="478"/>
          <ac:spMkLst>
            <pc:docMk/>
            <pc:sldMk cId="8742954" sldId="331"/>
            <ac:spMk id="84" creationId="{75F6F953-F08E-FCD1-92C8-6B62F5AA5268}"/>
          </ac:spMkLst>
        </pc:spChg>
        <pc:spChg chg="mod">
          <ac:chgData name="Patrick Adelberger" userId="491e66b944374514" providerId="LiveId" clId="{52490F8B-E7BA-4C6A-A3E0-333A8BDE70E4}" dt="2022-07-04T14:18:16.911" v="8792" actId="207"/>
          <ac:spMkLst>
            <pc:docMk/>
            <pc:sldMk cId="8742954" sldId="331"/>
            <ac:spMk id="86" creationId="{D32AD7DA-1A24-6F10-79C4-B1CB94D29158}"/>
          </ac:spMkLst>
        </pc:spChg>
        <pc:spChg chg="mod">
          <ac:chgData name="Patrick Adelberger" userId="491e66b944374514" providerId="LiveId" clId="{52490F8B-E7BA-4C6A-A3E0-333A8BDE70E4}" dt="2022-07-04T14:18:16.911" v="8792" actId="207"/>
          <ac:spMkLst>
            <pc:docMk/>
            <pc:sldMk cId="8742954" sldId="331"/>
            <ac:spMk id="89" creationId="{EC7AC728-26A8-C429-1135-7370A2EED2F9}"/>
          </ac:spMkLst>
        </pc:spChg>
        <pc:spChg chg="mod">
          <ac:chgData name="Patrick Adelberger" userId="491e66b944374514" providerId="LiveId" clId="{52490F8B-E7BA-4C6A-A3E0-333A8BDE70E4}" dt="2022-07-04T14:18:16.911" v="8792" actId="207"/>
          <ac:spMkLst>
            <pc:docMk/>
            <pc:sldMk cId="8742954" sldId="331"/>
            <ac:spMk id="90" creationId="{B9ECF87F-F480-0A2A-13ED-24328F506C78}"/>
          </ac:spMkLst>
        </pc:spChg>
        <pc:spChg chg="mod">
          <ac:chgData name="Patrick Adelberger" userId="491e66b944374514" providerId="LiveId" clId="{52490F8B-E7BA-4C6A-A3E0-333A8BDE70E4}" dt="2022-07-04T14:18:29.806" v="8793" actId="207"/>
          <ac:spMkLst>
            <pc:docMk/>
            <pc:sldMk cId="8742954" sldId="331"/>
            <ac:spMk id="91" creationId="{D808EAA2-6174-E35B-645B-3DCBDAD59D1F}"/>
          </ac:spMkLst>
        </pc:spChg>
        <pc:spChg chg="mod">
          <ac:chgData name="Patrick Adelberger" userId="491e66b944374514" providerId="LiveId" clId="{52490F8B-E7BA-4C6A-A3E0-333A8BDE70E4}" dt="2022-07-04T14:18:16.911" v="8792" actId="207"/>
          <ac:spMkLst>
            <pc:docMk/>
            <pc:sldMk cId="8742954" sldId="331"/>
            <ac:spMk id="92" creationId="{2388C20D-8598-AE4C-C352-9CFC1A892DF1}"/>
          </ac:spMkLst>
        </pc:spChg>
        <pc:spChg chg="mod">
          <ac:chgData name="Patrick Adelberger" userId="491e66b944374514" providerId="LiveId" clId="{52490F8B-E7BA-4C6A-A3E0-333A8BDE70E4}" dt="2022-07-04T14:18:39.494" v="8795" actId="208"/>
          <ac:spMkLst>
            <pc:docMk/>
            <pc:sldMk cId="8742954" sldId="331"/>
            <ac:spMk id="93" creationId="{221B2DCD-FFF0-7A76-C9A8-F245DF1C1A9F}"/>
          </ac:spMkLst>
        </pc:spChg>
        <pc:spChg chg="mod">
          <ac:chgData name="Patrick Adelberger" userId="491e66b944374514" providerId="LiveId" clId="{52490F8B-E7BA-4C6A-A3E0-333A8BDE70E4}" dt="2022-07-04T14:18:16.911" v="8792" actId="207"/>
          <ac:spMkLst>
            <pc:docMk/>
            <pc:sldMk cId="8742954" sldId="331"/>
            <ac:spMk id="94" creationId="{D76122A3-614B-EB76-4B0E-48FB1B7B435A}"/>
          </ac:spMkLst>
        </pc:spChg>
        <pc:spChg chg="mod">
          <ac:chgData name="Patrick Adelberger" userId="491e66b944374514" providerId="LiveId" clId="{52490F8B-E7BA-4C6A-A3E0-333A8BDE70E4}" dt="2022-07-04T14:18:29.806" v="8793" actId="207"/>
          <ac:spMkLst>
            <pc:docMk/>
            <pc:sldMk cId="8742954" sldId="331"/>
            <ac:spMk id="95" creationId="{AD964FDD-D331-300E-7B6F-45848B06AB10}"/>
          </ac:spMkLst>
        </pc:spChg>
        <pc:spChg chg="mod">
          <ac:chgData name="Patrick Adelberger" userId="491e66b944374514" providerId="LiveId" clId="{52490F8B-E7BA-4C6A-A3E0-333A8BDE70E4}" dt="2022-07-04T14:18:29.806" v="8793" actId="207"/>
          <ac:spMkLst>
            <pc:docMk/>
            <pc:sldMk cId="8742954" sldId="331"/>
            <ac:spMk id="96" creationId="{68B0BE62-2C5D-1EF9-552A-DA8B5C5CD4F1}"/>
          </ac:spMkLst>
        </pc:spChg>
        <pc:spChg chg="mod">
          <ac:chgData name="Patrick Adelberger" userId="491e66b944374514" providerId="LiveId" clId="{52490F8B-E7BA-4C6A-A3E0-333A8BDE70E4}" dt="2022-07-04T14:18:16.911" v="8792" actId="207"/>
          <ac:spMkLst>
            <pc:docMk/>
            <pc:sldMk cId="8742954" sldId="331"/>
            <ac:spMk id="97" creationId="{D91AE281-0805-88CA-B97B-9CEC2609D39E}"/>
          </ac:spMkLst>
        </pc:spChg>
        <pc:spChg chg="mod">
          <ac:chgData name="Patrick Adelberger" userId="491e66b944374514" providerId="LiveId" clId="{52490F8B-E7BA-4C6A-A3E0-333A8BDE70E4}" dt="2022-07-04T14:18:16.911" v="8792" actId="207"/>
          <ac:spMkLst>
            <pc:docMk/>
            <pc:sldMk cId="8742954" sldId="331"/>
            <ac:spMk id="98" creationId="{798228AF-C341-8260-8880-8E90085D0785}"/>
          </ac:spMkLst>
        </pc:spChg>
        <pc:spChg chg="mod">
          <ac:chgData name="Patrick Adelberger" userId="491e66b944374514" providerId="LiveId" clId="{52490F8B-E7BA-4C6A-A3E0-333A8BDE70E4}" dt="2022-07-04T14:18:39.494" v="8795" actId="208"/>
          <ac:spMkLst>
            <pc:docMk/>
            <pc:sldMk cId="8742954" sldId="331"/>
            <ac:spMk id="170" creationId="{3AB6F486-950F-3FE9-971B-2CF2E72BD120}"/>
          </ac:spMkLst>
        </pc:spChg>
        <pc:spChg chg="mod">
          <ac:chgData name="Patrick Adelberger" userId="491e66b944374514" providerId="LiveId" clId="{52490F8B-E7BA-4C6A-A3E0-333A8BDE70E4}" dt="2022-07-04T14:18:39.494" v="8795" actId="208"/>
          <ac:spMkLst>
            <pc:docMk/>
            <pc:sldMk cId="8742954" sldId="331"/>
            <ac:spMk id="171" creationId="{2212CB44-527B-BB37-2BA6-3F048795916D}"/>
          </ac:spMkLst>
        </pc:spChg>
        <pc:spChg chg="mod">
          <ac:chgData name="Patrick Adelberger" userId="491e66b944374514" providerId="LiveId" clId="{52490F8B-E7BA-4C6A-A3E0-333A8BDE70E4}" dt="2022-07-04T14:18:39.494" v="8795" actId="208"/>
          <ac:spMkLst>
            <pc:docMk/>
            <pc:sldMk cId="8742954" sldId="331"/>
            <ac:spMk id="172" creationId="{95FC1B05-BF5D-8255-3E31-40929130B3FD}"/>
          </ac:spMkLst>
        </pc:spChg>
        <pc:spChg chg="mod">
          <ac:chgData name="Patrick Adelberger" userId="491e66b944374514" providerId="LiveId" clId="{52490F8B-E7BA-4C6A-A3E0-333A8BDE70E4}" dt="2022-07-04T14:18:39.494" v="8795" actId="208"/>
          <ac:spMkLst>
            <pc:docMk/>
            <pc:sldMk cId="8742954" sldId="331"/>
            <ac:spMk id="174" creationId="{65F181DA-5F67-E304-01AB-B44B3E86B4FB}"/>
          </ac:spMkLst>
        </pc:spChg>
        <pc:grpChg chg="del">
          <ac:chgData name="Patrick Adelberger" userId="491e66b944374514" providerId="LiveId" clId="{52490F8B-E7BA-4C6A-A3E0-333A8BDE70E4}" dt="2022-07-04T14:17:46.384" v="8788" actId="478"/>
          <ac:grpSpMkLst>
            <pc:docMk/>
            <pc:sldMk cId="8742954" sldId="331"/>
            <ac:grpSpMk id="21" creationId="{31D8C8C5-85B8-4D6C-7AA6-CC61BBF2A59F}"/>
          </ac:grpSpMkLst>
        </pc:grpChg>
        <pc:grpChg chg="mod">
          <ac:chgData name="Patrick Adelberger" userId="491e66b944374514" providerId="LiveId" clId="{52490F8B-E7BA-4C6A-A3E0-333A8BDE70E4}" dt="2022-07-04T14:18:38.124" v="8794" actId="207"/>
          <ac:grpSpMkLst>
            <pc:docMk/>
            <pc:sldMk cId="8742954" sldId="331"/>
            <ac:grpSpMk id="175" creationId="{CA8F8754-3594-430C-EF09-DFE3E3BBF6D5}"/>
          </ac:grpSpMkLst>
        </pc:grpChg>
        <pc:cxnChg chg="del mod">
          <ac:chgData name="Patrick Adelberger" userId="491e66b944374514" providerId="LiveId" clId="{52490F8B-E7BA-4C6A-A3E0-333A8BDE70E4}" dt="2022-07-04T14:17:39.021" v="8785" actId="478"/>
          <ac:cxnSpMkLst>
            <pc:docMk/>
            <pc:sldMk cId="8742954" sldId="331"/>
            <ac:cxnSpMk id="10" creationId="{701C1FEB-2ABE-BCEF-BB17-6DCDDC5A0A94}"/>
          </ac:cxnSpMkLst>
        </pc:cxnChg>
        <pc:cxnChg chg="del mod">
          <ac:chgData name="Patrick Adelberger" userId="491e66b944374514" providerId="LiveId" clId="{52490F8B-E7BA-4C6A-A3E0-333A8BDE70E4}" dt="2022-07-04T14:17:46.384" v="8788" actId="478"/>
          <ac:cxnSpMkLst>
            <pc:docMk/>
            <pc:sldMk cId="8742954" sldId="331"/>
            <ac:cxnSpMk id="14" creationId="{17C5C0EC-2E82-7EEB-B794-024D944C0D19}"/>
          </ac:cxnSpMkLst>
        </pc:cxnChg>
        <pc:cxnChg chg="del mod">
          <ac:chgData name="Patrick Adelberger" userId="491e66b944374514" providerId="LiveId" clId="{52490F8B-E7BA-4C6A-A3E0-333A8BDE70E4}" dt="2022-07-04T14:17:39.021" v="8785" actId="478"/>
          <ac:cxnSpMkLst>
            <pc:docMk/>
            <pc:sldMk cId="8742954" sldId="331"/>
            <ac:cxnSpMk id="26" creationId="{DB3B1DCA-321D-613F-5392-31237842B575}"/>
          </ac:cxnSpMkLst>
        </pc:cxnChg>
        <pc:cxnChg chg="del mod topLvl">
          <ac:chgData name="Patrick Adelberger" userId="491e66b944374514" providerId="LiveId" clId="{52490F8B-E7BA-4C6A-A3E0-333A8BDE70E4}" dt="2022-07-04T14:17:46.384" v="8788" actId="478"/>
          <ac:cxnSpMkLst>
            <pc:docMk/>
            <pc:sldMk cId="8742954" sldId="331"/>
            <ac:cxnSpMk id="32" creationId="{D9FB6223-66A3-4C97-D1FB-7C4B9A83DAE3}"/>
          </ac:cxnSpMkLst>
        </pc:cxnChg>
      </pc:sldChg>
      <pc:sldChg chg="addSp delSp modSp add mod ord modTransition modAnim modShow">
        <pc:chgData name="Patrick Adelberger" userId="491e66b944374514" providerId="LiveId" clId="{52490F8B-E7BA-4C6A-A3E0-333A8BDE70E4}" dt="2022-07-05T15:53:14.209" v="11295"/>
        <pc:sldMkLst>
          <pc:docMk/>
          <pc:sldMk cId="2529657628" sldId="331"/>
        </pc:sldMkLst>
        <pc:spChg chg="add mod">
          <ac:chgData name="Patrick Adelberger" userId="491e66b944374514" providerId="LiveId" clId="{52490F8B-E7BA-4C6A-A3E0-333A8BDE70E4}" dt="2022-07-04T14:38:41.800" v="8866"/>
          <ac:spMkLst>
            <pc:docMk/>
            <pc:sldMk cId="2529657628" sldId="331"/>
            <ac:spMk id="68" creationId="{300012FF-0A2C-5D93-C220-EB2E7A952789}"/>
          </ac:spMkLst>
        </pc:spChg>
        <pc:spChg chg="add mod">
          <ac:chgData name="Patrick Adelberger" userId="491e66b944374514" providerId="LiveId" clId="{52490F8B-E7BA-4C6A-A3E0-333A8BDE70E4}" dt="2022-07-04T14:38:41.800" v="8866"/>
          <ac:spMkLst>
            <pc:docMk/>
            <pc:sldMk cId="2529657628" sldId="331"/>
            <ac:spMk id="69" creationId="{D66D0660-05B0-FCB4-1405-7CD64F3B9061}"/>
          </ac:spMkLst>
        </pc:spChg>
        <pc:spChg chg="add mod">
          <ac:chgData name="Patrick Adelberger" userId="491e66b944374514" providerId="LiveId" clId="{52490F8B-E7BA-4C6A-A3E0-333A8BDE70E4}" dt="2022-07-04T14:38:49.655" v="8867" actId="207"/>
          <ac:spMkLst>
            <pc:docMk/>
            <pc:sldMk cId="2529657628" sldId="331"/>
            <ac:spMk id="73" creationId="{2E3B8E77-885B-581D-AD86-E0FE868AAE35}"/>
          </ac:spMkLst>
        </pc:spChg>
        <pc:picChg chg="add del mod">
          <ac:chgData name="Patrick Adelberger" userId="491e66b944374514" providerId="LiveId" clId="{52490F8B-E7BA-4C6A-A3E0-333A8BDE70E4}" dt="2022-07-04T15:40:09.739" v="8980"/>
          <ac:picMkLst>
            <pc:docMk/>
            <pc:sldMk cId="2529657628" sldId="331"/>
            <ac:picMk id="5" creationId="{14023B1C-ED0D-A12D-E680-B895F4470798}"/>
          </ac:picMkLst>
        </pc:picChg>
        <pc:cxnChg chg="add mod">
          <ac:chgData name="Patrick Adelberger" userId="491e66b944374514" providerId="LiveId" clId="{52490F8B-E7BA-4C6A-A3E0-333A8BDE70E4}" dt="2022-07-04T14:38:41.800" v="8866"/>
          <ac:cxnSpMkLst>
            <pc:docMk/>
            <pc:sldMk cId="2529657628" sldId="331"/>
            <ac:cxnSpMk id="70" creationId="{CA71F30C-DE12-6CAB-8014-25EB6BD7034B}"/>
          </ac:cxnSpMkLst>
        </pc:cxnChg>
        <pc:cxnChg chg="add mod">
          <ac:chgData name="Patrick Adelberger" userId="491e66b944374514" providerId="LiveId" clId="{52490F8B-E7BA-4C6A-A3E0-333A8BDE70E4}" dt="2022-07-04T14:38:41.800" v="8866"/>
          <ac:cxnSpMkLst>
            <pc:docMk/>
            <pc:sldMk cId="2529657628" sldId="331"/>
            <ac:cxnSpMk id="71" creationId="{33165280-11B7-E919-0E36-CC4513223104}"/>
          </ac:cxnSpMkLst>
        </pc:cxnChg>
        <pc:cxnChg chg="add mod">
          <ac:chgData name="Patrick Adelberger" userId="491e66b944374514" providerId="LiveId" clId="{52490F8B-E7BA-4C6A-A3E0-333A8BDE70E4}" dt="2022-07-04T14:38:41.800" v="8866"/>
          <ac:cxnSpMkLst>
            <pc:docMk/>
            <pc:sldMk cId="2529657628" sldId="331"/>
            <ac:cxnSpMk id="72" creationId="{9DB4F0F6-FA25-8918-10B0-2EDED507D258}"/>
          </ac:cxnSpMkLst>
        </pc:cxnChg>
        <pc:cxnChg chg="add mod">
          <ac:chgData name="Patrick Adelberger" userId="491e66b944374514" providerId="LiveId" clId="{52490F8B-E7BA-4C6A-A3E0-333A8BDE70E4}" dt="2022-07-04T14:38:41.800" v="8866"/>
          <ac:cxnSpMkLst>
            <pc:docMk/>
            <pc:sldMk cId="2529657628" sldId="331"/>
            <ac:cxnSpMk id="74" creationId="{93E7A939-187C-BE72-9280-CE0233F1D235}"/>
          </ac:cxnSpMkLst>
        </pc:cxnChg>
      </pc:sldChg>
      <pc:sldChg chg="addSp modSp add del mod">
        <pc:chgData name="Patrick Adelberger" userId="491e66b944374514" providerId="LiveId" clId="{52490F8B-E7BA-4C6A-A3E0-333A8BDE70E4}" dt="2022-07-04T14:39:26.012" v="8871" actId="47"/>
        <pc:sldMkLst>
          <pc:docMk/>
          <pc:sldMk cId="1133046484" sldId="332"/>
        </pc:sldMkLst>
        <pc:spChg chg="add mod ord">
          <ac:chgData name="Patrick Adelberger" userId="491e66b944374514" providerId="LiveId" clId="{52490F8B-E7BA-4C6A-A3E0-333A8BDE70E4}" dt="2022-07-04T14:39:16.741" v="8870" actId="167"/>
          <ac:spMkLst>
            <pc:docMk/>
            <pc:sldMk cId="1133046484" sldId="332"/>
            <ac:spMk id="75" creationId="{02DE93A8-8563-EAEA-5331-CC67BB4CCE1D}"/>
          </ac:spMkLst>
        </pc:spChg>
        <pc:spChg chg="add mod ord">
          <ac:chgData name="Patrick Adelberger" userId="491e66b944374514" providerId="LiveId" clId="{52490F8B-E7BA-4C6A-A3E0-333A8BDE70E4}" dt="2022-07-04T14:39:16.741" v="8870" actId="167"/>
          <ac:spMkLst>
            <pc:docMk/>
            <pc:sldMk cId="1133046484" sldId="332"/>
            <ac:spMk id="76" creationId="{06C0E88F-4127-8838-A32F-18A69ADBF3B0}"/>
          </ac:spMkLst>
        </pc:spChg>
        <pc:spChg chg="add mod ord">
          <ac:chgData name="Patrick Adelberger" userId="491e66b944374514" providerId="LiveId" clId="{52490F8B-E7BA-4C6A-A3E0-333A8BDE70E4}" dt="2022-07-04T14:39:16.741" v="8870" actId="167"/>
          <ac:spMkLst>
            <pc:docMk/>
            <pc:sldMk cId="1133046484" sldId="332"/>
            <ac:spMk id="77" creationId="{EB7DA280-90BA-FCAE-1AB9-6FDAB7C78271}"/>
          </ac:spMkLst>
        </pc:spChg>
        <pc:spChg chg="add mod ord">
          <ac:chgData name="Patrick Adelberger" userId="491e66b944374514" providerId="LiveId" clId="{52490F8B-E7BA-4C6A-A3E0-333A8BDE70E4}" dt="2022-07-04T14:39:16.741" v="8870" actId="167"/>
          <ac:spMkLst>
            <pc:docMk/>
            <pc:sldMk cId="1133046484" sldId="332"/>
            <ac:spMk id="78" creationId="{E0650D8C-D92A-B099-2B7B-9F4543CD2F27}"/>
          </ac:spMkLst>
        </pc:spChg>
      </pc:sldChg>
      <pc:sldChg chg="addSp delSp add del mod">
        <pc:chgData name="Patrick Adelberger" userId="491e66b944374514" providerId="LiveId" clId="{52490F8B-E7BA-4C6A-A3E0-333A8BDE70E4}" dt="2022-07-04T14:34:47.960" v="8839" actId="47"/>
        <pc:sldMkLst>
          <pc:docMk/>
          <pc:sldMk cId="1634697123" sldId="332"/>
        </pc:sldMkLst>
        <pc:spChg chg="add del">
          <ac:chgData name="Patrick Adelberger" userId="491e66b944374514" providerId="LiveId" clId="{52490F8B-E7BA-4C6A-A3E0-333A8BDE70E4}" dt="2022-07-04T14:23:27.153" v="8820" actId="478"/>
          <ac:spMkLst>
            <pc:docMk/>
            <pc:sldMk cId="1634697123" sldId="332"/>
            <ac:spMk id="43" creationId="{852B019D-8A52-95EA-A240-F0B219F3BC92}"/>
          </ac:spMkLst>
        </pc:spChg>
        <pc:spChg chg="add del">
          <ac:chgData name="Patrick Adelberger" userId="491e66b944374514" providerId="LiveId" clId="{52490F8B-E7BA-4C6A-A3E0-333A8BDE70E4}" dt="2022-07-04T14:23:27.153" v="8820" actId="478"/>
          <ac:spMkLst>
            <pc:docMk/>
            <pc:sldMk cId="1634697123" sldId="332"/>
            <ac:spMk id="44" creationId="{B34C4A99-4968-F65B-315F-670FD7ACC73F}"/>
          </ac:spMkLst>
        </pc:spChg>
        <pc:spChg chg="add del">
          <ac:chgData name="Patrick Adelberger" userId="491e66b944374514" providerId="LiveId" clId="{52490F8B-E7BA-4C6A-A3E0-333A8BDE70E4}" dt="2022-07-04T14:23:27.153" v="8820" actId="478"/>
          <ac:spMkLst>
            <pc:docMk/>
            <pc:sldMk cId="1634697123" sldId="332"/>
            <ac:spMk id="45" creationId="{33A5669A-CEF6-29D7-64AC-2DFE8972DC1A}"/>
          </ac:spMkLst>
        </pc:spChg>
        <pc:spChg chg="add del">
          <ac:chgData name="Patrick Adelberger" userId="491e66b944374514" providerId="LiveId" clId="{52490F8B-E7BA-4C6A-A3E0-333A8BDE70E4}" dt="2022-07-04T14:23:27.153" v="8820" actId="478"/>
          <ac:spMkLst>
            <pc:docMk/>
            <pc:sldMk cId="1634697123" sldId="332"/>
            <ac:spMk id="46" creationId="{CFE76D41-FB62-CC97-F352-FD37871D1ACC}"/>
          </ac:spMkLst>
        </pc:spChg>
        <pc:spChg chg="add del">
          <ac:chgData name="Patrick Adelberger" userId="491e66b944374514" providerId="LiveId" clId="{52490F8B-E7BA-4C6A-A3E0-333A8BDE70E4}" dt="2022-07-04T14:23:27.153" v="8820" actId="478"/>
          <ac:spMkLst>
            <pc:docMk/>
            <pc:sldMk cId="1634697123" sldId="332"/>
            <ac:spMk id="47" creationId="{9E149BC4-C8E9-74B8-4342-9BB29034DC24}"/>
          </ac:spMkLst>
        </pc:spChg>
      </pc:sldChg>
      <pc:sldChg chg="add ord modTransition">
        <pc:chgData name="Patrick Adelberger" userId="491e66b944374514" providerId="LiveId" clId="{52490F8B-E7BA-4C6A-A3E0-333A8BDE70E4}" dt="2022-07-05T15:53:14.209" v="11295"/>
        <pc:sldMkLst>
          <pc:docMk/>
          <pc:sldMk cId="3870262880" sldId="332"/>
        </pc:sldMkLst>
      </pc:sldChg>
      <pc:sldChg chg="addSp delSp modSp add mod ord modTransition modAnim modShow">
        <pc:chgData name="Patrick Adelberger" userId="491e66b944374514" providerId="LiveId" clId="{52490F8B-E7BA-4C6A-A3E0-333A8BDE70E4}" dt="2022-07-05T15:53:14.209" v="11295"/>
        <pc:sldMkLst>
          <pc:docMk/>
          <pc:sldMk cId="1503094577" sldId="333"/>
        </pc:sldMkLst>
        <pc:spChg chg="mod">
          <ac:chgData name="Patrick Adelberger" userId="491e66b944374514" providerId="LiveId" clId="{52490F8B-E7BA-4C6A-A3E0-333A8BDE70E4}" dt="2022-07-04T14:41:06.182" v="8882" actId="208"/>
          <ac:spMkLst>
            <pc:docMk/>
            <pc:sldMk cId="1503094577" sldId="333"/>
            <ac:spMk id="41" creationId="{952DF653-0606-C72F-7D08-432C0CA4AEB4}"/>
          </ac:spMkLst>
        </pc:spChg>
        <pc:spChg chg="mod">
          <ac:chgData name="Patrick Adelberger" userId="491e66b944374514" providerId="LiveId" clId="{52490F8B-E7BA-4C6A-A3E0-333A8BDE70E4}" dt="2022-07-04T14:41:06.182" v="8882" actId="208"/>
          <ac:spMkLst>
            <pc:docMk/>
            <pc:sldMk cId="1503094577" sldId="333"/>
            <ac:spMk id="42" creationId="{5E5CBAFA-B028-F446-59B9-9C6D7863CA04}"/>
          </ac:spMkLst>
        </pc:spChg>
        <pc:spChg chg="mod">
          <ac:chgData name="Patrick Adelberger" userId="491e66b944374514" providerId="LiveId" clId="{52490F8B-E7BA-4C6A-A3E0-333A8BDE70E4}" dt="2022-07-04T14:41:37.223" v="8885" actId="207"/>
          <ac:spMkLst>
            <pc:docMk/>
            <pc:sldMk cId="1503094577" sldId="333"/>
            <ac:spMk id="73" creationId="{2E3B8E77-885B-581D-AD86-E0FE868AAE35}"/>
          </ac:spMkLst>
        </pc:spChg>
        <pc:spChg chg="add mod ord">
          <ac:chgData name="Patrick Adelberger" userId="491e66b944374514" providerId="LiveId" clId="{52490F8B-E7BA-4C6A-A3E0-333A8BDE70E4}" dt="2022-07-04T14:42:03.273" v="8887" actId="1076"/>
          <ac:spMkLst>
            <pc:docMk/>
            <pc:sldMk cId="1503094577" sldId="333"/>
            <ac:spMk id="75" creationId="{0839179B-6678-37E6-9ED3-41ABCA5CC3B6}"/>
          </ac:spMkLst>
        </pc:spChg>
        <pc:spChg chg="add mod ord">
          <ac:chgData name="Patrick Adelberger" userId="491e66b944374514" providerId="LiveId" clId="{52490F8B-E7BA-4C6A-A3E0-333A8BDE70E4}" dt="2022-07-04T14:40:55.743" v="8881" actId="167"/>
          <ac:spMkLst>
            <pc:docMk/>
            <pc:sldMk cId="1503094577" sldId="333"/>
            <ac:spMk id="76" creationId="{8617D438-FC28-1E7D-EDF5-720D081D31CE}"/>
          </ac:spMkLst>
        </pc:spChg>
        <pc:spChg chg="add mod ord">
          <ac:chgData name="Patrick Adelberger" userId="491e66b944374514" providerId="LiveId" clId="{52490F8B-E7BA-4C6A-A3E0-333A8BDE70E4}" dt="2022-07-04T14:40:55.743" v="8881" actId="167"/>
          <ac:spMkLst>
            <pc:docMk/>
            <pc:sldMk cId="1503094577" sldId="333"/>
            <ac:spMk id="77" creationId="{289492D6-702F-0686-A78C-58EF2155E3E8}"/>
          </ac:spMkLst>
        </pc:spChg>
        <pc:spChg chg="add mod ord">
          <ac:chgData name="Patrick Adelberger" userId="491e66b944374514" providerId="LiveId" clId="{52490F8B-E7BA-4C6A-A3E0-333A8BDE70E4}" dt="2022-07-04T14:40:55.743" v="8881" actId="167"/>
          <ac:spMkLst>
            <pc:docMk/>
            <pc:sldMk cId="1503094577" sldId="333"/>
            <ac:spMk id="78" creationId="{8E09AAFC-FFFF-1883-8C92-E248E299E6EF}"/>
          </ac:spMkLst>
        </pc:spChg>
        <pc:spChg chg="mod">
          <ac:chgData name="Patrick Adelberger" userId="491e66b944374514" providerId="LiveId" clId="{52490F8B-E7BA-4C6A-A3E0-333A8BDE70E4}" dt="2022-07-04T14:41:55.996" v="8886" actId="207"/>
          <ac:spMkLst>
            <pc:docMk/>
            <pc:sldMk cId="1503094577" sldId="333"/>
            <ac:spMk id="80" creationId="{4BF721E8-079C-39A2-5CB3-84118893D509}"/>
          </ac:spMkLst>
        </pc:spChg>
        <pc:spChg chg="mod">
          <ac:chgData name="Patrick Adelberger" userId="491e66b944374514" providerId="LiveId" clId="{52490F8B-E7BA-4C6A-A3E0-333A8BDE70E4}" dt="2022-07-04T14:42:10.820" v="8888" actId="207"/>
          <ac:spMkLst>
            <pc:docMk/>
            <pc:sldMk cId="1503094577" sldId="333"/>
            <ac:spMk id="86" creationId="{D32AD7DA-1A24-6F10-79C4-B1CB94D29158}"/>
          </ac:spMkLst>
        </pc:spChg>
        <pc:spChg chg="mod">
          <ac:chgData name="Patrick Adelberger" userId="491e66b944374514" providerId="LiveId" clId="{52490F8B-E7BA-4C6A-A3E0-333A8BDE70E4}" dt="2022-07-04T14:42:10.820" v="8888" actId="207"/>
          <ac:spMkLst>
            <pc:docMk/>
            <pc:sldMk cId="1503094577" sldId="333"/>
            <ac:spMk id="89" creationId="{EC7AC728-26A8-C429-1135-7370A2EED2F9}"/>
          </ac:spMkLst>
        </pc:spChg>
        <pc:spChg chg="mod">
          <ac:chgData name="Patrick Adelberger" userId="491e66b944374514" providerId="LiveId" clId="{52490F8B-E7BA-4C6A-A3E0-333A8BDE70E4}" dt="2022-07-04T14:42:10.820" v="8888" actId="207"/>
          <ac:spMkLst>
            <pc:docMk/>
            <pc:sldMk cId="1503094577" sldId="333"/>
            <ac:spMk id="90" creationId="{B9ECF87F-F480-0A2A-13ED-24328F506C78}"/>
          </ac:spMkLst>
        </pc:spChg>
        <pc:spChg chg="mod">
          <ac:chgData name="Patrick Adelberger" userId="491e66b944374514" providerId="LiveId" clId="{52490F8B-E7BA-4C6A-A3E0-333A8BDE70E4}" dt="2022-07-04T14:42:10.820" v="8888" actId="207"/>
          <ac:spMkLst>
            <pc:docMk/>
            <pc:sldMk cId="1503094577" sldId="333"/>
            <ac:spMk id="91" creationId="{D808EAA2-6174-E35B-645B-3DCBDAD59D1F}"/>
          </ac:spMkLst>
        </pc:spChg>
        <pc:spChg chg="mod">
          <ac:chgData name="Patrick Adelberger" userId="491e66b944374514" providerId="LiveId" clId="{52490F8B-E7BA-4C6A-A3E0-333A8BDE70E4}" dt="2022-07-04T14:42:10.820" v="8888" actId="207"/>
          <ac:spMkLst>
            <pc:docMk/>
            <pc:sldMk cId="1503094577" sldId="333"/>
            <ac:spMk id="92" creationId="{2388C20D-8598-AE4C-C352-9CFC1A892DF1}"/>
          </ac:spMkLst>
        </pc:spChg>
        <pc:spChg chg="mod">
          <ac:chgData name="Patrick Adelberger" userId="491e66b944374514" providerId="LiveId" clId="{52490F8B-E7BA-4C6A-A3E0-333A8BDE70E4}" dt="2022-07-04T14:42:20.840" v="8889" actId="207"/>
          <ac:spMkLst>
            <pc:docMk/>
            <pc:sldMk cId="1503094577" sldId="333"/>
            <ac:spMk id="93" creationId="{221B2DCD-FFF0-7A76-C9A8-F245DF1C1A9F}"/>
          </ac:spMkLst>
        </pc:spChg>
        <pc:spChg chg="mod">
          <ac:chgData name="Patrick Adelberger" userId="491e66b944374514" providerId="LiveId" clId="{52490F8B-E7BA-4C6A-A3E0-333A8BDE70E4}" dt="2022-07-04T14:42:20.840" v="8889" actId="207"/>
          <ac:spMkLst>
            <pc:docMk/>
            <pc:sldMk cId="1503094577" sldId="333"/>
            <ac:spMk id="94" creationId="{D76122A3-614B-EB76-4B0E-48FB1B7B435A}"/>
          </ac:spMkLst>
        </pc:spChg>
        <pc:spChg chg="mod">
          <ac:chgData name="Patrick Adelberger" userId="491e66b944374514" providerId="LiveId" clId="{52490F8B-E7BA-4C6A-A3E0-333A8BDE70E4}" dt="2022-07-04T14:42:10.820" v="8888" actId="207"/>
          <ac:spMkLst>
            <pc:docMk/>
            <pc:sldMk cId="1503094577" sldId="333"/>
            <ac:spMk id="97" creationId="{D91AE281-0805-88CA-B97B-9CEC2609D39E}"/>
          </ac:spMkLst>
        </pc:spChg>
        <pc:spChg chg="mod">
          <ac:chgData name="Patrick Adelberger" userId="491e66b944374514" providerId="LiveId" clId="{52490F8B-E7BA-4C6A-A3E0-333A8BDE70E4}" dt="2022-07-04T14:42:10.820" v="8888" actId="207"/>
          <ac:spMkLst>
            <pc:docMk/>
            <pc:sldMk cId="1503094577" sldId="333"/>
            <ac:spMk id="98" creationId="{798228AF-C341-8260-8880-8E90085D0785}"/>
          </ac:spMkLst>
        </pc:spChg>
        <pc:spChg chg="mod">
          <ac:chgData name="Patrick Adelberger" userId="491e66b944374514" providerId="LiveId" clId="{52490F8B-E7BA-4C6A-A3E0-333A8BDE70E4}" dt="2022-07-04T14:41:13.712" v="8884" actId="208"/>
          <ac:spMkLst>
            <pc:docMk/>
            <pc:sldMk cId="1503094577" sldId="333"/>
            <ac:spMk id="170" creationId="{3AB6F486-950F-3FE9-971B-2CF2E72BD120}"/>
          </ac:spMkLst>
        </pc:spChg>
        <pc:spChg chg="mod">
          <ac:chgData name="Patrick Adelberger" userId="491e66b944374514" providerId="LiveId" clId="{52490F8B-E7BA-4C6A-A3E0-333A8BDE70E4}" dt="2022-07-04T14:41:13.712" v="8884" actId="208"/>
          <ac:spMkLst>
            <pc:docMk/>
            <pc:sldMk cId="1503094577" sldId="333"/>
            <ac:spMk id="171" creationId="{2212CB44-527B-BB37-2BA6-3F048795916D}"/>
          </ac:spMkLst>
        </pc:spChg>
        <pc:spChg chg="mod">
          <ac:chgData name="Patrick Adelberger" userId="491e66b944374514" providerId="LiveId" clId="{52490F8B-E7BA-4C6A-A3E0-333A8BDE70E4}" dt="2022-07-04T14:41:13.712" v="8884" actId="208"/>
          <ac:spMkLst>
            <pc:docMk/>
            <pc:sldMk cId="1503094577" sldId="333"/>
            <ac:spMk id="172" creationId="{95FC1B05-BF5D-8255-3E31-40929130B3FD}"/>
          </ac:spMkLst>
        </pc:spChg>
        <pc:spChg chg="mod">
          <ac:chgData name="Patrick Adelberger" userId="491e66b944374514" providerId="LiveId" clId="{52490F8B-E7BA-4C6A-A3E0-333A8BDE70E4}" dt="2022-07-04T14:41:13.712" v="8884" actId="208"/>
          <ac:spMkLst>
            <pc:docMk/>
            <pc:sldMk cId="1503094577" sldId="333"/>
            <ac:spMk id="174" creationId="{65F181DA-5F67-E304-01AB-B44B3E86B4FB}"/>
          </ac:spMkLst>
        </pc:spChg>
        <pc:grpChg chg="mod">
          <ac:chgData name="Patrick Adelberger" userId="491e66b944374514" providerId="LiveId" clId="{52490F8B-E7BA-4C6A-A3E0-333A8BDE70E4}" dt="2022-07-04T14:41:11.779" v="8883" actId="207"/>
          <ac:grpSpMkLst>
            <pc:docMk/>
            <pc:sldMk cId="1503094577" sldId="333"/>
            <ac:grpSpMk id="175" creationId="{CA8F8754-3594-430C-EF09-DFE3E3BBF6D5}"/>
          </ac:grpSpMkLst>
        </pc:grpChg>
        <pc:picChg chg="add del mod">
          <ac:chgData name="Patrick Adelberger" userId="491e66b944374514" providerId="LiveId" clId="{52490F8B-E7BA-4C6A-A3E0-333A8BDE70E4}" dt="2022-07-04T15:40:09.739" v="8980"/>
          <ac:picMkLst>
            <pc:docMk/>
            <pc:sldMk cId="1503094577" sldId="333"/>
            <ac:picMk id="6" creationId="{0E932413-F59B-A8A6-42C9-2FB77768BF59}"/>
          </ac:picMkLst>
        </pc:picChg>
        <pc:cxnChg chg="mod">
          <ac:chgData name="Patrick Adelberger" userId="491e66b944374514" providerId="LiveId" clId="{52490F8B-E7BA-4C6A-A3E0-333A8BDE70E4}" dt="2022-07-04T14:42:03.273" v="8887" actId="1076"/>
          <ac:cxnSpMkLst>
            <pc:docMk/>
            <pc:sldMk cId="1503094577" sldId="333"/>
            <ac:cxnSpMk id="79" creationId="{49D84992-B5FE-ED05-3182-A11422F289BE}"/>
          </ac:cxnSpMkLst>
        </pc:cxnChg>
      </pc:sldChg>
      <pc:sldChg chg="add del">
        <pc:chgData name="Patrick Adelberger" userId="491e66b944374514" providerId="LiveId" clId="{52490F8B-E7BA-4C6A-A3E0-333A8BDE70E4}" dt="2022-07-04T14:40:31.212" v="8878" actId="47"/>
        <pc:sldMkLst>
          <pc:docMk/>
          <pc:sldMk cId="2812117481" sldId="333"/>
        </pc:sldMkLst>
      </pc:sldChg>
      <pc:sldChg chg="addSp delSp modSp add mod ord modTransition modAnim modShow">
        <pc:chgData name="Patrick Adelberger" userId="491e66b944374514" providerId="LiveId" clId="{52490F8B-E7BA-4C6A-A3E0-333A8BDE70E4}" dt="2022-07-05T15:53:14.209" v="11295"/>
        <pc:sldMkLst>
          <pc:docMk/>
          <pc:sldMk cId="534825820" sldId="334"/>
        </pc:sldMkLst>
        <pc:spChg chg="add mod">
          <ac:chgData name="Patrick Adelberger" userId="491e66b944374514" providerId="LiveId" clId="{52490F8B-E7BA-4C6A-A3E0-333A8BDE70E4}" dt="2022-07-04T14:42:36.895" v="8891"/>
          <ac:spMkLst>
            <pc:docMk/>
            <pc:sldMk cId="534825820" sldId="334"/>
            <ac:spMk id="81" creationId="{7D040DC4-F8C4-787B-27D4-E3C7C3D75317}"/>
          </ac:spMkLst>
        </pc:spChg>
        <pc:spChg chg="add del mod">
          <ac:chgData name="Patrick Adelberger" userId="491e66b944374514" providerId="LiveId" clId="{52490F8B-E7BA-4C6A-A3E0-333A8BDE70E4}" dt="2022-07-04T14:43:56.137" v="8894" actId="478"/>
          <ac:spMkLst>
            <pc:docMk/>
            <pc:sldMk cId="534825820" sldId="334"/>
            <ac:spMk id="82" creationId="{14548FA2-10FE-739E-8331-D202010888ED}"/>
          </ac:spMkLst>
        </pc:spChg>
        <pc:spChg chg="add del mod">
          <ac:chgData name="Patrick Adelberger" userId="491e66b944374514" providerId="LiveId" clId="{52490F8B-E7BA-4C6A-A3E0-333A8BDE70E4}" dt="2022-07-04T14:43:56.137" v="8894" actId="478"/>
          <ac:spMkLst>
            <pc:docMk/>
            <pc:sldMk cId="534825820" sldId="334"/>
            <ac:spMk id="83" creationId="{97819F8F-C3EE-8199-4B26-E5FD38815373}"/>
          </ac:spMkLst>
        </pc:spChg>
        <pc:spChg chg="add del mod">
          <ac:chgData name="Patrick Adelberger" userId="491e66b944374514" providerId="LiveId" clId="{52490F8B-E7BA-4C6A-A3E0-333A8BDE70E4}" dt="2022-07-04T14:43:56.137" v="8894" actId="478"/>
          <ac:spMkLst>
            <pc:docMk/>
            <pc:sldMk cId="534825820" sldId="334"/>
            <ac:spMk id="84" creationId="{34399B90-CA1C-CF00-19EA-AC38D5EFB228}"/>
          </ac:spMkLst>
        </pc:spChg>
        <pc:spChg chg="add del mod">
          <ac:chgData name="Patrick Adelberger" userId="491e66b944374514" providerId="LiveId" clId="{52490F8B-E7BA-4C6A-A3E0-333A8BDE70E4}" dt="2022-07-04T14:43:56.137" v="8894" actId="478"/>
          <ac:spMkLst>
            <pc:docMk/>
            <pc:sldMk cId="534825820" sldId="334"/>
            <ac:spMk id="85" creationId="{5A80B2C1-2E7B-F461-5183-A9BBA6184953}"/>
          </ac:spMkLst>
        </pc:spChg>
        <pc:picChg chg="add del mod">
          <ac:chgData name="Patrick Adelberger" userId="491e66b944374514" providerId="LiveId" clId="{52490F8B-E7BA-4C6A-A3E0-333A8BDE70E4}" dt="2022-07-04T15:40:09.739" v="8980"/>
          <ac:picMkLst>
            <pc:docMk/>
            <pc:sldMk cId="534825820" sldId="334"/>
            <ac:picMk id="5" creationId="{DD9AF32A-8F4E-DB6C-ACF2-DE54213AB544}"/>
          </ac:picMkLst>
        </pc:picChg>
      </pc:sldChg>
      <pc:sldChg chg="addSp delSp modSp add mod ord modTransition modAnim modShow">
        <pc:chgData name="Patrick Adelberger" userId="491e66b944374514" providerId="LiveId" clId="{52490F8B-E7BA-4C6A-A3E0-333A8BDE70E4}" dt="2022-07-05T15:53:14.209" v="11295"/>
        <pc:sldMkLst>
          <pc:docMk/>
          <pc:sldMk cId="3202831529" sldId="335"/>
        </pc:sldMkLst>
        <pc:picChg chg="add del mod">
          <ac:chgData name="Patrick Adelberger" userId="491e66b944374514" providerId="LiveId" clId="{52490F8B-E7BA-4C6A-A3E0-333A8BDE70E4}" dt="2022-07-04T15:40:09.739" v="8980"/>
          <ac:picMkLst>
            <pc:docMk/>
            <pc:sldMk cId="3202831529" sldId="335"/>
            <ac:picMk id="5" creationId="{F113919B-A2BB-7DED-F090-EFD534BBEA50}"/>
          </ac:picMkLst>
        </pc:picChg>
      </pc:sldChg>
      <pc:sldChg chg="addSp delSp modSp add mod modTransition modAnim modNotesTx">
        <pc:chgData name="Patrick Adelberger" userId="491e66b944374514" providerId="LiveId" clId="{52490F8B-E7BA-4C6A-A3E0-333A8BDE70E4}" dt="2022-07-13T15:14:20.682" v="13620" actId="20577"/>
        <pc:sldMkLst>
          <pc:docMk/>
          <pc:sldMk cId="3806566161" sldId="336"/>
        </pc:sldMkLst>
        <pc:spChg chg="add mod">
          <ac:chgData name="Patrick Adelberger" userId="491e66b944374514" providerId="LiveId" clId="{52490F8B-E7BA-4C6A-A3E0-333A8BDE70E4}" dt="2022-07-05T09:20:39.955" v="9450" actId="164"/>
          <ac:spMkLst>
            <pc:docMk/>
            <pc:sldMk cId="3806566161" sldId="336"/>
            <ac:spMk id="4" creationId="{DD13DCFE-3A43-10BB-0A95-9C2DB246177D}"/>
          </ac:spMkLst>
        </pc:spChg>
        <pc:spChg chg="add mod ord">
          <ac:chgData name="Patrick Adelberger" userId="491e66b944374514" providerId="LiveId" clId="{52490F8B-E7BA-4C6A-A3E0-333A8BDE70E4}" dt="2022-07-05T09:20:39.955" v="9450" actId="164"/>
          <ac:spMkLst>
            <pc:docMk/>
            <pc:sldMk cId="3806566161" sldId="336"/>
            <ac:spMk id="6" creationId="{5B5E089F-2914-249E-B03A-07A15313BFF3}"/>
          </ac:spMkLst>
        </pc:spChg>
        <pc:grpChg chg="add mod">
          <ac:chgData name="Patrick Adelberger" userId="491e66b944374514" providerId="LiveId" clId="{52490F8B-E7BA-4C6A-A3E0-333A8BDE70E4}" dt="2022-07-05T09:20:39.955" v="9450" actId="164"/>
          <ac:grpSpMkLst>
            <pc:docMk/>
            <pc:sldMk cId="3806566161" sldId="336"/>
            <ac:grpSpMk id="7" creationId="{364C0853-987C-FAEA-5EE7-11126A54007A}"/>
          </ac:grpSpMkLst>
        </pc:grpChg>
        <pc:picChg chg="mod ord">
          <ac:chgData name="Patrick Adelberger" userId="491e66b944374514" providerId="LiveId" clId="{52490F8B-E7BA-4C6A-A3E0-333A8BDE70E4}" dt="2022-07-05T08:55:39.602" v="9437" actId="167"/>
          <ac:picMkLst>
            <pc:docMk/>
            <pc:sldMk cId="3806566161" sldId="336"/>
            <ac:picMk id="3" creationId="{B04A07F7-2BA1-8CDA-C0F7-5A82DC58FA04}"/>
          </ac:picMkLst>
        </pc:picChg>
        <pc:picChg chg="add del mod">
          <ac:chgData name="Patrick Adelberger" userId="491e66b944374514" providerId="LiveId" clId="{52490F8B-E7BA-4C6A-A3E0-333A8BDE70E4}" dt="2022-07-04T15:40:09.739" v="8980"/>
          <ac:picMkLst>
            <pc:docMk/>
            <pc:sldMk cId="3806566161" sldId="336"/>
            <ac:picMk id="4" creationId="{D5B59BFA-A06E-1C26-4751-ECE0F52744F9}"/>
          </ac:picMkLst>
        </pc:picChg>
        <pc:picChg chg="mod">
          <ac:chgData name="Patrick Adelberger" userId="491e66b944374514" providerId="LiveId" clId="{52490F8B-E7BA-4C6A-A3E0-333A8BDE70E4}" dt="2022-07-05T09:20:39.955" v="9450" actId="164"/>
          <ac:picMkLst>
            <pc:docMk/>
            <pc:sldMk cId="3806566161" sldId="336"/>
            <ac:picMk id="5" creationId="{C6BE768E-E54B-48A3-0E7C-1C889DCD3B50}"/>
          </ac:picMkLst>
        </pc:picChg>
      </pc:sldChg>
      <pc:sldChg chg="addSp delSp modSp add mod ord modShow modNotesTx">
        <pc:chgData name="Patrick Adelberger" userId="491e66b944374514" providerId="LiveId" clId="{52490F8B-E7BA-4C6A-A3E0-333A8BDE70E4}" dt="2022-07-13T19:19:56.584" v="14585" actId="20577"/>
        <pc:sldMkLst>
          <pc:docMk/>
          <pc:sldMk cId="1292160053" sldId="337"/>
        </pc:sldMkLst>
        <pc:spChg chg="del">
          <ac:chgData name="Patrick Adelberger" userId="491e66b944374514" providerId="LiveId" clId="{52490F8B-E7BA-4C6A-A3E0-333A8BDE70E4}" dt="2022-07-05T15:51:32.052" v="11289" actId="478"/>
          <ac:spMkLst>
            <pc:docMk/>
            <pc:sldMk cId="1292160053" sldId="337"/>
            <ac:spMk id="3" creationId="{36DCE7E9-83B6-FF34-473A-D06BF14B948E}"/>
          </ac:spMkLst>
        </pc:spChg>
        <pc:spChg chg="add del">
          <ac:chgData name="Patrick Adelberger" userId="491e66b944374514" providerId="LiveId" clId="{52490F8B-E7BA-4C6A-A3E0-333A8BDE70E4}" dt="2022-07-05T06:45:04.801" v="8989" actId="478"/>
          <ac:spMkLst>
            <pc:docMk/>
            <pc:sldMk cId="1292160053" sldId="337"/>
            <ac:spMk id="12" creationId="{D55C16AD-77CF-D134-BA11-6814D02716E2}"/>
          </ac:spMkLst>
        </pc:spChg>
        <pc:spChg chg="add del">
          <ac:chgData name="Patrick Adelberger" userId="491e66b944374514" providerId="LiveId" clId="{52490F8B-E7BA-4C6A-A3E0-333A8BDE70E4}" dt="2022-07-05T06:45:04.801" v="8989" actId="478"/>
          <ac:spMkLst>
            <pc:docMk/>
            <pc:sldMk cId="1292160053" sldId="337"/>
            <ac:spMk id="13" creationId="{BF5873C2-2182-26AD-308D-74AE98CF12F4}"/>
          </ac:spMkLst>
        </pc:spChg>
        <pc:spChg chg="add del">
          <ac:chgData name="Patrick Adelberger" userId="491e66b944374514" providerId="LiveId" clId="{52490F8B-E7BA-4C6A-A3E0-333A8BDE70E4}" dt="2022-07-05T06:45:04.801" v="8989" actId="478"/>
          <ac:spMkLst>
            <pc:docMk/>
            <pc:sldMk cId="1292160053" sldId="337"/>
            <ac:spMk id="14" creationId="{621813B8-A842-5F4A-F20B-21B2362D2330}"/>
          </ac:spMkLst>
        </pc:spChg>
        <pc:picChg chg="mod">
          <ac:chgData name="Patrick Adelberger" userId="491e66b944374514" providerId="LiveId" clId="{52490F8B-E7BA-4C6A-A3E0-333A8BDE70E4}" dt="2022-07-05T07:31:18.128" v="9364"/>
          <ac:picMkLst>
            <pc:docMk/>
            <pc:sldMk cId="1292160053" sldId="337"/>
            <ac:picMk id="7" creationId="{7F349728-792D-EFD6-8818-EEDFFC5DC569}"/>
          </ac:picMkLst>
        </pc:picChg>
        <pc:picChg chg="add del mod ord">
          <ac:chgData name="Patrick Adelberger" userId="491e66b944374514" providerId="LiveId" clId="{52490F8B-E7BA-4C6A-A3E0-333A8BDE70E4}" dt="2022-07-05T06:45:52.300" v="9003" actId="1076"/>
          <ac:picMkLst>
            <pc:docMk/>
            <pc:sldMk cId="1292160053" sldId="337"/>
            <ac:picMk id="8" creationId="{DEB662B6-CF7C-32F2-EE6E-51CEAB067586}"/>
          </ac:picMkLst>
        </pc:picChg>
        <pc:picChg chg="add del mod ord">
          <ac:chgData name="Patrick Adelberger" userId="491e66b944374514" providerId="LiveId" clId="{52490F8B-E7BA-4C6A-A3E0-333A8BDE70E4}" dt="2022-07-05T06:45:49.325" v="9002" actId="1076"/>
          <ac:picMkLst>
            <pc:docMk/>
            <pc:sldMk cId="1292160053" sldId="337"/>
            <ac:picMk id="9" creationId="{ADCB9841-5B2B-A051-2ECE-2D0D106B649D}"/>
          </ac:picMkLst>
        </pc:picChg>
        <pc:picChg chg="add del mod ord">
          <ac:chgData name="Patrick Adelberger" userId="491e66b944374514" providerId="LiveId" clId="{52490F8B-E7BA-4C6A-A3E0-333A8BDE70E4}" dt="2022-07-05T06:45:45.360" v="9001" actId="14100"/>
          <ac:picMkLst>
            <pc:docMk/>
            <pc:sldMk cId="1292160053" sldId="337"/>
            <ac:picMk id="10" creationId="{B4DB76AF-26CB-5015-E751-2B83242AFEFA}"/>
          </ac:picMkLst>
        </pc:picChg>
      </pc:sldChg>
      <pc:sldChg chg="delSp modSp add mod ord modTransition modShow modNotesTx">
        <pc:chgData name="Patrick Adelberger" userId="491e66b944374514" providerId="LiveId" clId="{52490F8B-E7BA-4C6A-A3E0-333A8BDE70E4}" dt="2022-07-13T15:07:51.997" v="13236"/>
        <pc:sldMkLst>
          <pc:docMk/>
          <pc:sldMk cId="3318225686" sldId="338"/>
        </pc:sldMkLst>
        <pc:spChg chg="del">
          <ac:chgData name="Patrick Adelberger" userId="491e66b944374514" providerId="LiveId" clId="{52490F8B-E7BA-4C6A-A3E0-333A8BDE70E4}" dt="2022-07-05T06:46:19.343" v="9010" actId="478"/>
          <ac:spMkLst>
            <pc:docMk/>
            <pc:sldMk cId="3318225686" sldId="338"/>
            <ac:spMk id="3" creationId="{36DCE7E9-83B6-FF34-473A-D06BF14B948E}"/>
          </ac:spMkLst>
        </pc:spChg>
        <pc:picChg chg="mod">
          <ac:chgData name="Patrick Adelberger" userId="491e66b944374514" providerId="LiveId" clId="{52490F8B-E7BA-4C6A-A3E0-333A8BDE70E4}" dt="2022-07-05T06:47:18.458" v="9028" actId="1076"/>
          <ac:picMkLst>
            <pc:docMk/>
            <pc:sldMk cId="3318225686" sldId="338"/>
            <ac:picMk id="2" creationId="{C13C5E6B-FE00-C8D6-D642-3155A8C023BF}"/>
          </ac:picMkLst>
        </pc:picChg>
        <pc:picChg chg="mod">
          <ac:chgData name="Patrick Adelberger" userId="491e66b944374514" providerId="LiveId" clId="{52490F8B-E7BA-4C6A-A3E0-333A8BDE70E4}" dt="2022-07-05T06:47:21.013" v="9029" actId="1076"/>
          <ac:picMkLst>
            <pc:docMk/>
            <pc:sldMk cId="3318225686" sldId="338"/>
            <ac:picMk id="4" creationId="{DA4ED937-7EBD-66AF-67E3-29BF21A77CF6}"/>
          </ac:picMkLst>
        </pc:picChg>
        <pc:picChg chg="mod">
          <ac:chgData name="Patrick Adelberger" userId="491e66b944374514" providerId="LiveId" clId="{52490F8B-E7BA-4C6A-A3E0-333A8BDE70E4}" dt="2022-07-05T06:47:05.035" v="9025" actId="14100"/>
          <ac:picMkLst>
            <pc:docMk/>
            <pc:sldMk cId="3318225686" sldId="338"/>
            <ac:picMk id="7" creationId="{7F349728-792D-EFD6-8818-EEDFFC5DC569}"/>
          </ac:picMkLst>
        </pc:picChg>
        <pc:picChg chg="del">
          <ac:chgData name="Patrick Adelberger" userId="491e66b944374514" providerId="LiveId" clId="{52490F8B-E7BA-4C6A-A3E0-333A8BDE70E4}" dt="2022-07-05T06:46:10.731" v="9009" actId="478"/>
          <ac:picMkLst>
            <pc:docMk/>
            <pc:sldMk cId="3318225686" sldId="338"/>
            <ac:picMk id="8" creationId="{DEB662B6-CF7C-32F2-EE6E-51CEAB067586}"/>
          </ac:picMkLst>
        </pc:picChg>
        <pc:picChg chg="del">
          <ac:chgData name="Patrick Adelberger" userId="491e66b944374514" providerId="LiveId" clId="{52490F8B-E7BA-4C6A-A3E0-333A8BDE70E4}" dt="2022-07-05T06:46:08.963" v="9007" actId="478"/>
          <ac:picMkLst>
            <pc:docMk/>
            <pc:sldMk cId="3318225686" sldId="338"/>
            <ac:picMk id="9" creationId="{ADCB9841-5B2B-A051-2ECE-2D0D106B649D}"/>
          </ac:picMkLst>
        </pc:picChg>
        <pc:picChg chg="del">
          <ac:chgData name="Patrick Adelberger" userId="491e66b944374514" providerId="LiveId" clId="{52490F8B-E7BA-4C6A-A3E0-333A8BDE70E4}" dt="2022-07-05T06:46:09.918" v="9008" actId="478"/>
          <ac:picMkLst>
            <pc:docMk/>
            <pc:sldMk cId="3318225686" sldId="338"/>
            <ac:picMk id="10" creationId="{B4DB76AF-26CB-5015-E751-2B83242AFEFA}"/>
          </ac:picMkLst>
        </pc:picChg>
        <pc:picChg chg="mod">
          <ac:chgData name="Patrick Adelberger" userId="491e66b944374514" providerId="LiveId" clId="{52490F8B-E7BA-4C6A-A3E0-333A8BDE70E4}" dt="2022-07-05T06:47:07.595" v="9026" actId="1076"/>
          <ac:picMkLst>
            <pc:docMk/>
            <pc:sldMk cId="3318225686" sldId="338"/>
            <ac:picMk id="11" creationId="{DE23683A-EF16-381D-62CD-7C618777A9F3}"/>
          </ac:picMkLst>
        </pc:picChg>
      </pc:sldChg>
      <pc:sldChg chg="addSp delSp modSp add del mod modTransition modClrScheme chgLayout">
        <pc:chgData name="Patrick Adelberger" userId="491e66b944374514" providerId="LiveId" clId="{52490F8B-E7BA-4C6A-A3E0-333A8BDE70E4}" dt="2022-07-05T07:17:49.682" v="9166" actId="47"/>
        <pc:sldMkLst>
          <pc:docMk/>
          <pc:sldMk cId="994702439" sldId="339"/>
        </pc:sldMkLst>
        <pc:spChg chg="mod ord">
          <ac:chgData name="Patrick Adelberger" userId="491e66b944374514" providerId="LiveId" clId="{52490F8B-E7BA-4C6A-A3E0-333A8BDE70E4}" dt="2022-07-05T07:05:36.663" v="9041" actId="700"/>
          <ac:spMkLst>
            <pc:docMk/>
            <pc:sldMk cId="994702439" sldId="339"/>
            <ac:spMk id="2" creationId="{B2A64BB8-0BA9-2ED9-40FA-57224A7EC5D7}"/>
          </ac:spMkLst>
        </pc:spChg>
        <pc:spChg chg="del mod ord">
          <ac:chgData name="Patrick Adelberger" userId="491e66b944374514" providerId="LiveId" clId="{52490F8B-E7BA-4C6A-A3E0-333A8BDE70E4}" dt="2022-07-05T07:05:39.311" v="9042" actId="478"/>
          <ac:spMkLst>
            <pc:docMk/>
            <pc:sldMk cId="994702439" sldId="339"/>
            <ac:spMk id="3" creationId="{4E9AB45E-7730-A052-0B56-29E8470A0E0D}"/>
          </ac:spMkLst>
        </pc:spChg>
        <pc:spChg chg="del">
          <ac:chgData name="Patrick Adelberger" userId="491e66b944374514" providerId="LiveId" clId="{52490F8B-E7BA-4C6A-A3E0-333A8BDE70E4}" dt="2022-07-05T07:05:36.663" v="9041" actId="700"/>
          <ac:spMkLst>
            <pc:docMk/>
            <pc:sldMk cId="994702439" sldId="339"/>
            <ac:spMk id="4" creationId="{C566B549-84B4-BEBD-98C6-009225139E7B}"/>
          </ac:spMkLst>
        </pc:spChg>
        <pc:spChg chg="mod ord">
          <ac:chgData name="Patrick Adelberger" userId="491e66b944374514" providerId="LiveId" clId="{52490F8B-E7BA-4C6A-A3E0-333A8BDE70E4}" dt="2022-07-05T07:05:36.663" v="9041" actId="700"/>
          <ac:spMkLst>
            <pc:docMk/>
            <pc:sldMk cId="994702439" sldId="339"/>
            <ac:spMk id="5" creationId="{6DF3D538-8DE8-E9A0-B1BF-3863C4E6A47F}"/>
          </ac:spMkLst>
        </pc:spChg>
        <pc:spChg chg="add mod">
          <ac:chgData name="Patrick Adelberger" userId="491e66b944374514" providerId="LiveId" clId="{52490F8B-E7BA-4C6A-A3E0-333A8BDE70E4}" dt="2022-07-05T07:07:02.469" v="9063" actId="1076"/>
          <ac:spMkLst>
            <pc:docMk/>
            <pc:sldMk cId="994702439" sldId="339"/>
            <ac:spMk id="6" creationId="{624DFB39-CA70-CDC3-391F-058E363D4921}"/>
          </ac:spMkLst>
        </pc:spChg>
        <pc:spChg chg="add del mod">
          <ac:chgData name="Patrick Adelberger" userId="491e66b944374514" providerId="LiveId" clId="{52490F8B-E7BA-4C6A-A3E0-333A8BDE70E4}" dt="2022-07-05T07:07:46.246" v="9073" actId="478"/>
          <ac:spMkLst>
            <pc:docMk/>
            <pc:sldMk cId="994702439" sldId="339"/>
            <ac:spMk id="10" creationId="{6A146D01-3D97-BC80-3C18-2CA1FF3BF6F8}"/>
          </ac:spMkLst>
        </pc:spChg>
        <pc:picChg chg="mod">
          <ac:chgData name="Patrick Adelberger" userId="491e66b944374514" providerId="LiveId" clId="{52490F8B-E7BA-4C6A-A3E0-333A8BDE70E4}" dt="2022-07-05T07:05:52.239" v="9044" actId="14100"/>
          <ac:picMkLst>
            <pc:docMk/>
            <pc:sldMk cId="994702439" sldId="339"/>
            <ac:picMk id="7" creationId="{BF5B2EE1-71A8-606E-0AC7-939FDC891FDD}"/>
          </ac:picMkLst>
        </pc:picChg>
        <pc:picChg chg="del mod">
          <ac:chgData name="Patrick Adelberger" userId="491e66b944374514" providerId="LiveId" clId="{52490F8B-E7BA-4C6A-A3E0-333A8BDE70E4}" dt="2022-07-05T07:07:46.246" v="9073" actId="478"/>
          <ac:picMkLst>
            <pc:docMk/>
            <pc:sldMk cId="994702439" sldId="339"/>
            <ac:picMk id="8" creationId="{E6935CF8-C105-3FCB-7167-AB1B9168409C}"/>
          </ac:picMkLst>
        </pc:picChg>
        <pc:picChg chg="del mod">
          <ac:chgData name="Patrick Adelberger" userId="491e66b944374514" providerId="LiveId" clId="{52490F8B-E7BA-4C6A-A3E0-333A8BDE70E4}" dt="2022-07-05T07:07:46.246" v="9073" actId="478"/>
          <ac:picMkLst>
            <pc:docMk/>
            <pc:sldMk cId="994702439" sldId="339"/>
            <ac:picMk id="9" creationId="{2373753D-EA9C-99FD-8D62-F9FF9D6AECDD}"/>
          </ac:picMkLst>
        </pc:picChg>
      </pc:sldChg>
      <pc:sldChg chg="delSp add del mod modTransition">
        <pc:chgData name="Patrick Adelberger" userId="491e66b944374514" providerId="LiveId" clId="{52490F8B-E7BA-4C6A-A3E0-333A8BDE70E4}" dt="2022-07-05T07:17:49.682" v="9166" actId="47"/>
        <pc:sldMkLst>
          <pc:docMk/>
          <pc:sldMk cId="434281499" sldId="340"/>
        </pc:sldMkLst>
        <pc:spChg chg="del">
          <ac:chgData name="Patrick Adelberger" userId="491e66b944374514" providerId="LiveId" clId="{52490F8B-E7BA-4C6A-A3E0-333A8BDE70E4}" dt="2022-07-05T07:07:41.086" v="9072" actId="478"/>
          <ac:spMkLst>
            <pc:docMk/>
            <pc:sldMk cId="434281499" sldId="340"/>
            <ac:spMk id="10" creationId="{6A146D01-3D97-BC80-3C18-2CA1FF3BF6F8}"/>
          </ac:spMkLst>
        </pc:spChg>
        <pc:picChg chg="del">
          <ac:chgData name="Patrick Adelberger" userId="491e66b944374514" providerId="LiveId" clId="{52490F8B-E7BA-4C6A-A3E0-333A8BDE70E4}" dt="2022-07-05T07:07:41.086" v="9072" actId="478"/>
          <ac:picMkLst>
            <pc:docMk/>
            <pc:sldMk cId="434281499" sldId="340"/>
            <ac:picMk id="9" creationId="{2373753D-EA9C-99FD-8D62-F9FF9D6AECDD}"/>
          </ac:picMkLst>
        </pc:picChg>
      </pc:sldChg>
      <pc:sldChg chg="delSp modSp add mod modTransition modNotesTx">
        <pc:chgData name="Patrick Adelberger" userId="491e66b944374514" providerId="LiveId" clId="{52490F8B-E7BA-4C6A-A3E0-333A8BDE70E4}" dt="2022-07-13T15:27:16.613" v="14264" actId="20577"/>
        <pc:sldMkLst>
          <pc:docMk/>
          <pc:sldMk cId="514199524" sldId="341"/>
        </pc:sldMkLst>
        <pc:spChg chg="mod">
          <ac:chgData name="Patrick Adelberger" userId="491e66b944374514" providerId="LiveId" clId="{52490F8B-E7BA-4C6A-A3E0-333A8BDE70E4}" dt="2022-07-05T07:16:55.685" v="9153" actId="14100"/>
          <ac:spMkLst>
            <pc:docMk/>
            <pc:sldMk cId="514199524" sldId="341"/>
            <ac:spMk id="6" creationId="{624DFB39-CA70-CDC3-391F-058E363D4921}"/>
          </ac:spMkLst>
        </pc:spChg>
        <pc:spChg chg="del mod">
          <ac:chgData name="Patrick Adelberger" userId="491e66b944374514" providerId="LiveId" clId="{52490F8B-E7BA-4C6A-A3E0-333A8BDE70E4}" dt="2022-07-05T07:18:24.171" v="9172" actId="478"/>
          <ac:spMkLst>
            <pc:docMk/>
            <pc:sldMk cId="514199524" sldId="341"/>
            <ac:spMk id="10" creationId="{6A146D01-3D97-BC80-3C18-2CA1FF3BF6F8}"/>
          </ac:spMkLst>
        </pc:spChg>
        <pc:picChg chg="mod ord">
          <ac:chgData name="Patrick Adelberger" userId="491e66b944374514" providerId="LiveId" clId="{52490F8B-E7BA-4C6A-A3E0-333A8BDE70E4}" dt="2022-07-05T07:17:08.864" v="9162" actId="14100"/>
          <ac:picMkLst>
            <pc:docMk/>
            <pc:sldMk cId="514199524" sldId="341"/>
            <ac:picMk id="7" creationId="{BF5B2EE1-71A8-606E-0AC7-939FDC891FDD}"/>
          </ac:picMkLst>
        </pc:picChg>
        <pc:picChg chg="del mod">
          <ac:chgData name="Patrick Adelberger" userId="491e66b944374514" providerId="LiveId" clId="{52490F8B-E7BA-4C6A-A3E0-333A8BDE70E4}" dt="2022-07-05T07:18:24.171" v="9172" actId="478"/>
          <ac:picMkLst>
            <pc:docMk/>
            <pc:sldMk cId="514199524" sldId="341"/>
            <ac:picMk id="8" creationId="{E6935CF8-C105-3FCB-7167-AB1B9168409C}"/>
          </ac:picMkLst>
        </pc:picChg>
        <pc:picChg chg="del mod ord">
          <ac:chgData name="Patrick Adelberger" userId="491e66b944374514" providerId="LiveId" clId="{52490F8B-E7BA-4C6A-A3E0-333A8BDE70E4}" dt="2022-07-05T07:18:24.171" v="9172" actId="478"/>
          <ac:picMkLst>
            <pc:docMk/>
            <pc:sldMk cId="514199524" sldId="341"/>
            <ac:picMk id="9" creationId="{2373753D-EA9C-99FD-8D62-F9FF9D6AECDD}"/>
          </ac:picMkLst>
        </pc:picChg>
      </pc:sldChg>
      <pc:sldChg chg="addSp delSp add mod modNotesTx">
        <pc:chgData name="Patrick Adelberger" userId="491e66b944374514" providerId="LiveId" clId="{52490F8B-E7BA-4C6A-A3E0-333A8BDE70E4}" dt="2022-07-13T15:28:32.815" v="14425"/>
        <pc:sldMkLst>
          <pc:docMk/>
          <pc:sldMk cId="2259003893" sldId="342"/>
        </pc:sldMkLst>
        <pc:spChg chg="add del">
          <ac:chgData name="Patrick Adelberger" userId="491e66b944374514" providerId="LiveId" clId="{52490F8B-E7BA-4C6A-A3E0-333A8BDE70E4}" dt="2022-07-05T07:18:16.145" v="9171" actId="478"/>
          <ac:spMkLst>
            <pc:docMk/>
            <pc:sldMk cId="2259003893" sldId="342"/>
            <ac:spMk id="10" creationId="{6A146D01-3D97-BC80-3C18-2CA1FF3BF6F8}"/>
          </ac:spMkLst>
        </pc:spChg>
        <pc:picChg chg="add del">
          <ac:chgData name="Patrick Adelberger" userId="491e66b944374514" providerId="LiveId" clId="{52490F8B-E7BA-4C6A-A3E0-333A8BDE70E4}" dt="2022-07-05T07:18:16.145" v="9171" actId="478"/>
          <ac:picMkLst>
            <pc:docMk/>
            <pc:sldMk cId="2259003893" sldId="342"/>
            <ac:picMk id="9" creationId="{2373753D-EA9C-99FD-8D62-F9FF9D6AECDD}"/>
          </ac:picMkLst>
        </pc:picChg>
      </pc:sldChg>
      <pc:sldChg chg="add modNotesTx">
        <pc:chgData name="Patrick Adelberger" userId="491e66b944374514" providerId="LiveId" clId="{52490F8B-E7BA-4C6A-A3E0-333A8BDE70E4}" dt="2022-07-13T15:29:26.549" v="14442"/>
        <pc:sldMkLst>
          <pc:docMk/>
          <pc:sldMk cId="1221612598" sldId="343"/>
        </pc:sldMkLst>
      </pc:sldChg>
      <pc:sldChg chg="addSp delSp modSp add mod delAnim modAnim delCm modNotesTx">
        <pc:chgData name="Patrick Adelberger" userId="491e66b944374514" providerId="LiveId" clId="{52490F8B-E7BA-4C6A-A3E0-333A8BDE70E4}" dt="2022-07-13T15:41:38.653" v="14487" actId="20577"/>
        <pc:sldMkLst>
          <pc:docMk/>
          <pc:sldMk cId="785755386" sldId="344"/>
        </pc:sldMkLst>
        <pc:picChg chg="del">
          <ac:chgData name="Patrick Adelberger" userId="491e66b944374514" providerId="LiveId" clId="{52490F8B-E7BA-4C6A-A3E0-333A8BDE70E4}" dt="2022-07-05T16:15:14.829" v="11344" actId="478"/>
          <ac:picMkLst>
            <pc:docMk/>
            <pc:sldMk cId="785755386" sldId="344"/>
            <ac:picMk id="2" creationId="{37E026B8-0F15-2FCA-C910-41C9C4AABBAE}"/>
          </ac:picMkLst>
        </pc:picChg>
        <pc:picChg chg="add mod">
          <ac:chgData name="Patrick Adelberger" userId="491e66b944374514" providerId="LiveId" clId="{52490F8B-E7BA-4C6A-A3E0-333A8BDE70E4}" dt="2022-07-05T16:15:23.262" v="11345"/>
          <ac:picMkLst>
            <pc:docMk/>
            <pc:sldMk cId="785755386" sldId="344"/>
            <ac:picMk id="3" creationId="{7108AE1E-40B6-BDF0-A546-8D4FFE4950DC}"/>
          </ac:picMkLst>
        </pc:picChg>
      </pc:sldChg>
      <pc:sldChg chg="add del">
        <pc:chgData name="Patrick Adelberger" userId="491e66b944374514" providerId="LiveId" clId="{52490F8B-E7BA-4C6A-A3E0-333A8BDE70E4}" dt="2022-07-05T07:20:03.003" v="9181" actId="47"/>
        <pc:sldMkLst>
          <pc:docMk/>
          <pc:sldMk cId="3274609139" sldId="344"/>
        </pc:sldMkLst>
      </pc:sldChg>
      <pc:sldChg chg="add del">
        <pc:chgData name="Patrick Adelberger" userId="491e66b944374514" providerId="LiveId" clId="{52490F8B-E7BA-4C6A-A3E0-333A8BDE70E4}" dt="2022-07-05T12:44:10.169" v="11275" actId="47"/>
        <pc:sldMkLst>
          <pc:docMk/>
          <pc:sldMk cId="3517807651" sldId="344"/>
        </pc:sldMkLst>
      </pc:sldChg>
      <pc:sldChg chg="addSp delSp modSp add del mod ord modShow">
        <pc:chgData name="Patrick Adelberger" userId="491e66b944374514" providerId="LiveId" clId="{52490F8B-E7BA-4C6A-A3E0-333A8BDE70E4}" dt="2022-07-05T10:19:31.563" v="11014" actId="47"/>
        <pc:sldMkLst>
          <pc:docMk/>
          <pc:sldMk cId="3640137481" sldId="344"/>
        </pc:sldMkLst>
        <pc:picChg chg="del mod">
          <ac:chgData name="Patrick Adelberger" userId="491e66b944374514" providerId="LiveId" clId="{52490F8B-E7BA-4C6A-A3E0-333A8BDE70E4}" dt="2022-07-05T07:22:01.138" v="9199" actId="478"/>
          <ac:picMkLst>
            <pc:docMk/>
            <pc:sldMk cId="3640137481" sldId="344"/>
            <ac:picMk id="3" creationId="{B04A07F7-2BA1-8CDA-C0F7-5A82DC58FA04}"/>
          </ac:picMkLst>
        </pc:picChg>
        <pc:picChg chg="add mod">
          <ac:chgData name="Patrick Adelberger" userId="491e66b944374514" providerId="LiveId" clId="{52490F8B-E7BA-4C6A-A3E0-333A8BDE70E4}" dt="2022-07-05T07:21:28.880" v="9196" actId="14100"/>
          <ac:picMkLst>
            <pc:docMk/>
            <pc:sldMk cId="3640137481" sldId="344"/>
            <ac:picMk id="5" creationId="{315D0FDC-1AA9-1D29-847E-F54D6160A666}"/>
          </ac:picMkLst>
        </pc:picChg>
      </pc:sldChg>
      <pc:sldChg chg="addSp delSp modSp add mod delAnim modAnim modNotesTx">
        <pc:chgData name="Patrick Adelberger" userId="491e66b944374514" providerId="LiveId" clId="{52490F8B-E7BA-4C6A-A3E0-333A8BDE70E4}" dt="2022-07-13T15:25:17.174" v="14166" actId="20577"/>
        <pc:sldMkLst>
          <pc:docMk/>
          <pc:sldMk cId="971537523" sldId="345"/>
        </pc:sldMkLst>
        <pc:picChg chg="del">
          <ac:chgData name="Patrick Adelberger" userId="491e66b944374514" providerId="LiveId" clId="{52490F8B-E7BA-4C6A-A3E0-333A8BDE70E4}" dt="2022-07-05T16:24:18.445" v="11349" actId="478"/>
          <ac:picMkLst>
            <pc:docMk/>
            <pc:sldMk cId="971537523" sldId="345"/>
            <ac:picMk id="2" creationId="{D5E091DD-AFFA-7B16-BA53-822C40A40ED6}"/>
          </ac:picMkLst>
        </pc:picChg>
        <pc:picChg chg="add mod">
          <ac:chgData name="Patrick Adelberger" userId="491e66b944374514" providerId="LiveId" clId="{52490F8B-E7BA-4C6A-A3E0-333A8BDE70E4}" dt="2022-07-05T16:26:22.879" v="11350"/>
          <ac:picMkLst>
            <pc:docMk/>
            <pc:sldMk cId="971537523" sldId="345"/>
            <ac:picMk id="3" creationId="{9B99CD0C-ED67-DF6B-FECD-3639EF3339A4}"/>
          </ac:picMkLst>
        </pc:picChg>
      </pc:sldChg>
      <pc:sldChg chg="addSp modSp add del mod modShow">
        <pc:chgData name="Patrick Adelberger" userId="491e66b944374514" providerId="LiveId" clId="{52490F8B-E7BA-4C6A-A3E0-333A8BDE70E4}" dt="2022-07-05T10:19:31.563" v="11014" actId="47"/>
        <pc:sldMkLst>
          <pc:docMk/>
          <pc:sldMk cId="2328790359" sldId="345"/>
        </pc:sldMkLst>
        <pc:picChg chg="mod">
          <ac:chgData name="Patrick Adelberger" userId="491e66b944374514" providerId="LiveId" clId="{52490F8B-E7BA-4C6A-A3E0-333A8BDE70E4}" dt="2022-07-05T07:22:19.032" v="9203"/>
          <ac:picMkLst>
            <pc:docMk/>
            <pc:sldMk cId="2328790359" sldId="345"/>
            <ac:picMk id="5" creationId="{315D0FDC-1AA9-1D29-847E-F54D6160A666}"/>
          </ac:picMkLst>
        </pc:picChg>
        <pc:picChg chg="add mod">
          <ac:chgData name="Patrick Adelberger" userId="491e66b944374514" providerId="LiveId" clId="{52490F8B-E7BA-4C6A-A3E0-333A8BDE70E4}" dt="2022-07-05T07:22:08.578" v="9201"/>
          <ac:picMkLst>
            <pc:docMk/>
            <pc:sldMk cId="2328790359" sldId="345"/>
            <ac:picMk id="6" creationId="{CB1460DE-D625-BC65-311B-7B8165B327E4}"/>
          </ac:picMkLst>
        </pc:picChg>
      </pc:sldChg>
      <pc:sldChg chg="delSp modSp add mod modTransition modNotesTx">
        <pc:chgData name="Patrick Adelberger" userId="491e66b944374514" providerId="LiveId" clId="{52490F8B-E7BA-4C6A-A3E0-333A8BDE70E4}" dt="2022-07-13T13:07:44.089" v="12968" actId="20577"/>
        <pc:sldMkLst>
          <pc:docMk/>
          <pc:sldMk cId="3807288004" sldId="346"/>
        </pc:sldMkLst>
        <pc:picChg chg="mod">
          <ac:chgData name="Patrick Adelberger" userId="491e66b944374514" providerId="LiveId" clId="{52490F8B-E7BA-4C6A-A3E0-333A8BDE70E4}" dt="2022-07-05T16:38:08.863" v="11432" actId="14100"/>
          <ac:picMkLst>
            <pc:docMk/>
            <pc:sldMk cId="3807288004" sldId="346"/>
            <ac:picMk id="2" creationId="{C0AAACBB-4DF3-CFEE-1DB7-70066F6BBE2D}"/>
          </ac:picMkLst>
        </pc:picChg>
        <pc:picChg chg="del">
          <ac:chgData name="Patrick Adelberger" userId="491e66b944374514" providerId="LiveId" clId="{52490F8B-E7BA-4C6A-A3E0-333A8BDE70E4}" dt="2022-07-05T16:30:20.596" v="11386" actId="478"/>
          <ac:picMkLst>
            <pc:docMk/>
            <pc:sldMk cId="3807288004" sldId="346"/>
            <ac:picMk id="6" creationId="{CF1F5EBD-4F82-F80A-D9BC-72DEF1F91524}"/>
          </ac:picMkLst>
        </pc:picChg>
        <pc:picChg chg="del">
          <ac:chgData name="Patrick Adelberger" userId="491e66b944374514" providerId="LiveId" clId="{52490F8B-E7BA-4C6A-A3E0-333A8BDE70E4}" dt="2022-07-05T16:30:21.513" v="11387" actId="478"/>
          <ac:picMkLst>
            <pc:docMk/>
            <pc:sldMk cId="3807288004" sldId="346"/>
            <ac:picMk id="7" creationId="{8161F5FC-64D5-A5D0-9F1A-A3DE3FD2CA12}"/>
          </ac:picMkLst>
        </pc:picChg>
      </pc:sldChg>
      <pc:sldChg chg="addSp delSp modSp add mod modTransition modNotesTx">
        <pc:chgData name="Patrick Adelberger" userId="491e66b944374514" providerId="LiveId" clId="{52490F8B-E7BA-4C6A-A3E0-333A8BDE70E4}" dt="2022-07-13T15:42:06.807" v="14499" actId="20577"/>
        <pc:sldMkLst>
          <pc:docMk/>
          <pc:sldMk cId="2979705075" sldId="347"/>
        </pc:sldMkLst>
        <pc:spChg chg="add del mod">
          <ac:chgData name="Patrick Adelberger" userId="491e66b944374514" providerId="LiveId" clId="{52490F8B-E7BA-4C6A-A3E0-333A8BDE70E4}" dt="2022-07-05T16:33:40.280" v="11398"/>
          <ac:spMkLst>
            <pc:docMk/>
            <pc:sldMk cId="2979705075" sldId="347"/>
            <ac:spMk id="3" creationId="{BCCEF5F0-3972-2335-7382-484511183DFD}"/>
          </ac:spMkLst>
        </pc:spChg>
        <pc:picChg chg="del mod">
          <ac:chgData name="Patrick Adelberger" userId="491e66b944374514" providerId="LiveId" clId="{52490F8B-E7BA-4C6A-A3E0-333A8BDE70E4}" dt="2022-07-05T16:33:40.280" v="11398"/>
          <ac:picMkLst>
            <pc:docMk/>
            <pc:sldMk cId="2979705075" sldId="347"/>
            <ac:picMk id="2" creationId="{C0AAACBB-4DF3-CFEE-1DB7-70066F6BBE2D}"/>
          </ac:picMkLst>
        </pc:picChg>
        <pc:picChg chg="mod">
          <ac:chgData name="Patrick Adelberger" userId="491e66b944374514" providerId="LiveId" clId="{52490F8B-E7BA-4C6A-A3E0-333A8BDE70E4}" dt="2022-07-05T16:37:52.464" v="11430" actId="14100"/>
          <ac:picMkLst>
            <pc:docMk/>
            <pc:sldMk cId="2979705075" sldId="347"/>
            <ac:picMk id="6" creationId="{4457BCF7-47DD-1976-7D03-8EA6EE84EB6F}"/>
          </ac:picMkLst>
        </pc:picChg>
        <pc:picChg chg="mod">
          <ac:chgData name="Patrick Adelberger" userId="491e66b944374514" providerId="LiveId" clId="{52490F8B-E7BA-4C6A-A3E0-333A8BDE70E4}" dt="2022-07-05T16:34:22.930" v="11403" actId="14100"/>
          <ac:picMkLst>
            <pc:docMk/>
            <pc:sldMk cId="2979705075" sldId="347"/>
            <ac:picMk id="7" creationId="{6470F8CF-9AD6-50D1-F17C-11A005026D22}"/>
          </ac:picMkLst>
        </pc:picChg>
      </pc:sldChg>
      <pc:sldChg chg="addSp delSp modSp add mod ord modNotesTx">
        <pc:chgData name="Patrick Adelberger" userId="491e66b944374514" providerId="LiveId" clId="{52490F8B-E7BA-4C6A-A3E0-333A8BDE70E4}" dt="2022-07-13T13:08:49.953" v="13024" actId="20577"/>
        <pc:sldMkLst>
          <pc:docMk/>
          <pc:sldMk cId="1453080588" sldId="348"/>
        </pc:sldMkLst>
        <pc:spChg chg="add del mod">
          <ac:chgData name="Patrick Adelberger" userId="491e66b944374514" providerId="LiveId" clId="{52490F8B-E7BA-4C6A-A3E0-333A8BDE70E4}" dt="2022-07-05T16:40:51.550" v="11465" actId="478"/>
          <ac:spMkLst>
            <pc:docMk/>
            <pc:sldMk cId="1453080588" sldId="348"/>
            <ac:spMk id="4" creationId="{A3ED216D-E3FE-EF7D-F5CB-557749A6584A}"/>
          </ac:spMkLst>
        </pc:spChg>
        <pc:spChg chg="add del mod">
          <ac:chgData name="Patrick Adelberger" userId="491e66b944374514" providerId="LiveId" clId="{52490F8B-E7BA-4C6A-A3E0-333A8BDE70E4}" dt="2022-07-05T16:40:51.550" v="11465" actId="478"/>
          <ac:spMkLst>
            <pc:docMk/>
            <pc:sldMk cId="1453080588" sldId="348"/>
            <ac:spMk id="6" creationId="{2FF0656F-7B2A-5F8D-B54A-DF2398228E23}"/>
          </ac:spMkLst>
        </pc:spChg>
      </pc:sldChg>
      <pc:sldChg chg="add del ord">
        <pc:chgData name="Patrick Adelberger" userId="491e66b944374514" providerId="LiveId" clId="{52490F8B-E7BA-4C6A-A3E0-333A8BDE70E4}" dt="2022-07-05T16:35:04.796" v="11409" actId="47"/>
        <pc:sldMkLst>
          <pc:docMk/>
          <pc:sldMk cId="4193995620" sldId="348"/>
        </pc:sldMkLst>
      </pc:sldChg>
      <pc:sldChg chg="modSp add del mod">
        <pc:chgData name="Patrick Adelberger" userId="491e66b944374514" providerId="LiveId" clId="{52490F8B-E7BA-4C6A-A3E0-333A8BDE70E4}" dt="2022-07-05T16:36:03.014" v="11421" actId="47"/>
        <pc:sldMkLst>
          <pc:docMk/>
          <pc:sldMk cId="1549646525" sldId="349"/>
        </pc:sldMkLst>
        <pc:picChg chg="mod">
          <ac:chgData name="Patrick Adelberger" userId="491e66b944374514" providerId="LiveId" clId="{52490F8B-E7BA-4C6A-A3E0-333A8BDE70E4}" dt="2022-07-05T16:35:46.896" v="11417" actId="1076"/>
          <ac:picMkLst>
            <pc:docMk/>
            <pc:sldMk cId="1549646525" sldId="349"/>
            <ac:picMk id="6" creationId="{4457BCF7-47DD-1976-7D03-8EA6EE84EB6F}"/>
          </ac:picMkLst>
        </pc:picChg>
        <pc:picChg chg="mod">
          <ac:chgData name="Patrick Adelberger" userId="491e66b944374514" providerId="LiveId" clId="{52490F8B-E7BA-4C6A-A3E0-333A8BDE70E4}" dt="2022-07-05T16:35:41.185" v="11415" actId="14100"/>
          <ac:picMkLst>
            <pc:docMk/>
            <pc:sldMk cId="1549646525" sldId="349"/>
            <ac:picMk id="7" creationId="{6470F8CF-9AD6-50D1-F17C-11A005026D22}"/>
          </ac:picMkLst>
        </pc:picChg>
      </pc:sldChg>
      <pc:sldChg chg="addSp delSp modSp add mod ord modNotesTx">
        <pc:chgData name="Patrick Adelberger" userId="491e66b944374514" providerId="LiveId" clId="{52490F8B-E7BA-4C6A-A3E0-333A8BDE70E4}" dt="2022-07-13T13:06:37.320" v="12858" actId="20577"/>
        <pc:sldMkLst>
          <pc:docMk/>
          <pc:sldMk cId="3865848798" sldId="350"/>
        </pc:sldMkLst>
        <pc:spChg chg="add del mod">
          <ac:chgData name="Patrick Adelberger" userId="491e66b944374514" providerId="LiveId" clId="{52490F8B-E7BA-4C6A-A3E0-333A8BDE70E4}" dt="2022-07-05T16:36:55.822" v="11425"/>
          <ac:spMkLst>
            <pc:docMk/>
            <pc:sldMk cId="3865848798" sldId="350"/>
            <ac:spMk id="3" creationId="{1A8338A2-36FE-A1C0-6521-53201D511396}"/>
          </ac:spMkLst>
        </pc:spChg>
        <pc:picChg chg="del">
          <ac:chgData name="Patrick Adelberger" userId="491e66b944374514" providerId="LiveId" clId="{52490F8B-E7BA-4C6A-A3E0-333A8BDE70E4}" dt="2022-07-05T16:36:55.822" v="11425"/>
          <ac:picMkLst>
            <pc:docMk/>
            <pc:sldMk cId="3865848798" sldId="350"/>
            <ac:picMk id="2" creationId="{C0AAACBB-4DF3-CFEE-1DB7-70066F6BBE2D}"/>
          </ac:picMkLst>
        </pc:picChg>
        <pc:picChg chg="mod">
          <ac:chgData name="Patrick Adelberger" userId="491e66b944374514" providerId="LiveId" clId="{52490F8B-E7BA-4C6A-A3E0-333A8BDE70E4}" dt="2022-07-05T16:37:08.122" v="11427"/>
          <ac:picMkLst>
            <pc:docMk/>
            <pc:sldMk cId="3865848798" sldId="350"/>
            <ac:picMk id="6" creationId="{2E4CC96D-C27F-EAC5-4ED7-B5D25179BA9C}"/>
          </ac:picMkLst>
        </pc:picChg>
        <pc:picChg chg="mod">
          <ac:chgData name="Patrick Adelberger" userId="491e66b944374514" providerId="LiveId" clId="{52490F8B-E7BA-4C6A-A3E0-333A8BDE70E4}" dt="2022-07-05T16:36:55.822" v="11425"/>
          <ac:picMkLst>
            <pc:docMk/>
            <pc:sldMk cId="3865848798" sldId="350"/>
            <ac:picMk id="7" creationId="{3EEDED61-8132-B94E-3DDF-773E7AD2F250}"/>
          </ac:picMkLst>
        </pc:picChg>
      </pc:sldChg>
      <pc:sldChg chg="addSp delSp modSp add mod ord modNotesTx">
        <pc:chgData name="Patrick Adelberger" userId="491e66b944374514" providerId="LiveId" clId="{52490F8B-E7BA-4C6A-A3E0-333A8BDE70E4}" dt="2022-07-13T15:18:41.014" v="13884" actId="113"/>
        <pc:sldMkLst>
          <pc:docMk/>
          <pc:sldMk cId="2177127033" sldId="351"/>
        </pc:sldMkLst>
        <pc:spChg chg="add del mod">
          <ac:chgData name="Patrick Adelberger" userId="491e66b944374514" providerId="LiveId" clId="{52490F8B-E7BA-4C6A-A3E0-333A8BDE70E4}" dt="2022-07-05T16:38:48.538" v="11444"/>
          <ac:spMkLst>
            <pc:docMk/>
            <pc:sldMk cId="2177127033" sldId="351"/>
            <ac:spMk id="4" creationId="{C81C98A5-D092-5BBF-596B-6DE743069AB8}"/>
          </ac:spMkLst>
        </pc:spChg>
        <pc:picChg chg="del">
          <ac:chgData name="Patrick Adelberger" userId="491e66b944374514" providerId="LiveId" clId="{52490F8B-E7BA-4C6A-A3E0-333A8BDE70E4}" dt="2022-07-05T16:38:48.538" v="11444"/>
          <ac:picMkLst>
            <pc:docMk/>
            <pc:sldMk cId="2177127033" sldId="351"/>
            <ac:picMk id="2" creationId="{C0AAACBB-4DF3-CFEE-1DB7-70066F6BBE2D}"/>
          </ac:picMkLst>
        </pc:picChg>
        <pc:picChg chg="mod">
          <ac:chgData name="Patrick Adelberger" userId="491e66b944374514" providerId="LiveId" clId="{52490F8B-E7BA-4C6A-A3E0-333A8BDE70E4}" dt="2022-07-05T16:39:03" v="11446"/>
          <ac:picMkLst>
            <pc:docMk/>
            <pc:sldMk cId="2177127033" sldId="351"/>
            <ac:picMk id="6" creationId="{A3A3CBB3-E5E6-E4E3-6C96-0B1081C42BFE}"/>
          </ac:picMkLst>
        </pc:picChg>
        <pc:picChg chg="mod">
          <ac:chgData name="Patrick Adelberger" userId="491e66b944374514" providerId="LiveId" clId="{52490F8B-E7BA-4C6A-A3E0-333A8BDE70E4}" dt="2022-07-05T16:38:48.538" v="11444"/>
          <ac:picMkLst>
            <pc:docMk/>
            <pc:sldMk cId="2177127033" sldId="351"/>
            <ac:picMk id="7" creationId="{D64E58D4-820E-E1D7-245C-F3264AC59828}"/>
          </ac:picMkLst>
        </pc:picChg>
      </pc:sldChg>
      <pc:sldChg chg="addSp delSp modSp add mod ord modNotesTx">
        <pc:chgData name="Patrick Adelberger" userId="491e66b944374514" providerId="LiveId" clId="{52490F8B-E7BA-4C6A-A3E0-333A8BDE70E4}" dt="2022-07-13T15:19:19.035" v="13891" actId="113"/>
        <pc:sldMkLst>
          <pc:docMk/>
          <pc:sldMk cId="1473173058" sldId="352"/>
        </pc:sldMkLst>
        <pc:spChg chg="add del mod">
          <ac:chgData name="Patrick Adelberger" userId="491e66b944374514" providerId="LiveId" clId="{52490F8B-E7BA-4C6A-A3E0-333A8BDE70E4}" dt="2022-07-05T16:40:12.712" v="11459"/>
          <ac:spMkLst>
            <pc:docMk/>
            <pc:sldMk cId="1473173058" sldId="352"/>
            <ac:spMk id="4" creationId="{EF99BC23-3FDD-7631-FE28-1A01DD5ADAA9}"/>
          </ac:spMkLst>
        </pc:spChg>
        <pc:picChg chg="del">
          <ac:chgData name="Patrick Adelberger" userId="491e66b944374514" providerId="LiveId" clId="{52490F8B-E7BA-4C6A-A3E0-333A8BDE70E4}" dt="2022-07-05T16:40:12.712" v="11459"/>
          <ac:picMkLst>
            <pc:docMk/>
            <pc:sldMk cId="1473173058" sldId="352"/>
            <ac:picMk id="2" creationId="{C0AAACBB-4DF3-CFEE-1DB7-70066F6BBE2D}"/>
          </ac:picMkLst>
        </pc:picChg>
        <pc:picChg chg="mod">
          <ac:chgData name="Patrick Adelberger" userId="491e66b944374514" providerId="LiveId" clId="{52490F8B-E7BA-4C6A-A3E0-333A8BDE70E4}" dt="2022-07-05T16:40:21.010" v="11461"/>
          <ac:picMkLst>
            <pc:docMk/>
            <pc:sldMk cId="1473173058" sldId="352"/>
            <ac:picMk id="6" creationId="{E24282B2-1D87-0E6D-04BB-E1FC9CB8339E}"/>
          </ac:picMkLst>
        </pc:picChg>
        <pc:picChg chg="mod">
          <ac:chgData name="Patrick Adelberger" userId="491e66b944374514" providerId="LiveId" clId="{52490F8B-E7BA-4C6A-A3E0-333A8BDE70E4}" dt="2022-07-05T16:40:12.712" v="11459"/>
          <ac:picMkLst>
            <pc:docMk/>
            <pc:sldMk cId="1473173058" sldId="352"/>
            <ac:picMk id="7" creationId="{92AC0659-6830-8346-C33B-3458B983FC38}"/>
          </ac:picMkLst>
        </pc:picChg>
      </pc:sldChg>
      <pc:sldChg chg="addSp delSp modSp add mod modNotesTx">
        <pc:chgData name="Patrick Adelberger" userId="491e66b944374514" providerId="LiveId" clId="{52490F8B-E7BA-4C6A-A3E0-333A8BDE70E4}" dt="2022-07-13T15:19:30.980" v="13892" actId="113"/>
        <pc:sldMkLst>
          <pc:docMk/>
          <pc:sldMk cId="1070906127" sldId="353"/>
        </pc:sldMkLst>
        <pc:spChg chg="add del mod">
          <ac:chgData name="Patrick Adelberger" userId="491e66b944374514" providerId="LiveId" clId="{52490F8B-E7BA-4C6A-A3E0-333A8BDE70E4}" dt="2022-07-05T16:40:34.206" v="11462"/>
          <ac:spMkLst>
            <pc:docMk/>
            <pc:sldMk cId="1070906127" sldId="353"/>
            <ac:spMk id="4" creationId="{38556747-9323-B948-C597-2C60EAED34F7}"/>
          </ac:spMkLst>
        </pc:spChg>
        <pc:picChg chg="del">
          <ac:chgData name="Patrick Adelberger" userId="491e66b944374514" providerId="LiveId" clId="{52490F8B-E7BA-4C6A-A3E0-333A8BDE70E4}" dt="2022-07-05T16:40:34.206" v="11462"/>
          <ac:picMkLst>
            <pc:docMk/>
            <pc:sldMk cId="1070906127" sldId="353"/>
            <ac:picMk id="2" creationId="{C0AAACBB-4DF3-CFEE-1DB7-70066F6BBE2D}"/>
          </ac:picMkLst>
        </pc:picChg>
        <pc:picChg chg="mod">
          <ac:chgData name="Patrick Adelberger" userId="491e66b944374514" providerId="LiveId" clId="{52490F8B-E7BA-4C6A-A3E0-333A8BDE70E4}" dt="2022-07-05T16:40:41.107" v="11464"/>
          <ac:picMkLst>
            <pc:docMk/>
            <pc:sldMk cId="1070906127" sldId="353"/>
            <ac:picMk id="6" creationId="{02DF03A4-4310-FFDA-9C35-CF421BF1EB7A}"/>
          </ac:picMkLst>
        </pc:picChg>
        <pc:picChg chg="mod">
          <ac:chgData name="Patrick Adelberger" userId="491e66b944374514" providerId="LiveId" clId="{52490F8B-E7BA-4C6A-A3E0-333A8BDE70E4}" dt="2022-07-05T16:40:34.206" v="11462"/>
          <ac:picMkLst>
            <pc:docMk/>
            <pc:sldMk cId="1070906127" sldId="353"/>
            <ac:picMk id="7" creationId="{25F9B90E-9C2F-74CB-3913-65D79ED10285}"/>
          </ac:picMkLst>
        </pc:picChg>
      </pc:sldChg>
    </pc:docChg>
  </pc:docChgLst>
  <pc:docChgLst>
    <pc:chgData name="Patrick Adelberger" userId="491e66b944374514" providerId="Windows Live" clId="Web-{C3CD6FA1-AF37-46EC-8F70-4106E2386AFE}"/>
    <pc:docChg chg="modSld">
      <pc:chgData name="Patrick Adelberger" userId="491e66b944374514" providerId="Windows Live" clId="Web-{C3CD6FA1-AF37-46EC-8F70-4106E2386AFE}" dt="2022-07-05T12:10:59.432" v="46" actId="14100"/>
      <pc:docMkLst>
        <pc:docMk/>
      </pc:docMkLst>
      <pc:sldChg chg="addSp modSp addCm modCm">
        <pc:chgData name="Patrick Adelberger" userId="491e66b944374514" providerId="Windows Live" clId="Web-{C3CD6FA1-AF37-46EC-8F70-4106E2386AFE}" dt="2022-07-05T12:03:49.372" v="42"/>
        <pc:sldMkLst>
          <pc:docMk/>
          <pc:sldMk cId="3301850067" sldId="256"/>
        </pc:sldMkLst>
        <pc:picChg chg="add mod">
          <ac:chgData name="Patrick Adelberger" userId="491e66b944374514" providerId="Windows Live" clId="Web-{C3CD6FA1-AF37-46EC-8F70-4106E2386AFE}" dt="2022-07-05T09:54:28.310" v="41"/>
          <ac:picMkLst>
            <pc:docMk/>
            <pc:sldMk cId="3301850067" sldId="256"/>
            <ac:picMk id="12" creationId="{A339521C-C02E-31BF-142C-6288F2926E7A}"/>
          </ac:picMkLst>
        </pc:picChg>
      </pc:sldChg>
      <pc:sldChg chg="addSp delSp modSp modNotes">
        <pc:chgData name="Patrick Adelberger" userId="491e66b944374514" providerId="Windows Live" clId="Web-{C3CD6FA1-AF37-46EC-8F70-4106E2386AFE}" dt="2022-07-05T07:05:04.713" v="35"/>
        <pc:sldMkLst>
          <pc:docMk/>
          <pc:sldMk cId="402396712" sldId="283"/>
        </pc:sldMkLst>
        <pc:picChg chg="add del mod">
          <ac:chgData name="Patrick Adelberger" userId="491e66b944374514" providerId="Windows Live" clId="Web-{C3CD6FA1-AF37-46EC-8F70-4106E2386AFE}" dt="2022-07-05T06:54:26.950" v="2"/>
          <ac:picMkLst>
            <pc:docMk/>
            <pc:sldMk cId="402396712" sldId="283"/>
            <ac:picMk id="6" creationId="{29A4C380-F2CF-0C73-CA7D-2911524736DD}"/>
          </ac:picMkLst>
        </pc:picChg>
        <pc:picChg chg="add mod">
          <ac:chgData name="Patrick Adelberger" userId="491e66b944374514" providerId="Windows Live" clId="Web-{C3CD6FA1-AF37-46EC-8F70-4106E2386AFE}" dt="2022-07-05T06:54:36.294" v="5" actId="14100"/>
          <ac:picMkLst>
            <pc:docMk/>
            <pc:sldMk cId="402396712" sldId="283"/>
            <ac:picMk id="8" creationId="{E6935CF8-C105-3FCB-7167-AB1B9168409C}"/>
          </ac:picMkLst>
        </pc:picChg>
        <pc:picChg chg="add mod">
          <ac:chgData name="Patrick Adelberger" userId="491e66b944374514" providerId="Windows Live" clId="Web-{C3CD6FA1-AF37-46EC-8F70-4106E2386AFE}" dt="2022-07-05T07:03:44.852" v="7" actId="14100"/>
          <ac:picMkLst>
            <pc:docMk/>
            <pc:sldMk cId="402396712" sldId="283"/>
            <ac:picMk id="9" creationId="{2373753D-EA9C-99FD-8D62-F9FF9D6AECDD}"/>
          </ac:picMkLst>
        </pc:picChg>
      </pc:sldChg>
      <pc:sldChg chg="addSp modSp">
        <pc:chgData name="Patrick Adelberger" userId="491e66b944374514" providerId="Windows Live" clId="Web-{C3CD6FA1-AF37-46EC-8F70-4106E2386AFE}" dt="2022-07-05T12:10:59.432" v="46" actId="14100"/>
        <pc:sldMkLst>
          <pc:docMk/>
          <pc:sldMk cId="1381600531" sldId="308"/>
        </pc:sldMkLst>
        <pc:picChg chg="add mod">
          <ac:chgData name="Patrick Adelberger" userId="491e66b944374514" providerId="Windows Live" clId="Web-{C3CD6FA1-AF37-46EC-8F70-4106E2386AFE}" dt="2022-07-05T12:10:59.432" v="46" actId="14100"/>
          <ac:picMkLst>
            <pc:docMk/>
            <pc:sldMk cId="1381600531" sldId="308"/>
            <ac:picMk id="2" creationId="{99B22101-1266-6108-29FD-25761819523A}"/>
          </ac:picMkLst>
        </pc:picChg>
      </pc:sldChg>
      <pc:sldChg chg="modNotes">
        <pc:chgData name="Patrick Adelberger" userId="491e66b944374514" providerId="Windows Live" clId="Web-{C3CD6FA1-AF37-46EC-8F70-4106E2386AFE}" dt="2022-07-05T07:35:20.974" v="38"/>
        <pc:sldMkLst>
          <pc:docMk/>
          <pc:sldMk cId="1292160053" sldId="337"/>
        </pc:sldMkLst>
      </pc:sldChg>
    </pc:docChg>
  </pc:docChgLst>
  <pc:docChgLst>
    <pc:chgData name="Patrick Adelberger" userId="491e66b944374514" providerId="Windows Live" clId="Web-{1702587E-20E2-4614-9F6A-9B2327F9C6C1}"/>
    <pc:docChg chg="modSld">
      <pc:chgData name="Patrick Adelberger" userId="491e66b944374514" providerId="Windows Live" clId="Web-{1702587E-20E2-4614-9F6A-9B2327F9C6C1}" dt="2022-06-29T12:43:37.884" v="42" actId="14100"/>
      <pc:docMkLst>
        <pc:docMk/>
      </pc:docMkLst>
      <pc:sldChg chg="addSp modSp">
        <pc:chgData name="Patrick Adelberger" userId="491e66b944374514" providerId="Windows Live" clId="Web-{1702587E-20E2-4614-9F6A-9B2327F9C6C1}" dt="2022-06-29T12:43:37.884" v="42" actId="14100"/>
        <pc:sldMkLst>
          <pc:docMk/>
          <pc:sldMk cId="1716366430" sldId="260"/>
        </pc:sldMkLst>
        <pc:picChg chg="add mod">
          <ac:chgData name="Patrick Adelberger" userId="491e66b944374514" providerId="Windows Live" clId="Web-{1702587E-20E2-4614-9F6A-9B2327F9C6C1}" dt="2022-06-29T12:34:54.336" v="35" actId="1076"/>
          <ac:picMkLst>
            <pc:docMk/>
            <pc:sldMk cId="1716366430" sldId="260"/>
            <ac:picMk id="6" creationId="{A4D82094-816C-5C37-60C6-9DF325FFE3FC}"/>
          </ac:picMkLst>
        </pc:picChg>
        <pc:picChg chg="add mod">
          <ac:chgData name="Patrick Adelberger" userId="491e66b944374514" providerId="Windows Live" clId="Web-{1702587E-20E2-4614-9F6A-9B2327F9C6C1}" dt="2022-06-29T12:43:18.243" v="37" actId="14100"/>
          <ac:picMkLst>
            <pc:docMk/>
            <pc:sldMk cId="1716366430" sldId="260"/>
            <ac:picMk id="7" creationId="{2826857E-2275-2421-FC12-DECDD44E6776}"/>
          </ac:picMkLst>
        </pc:picChg>
        <pc:picChg chg="add mod">
          <ac:chgData name="Patrick Adelberger" userId="491e66b944374514" providerId="Windows Live" clId="Web-{1702587E-20E2-4614-9F6A-9B2327F9C6C1}" dt="2022-06-29T12:43:28.243" v="39" actId="14100"/>
          <ac:picMkLst>
            <pc:docMk/>
            <pc:sldMk cId="1716366430" sldId="260"/>
            <ac:picMk id="8" creationId="{10247BDA-95BB-F570-B11D-4ECB111E9AE9}"/>
          </ac:picMkLst>
        </pc:picChg>
        <pc:picChg chg="add mod">
          <ac:chgData name="Patrick Adelberger" userId="491e66b944374514" providerId="Windows Live" clId="Web-{1702587E-20E2-4614-9F6A-9B2327F9C6C1}" dt="2022-06-29T12:43:37.884" v="42" actId="14100"/>
          <ac:picMkLst>
            <pc:docMk/>
            <pc:sldMk cId="1716366430" sldId="260"/>
            <ac:picMk id="9" creationId="{ED122C26-9C63-A912-5AAD-526D91925EB6}"/>
          </ac:picMkLst>
        </pc:picChg>
      </pc:sldChg>
      <pc:sldChg chg="addSp delSp modSp">
        <pc:chgData name="Patrick Adelberger" userId="491e66b944374514" providerId="Windows Live" clId="Web-{1702587E-20E2-4614-9F6A-9B2327F9C6C1}" dt="2022-06-29T10:46:57.694" v="13" actId="1076"/>
        <pc:sldMkLst>
          <pc:docMk/>
          <pc:sldMk cId="1939604214" sldId="262"/>
        </pc:sldMkLst>
        <pc:picChg chg="add del mod">
          <ac:chgData name="Patrick Adelberger" userId="491e66b944374514" providerId="Windows Live" clId="Web-{1702587E-20E2-4614-9F6A-9B2327F9C6C1}" dt="2022-06-29T10:34:44.639" v="5"/>
          <ac:picMkLst>
            <pc:docMk/>
            <pc:sldMk cId="1939604214" sldId="262"/>
            <ac:picMk id="8" creationId="{2666BDD1-963A-2E2C-F89C-72AB2C55A6E4}"/>
          </ac:picMkLst>
        </pc:picChg>
        <pc:picChg chg="add mod">
          <ac:chgData name="Patrick Adelberger" userId="491e66b944374514" providerId="Windows Live" clId="Web-{1702587E-20E2-4614-9F6A-9B2327F9C6C1}" dt="2022-06-29T10:46:55.741" v="12" actId="1076"/>
          <ac:picMkLst>
            <pc:docMk/>
            <pc:sldMk cId="1939604214" sldId="262"/>
            <ac:picMk id="9" creationId="{FE600407-1971-093A-C488-7BEC125B0BB3}"/>
          </ac:picMkLst>
        </pc:picChg>
        <pc:picChg chg="add mod">
          <ac:chgData name="Patrick Adelberger" userId="491e66b944374514" providerId="Windows Live" clId="Web-{1702587E-20E2-4614-9F6A-9B2327F9C6C1}" dt="2022-06-29T10:46:57.694" v="13" actId="1076"/>
          <ac:picMkLst>
            <pc:docMk/>
            <pc:sldMk cId="1939604214" sldId="262"/>
            <ac:picMk id="10" creationId="{89FA4DFA-3610-1DCD-AF86-6F2945E2209D}"/>
          </ac:picMkLst>
        </pc:picChg>
      </pc:sldChg>
      <pc:sldChg chg="addSp delSp modSp">
        <pc:chgData name="Patrick Adelberger" userId="491e66b944374514" providerId="Windows Live" clId="Web-{1702587E-20E2-4614-9F6A-9B2327F9C6C1}" dt="2022-06-29T12:26:54.992" v="30"/>
        <pc:sldMkLst>
          <pc:docMk/>
          <pc:sldMk cId="1564750855" sldId="263"/>
        </pc:sldMkLst>
        <pc:picChg chg="mod">
          <ac:chgData name="Patrick Adelberger" userId="491e66b944374514" providerId="Windows Live" clId="Web-{1702587E-20E2-4614-9F6A-9B2327F9C6C1}" dt="2022-06-29T12:26:50.508" v="29"/>
          <ac:picMkLst>
            <pc:docMk/>
            <pc:sldMk cId="1564750855" sldId="263"/>
            <ac:picMk id="5" creationId="{7C3CFDE7-FA9E-2551-D9F5-608103284268}"/>
          </ac:picMkLst>
        </pc:picChg>
        <pc:picChg chg="add del mod">
          <ac:chgData name="Patrick Adelberger" userId="491e66b944374514" providerId="Windows Live" clId="Web-{1702587E-20E2-4614-9F6A-9B2327F9C6C1}" dt="2022-06-29T12:25:32.755" v="19"/>
          <ac:picMkLst>
            <pc:docMk/>
            <pc:sldMk cId="1564750855" sldId="263"/>
            <ac:picMk id="6" creationId="{E273B6EB-684D-8B21-374A-F28B045AD117}"/>
          </ac:picMkLst>
        </pc:picChg>
        <pc:picChg chg="add mod">
          <ac:chgData name="Patrick Adelberger" userId="491e66b944374514" providerId="Windows Live" clId="Web-{1702587E-20E2-4614-9F6A-9B2327F9C6C1}" dt="2022-06-29T12:26:54.992" v="30"/>
          <ac:picMkLst>
            <pc:docMk/>
            <pc:sldMk cId="1564750855" sldId="263"/>
            <ac:picMk id="7" creationId="{07A5D4D0-5095-4D17-6BAC-90D13578FE2C}"/>
          </ac:picMkLst>
        </pc:picChg>
      </pc:sldChg>
    </pc:docChg>
  </pc:docChgLst>
  <pc:docChgLst>
    <pc:chgData name="Patrick Adelberger" userId="491e66b944374514" providerId="Windows Live" clId="Web-{A713D91F-AFA7-45D9-9192-75769D7B787D}"/>
    <pc:docChg chg="modSld">
      <pc:chgData name="Patrick Adelberger" userId="491e66b944374514" providerId="Windows Live" clId="Web-{A713D91F-AFA7-45D9-9192-75769D7B787D}" dt="2022-07-04T14:49:02.702" v="89"/>
      <pc:docMkLst>
        <pc:docMk/>
      </pc:docMkLst>
      <pc:sldChg chg="modNotes">
        <pc:chgData name="Patrick Adelberger" userId="491e66b944374514" providerId="Windows Live" clId="Web-{A713D91F-AFA7-45D9-9192-75769D7B787D}" dt="2022-07-04T14:47:25.152" v="76"/>
        <pc:sldMkLst>
          <pc:docMk/>
          <pc:sldMk cId="414067139" sldId="321"/>
        </pc:sldMkLst>
      </pc:sldChg>
      <pc:sldChg chg="modNotes">
        <pc:chgData name="Patrick Adelberger" userId="491e66b944374514" providerId="Windows Live" clId="Web-{A713D91F-AFA7-45D9-9192-75769D7B787D}" dt="2022-07-04T14:48:02.215" v="83"/>
        <pc:sldMkLst>
          <pc:docMk/>
          <pc:sldMk cId="949016303" sldId="326"/>
        </pc:sldMkLst>
      </pc:sldChg>
      <pc:sldChg chg="modNotes">
        <pc:chgData name="Patrick Adelberger" userId="491e66b944374514" providerId="Windows Live" clId="Web-{A713D91F-AFA7-45D9-9192-75769D7B787D}" dt="2022-07-04T14:47:44.606" v="80"/>
        <pc:sldMkLst>
          <pc:docMk/>
          <pc:sldMk cId="574298846" sldId="327"/>
        </pc:sldMkLst>
      </pc:sldChg>
      <pc:sldChg chg="modNotes">
        <pc:chgData name="Patrick Adelberger" userId="491e66b944374514" providerId="Windows Live" clId="Web-{A713D91F-AFA7-45D9-9192-75769D7B787D}" dt="2022-07-04T14:48:49.717" v="86"/>
        <pc:sldMkLst>
          <pc:docMk/>
          <pc:sldMk cId="1408737777" sldId="330"/>
        </pc:sldMkLst>
      </pc:sldChg>
      <pc:sldChg chg="modNotes">
        <pc:chgData name="Patrick Adelberger" userId="491e66b944374514" providerId="Windows Live" clId="Web-{A713D91F-AFA7-45D9-9192-75769D7B787D}" dt="2022-07-04T14:49:02.702" v="89"/>
        <pc:sldMkLst>
          <pc:docMk/>
          <pc:sldMk cId="3202831529" sldId="335"/>
        </pc:sldMkLst>
      </pc:sldChg>
    </pc:docChg>
  </pc:docChgLst>
  <pc:docChgLst>
    <pc:chgData name="Patrick Adelberger" userId="491e66b944374514" providerId="LiveId" clId="{24DC4D4D-F95C-416B-8D57-69010AF1A8E9}"/>
    <pc:docChg chg="delSld modSld modSection">
      <pc:chgData name="Patrick Adelberger" userId="491e66b944374514" providerId="LiveId" clId="{24DC4D4D-F95C-416B-8D57-69010AF1A8E9}" dt="2023-07-27T05:52:49.362" v="39"/>
      <pc:docMkLst>
        <pc:docMk/>
      </pc:docMkLst>
      <pc:sldChg chg="delCm modNotesTx">
        <pc:chgData name="Patrick Adelberger" userId="491e66b944374514" providerId="LiveId" clId="{24DC4D4D-F95C-416B-8D57-69010AF1A8E9}" dt="2023-07-27T05:52:49.362" v="39"/>
        <pc:sldMkLst>
          <pc:docMk/>
          <pc:sldMk cId="3301850067" sldId="25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Patrick Adelberger" userId="491e66b944374514" providerId="LiveId" clId="{24DC4D4D-F95C-416B-8D57-69010AF1A8E9}" dt="2023-07-27T05:52:48.565" v="38"/>
              <pc2:cmMkLst xmlns:pc2="http://schemas.microsoft.com/office/powerpoint/2019/9/main/command">
                <pc:docMk/>
                <pc:sldMk cId="3301850067" sldId="256"/>
                <pc2:cmMk id="{19D3B160-DF5C-4624-94B3-8456F8AF3C18}"/>
              </pc2:cmMkLst>
            </pc226:cmChg>
            <pc226:cmChg xmlns:pc226="http://schemas.microsoft.com/office/powerpoint/2022/06/main/command" chg="del">
              <pc226:chgData name="Patrick Adelberger" userId="491e66b944374514" providerId="LiveId" clId="{24DC4D4D-F95C-416B-8D57-69010AF1A8E9}" dt="2023-07-27T05:52:49.362" v="39"/>
              <pc2:cmMkLst xmlns:pc2="http://schemas.microsoft.com/office/powerpoint/2019/9/main/command">
                <pc:docMk/>
                <pc:sldMk cId="3301850067" sldId="256"/>
                <pc2:cmMk id="{A797B76E-0E96-4279-819A-C4645A916951}"/>
              </pc2:cmMkLst>
            </pc226:cmChg>
          </p:ext>
        </pc:extLst>
      </pc:sldChg>
      <pc:sldChg chg="del">
        <pc:chgData name="Patrick Adelberger" userId="491e66b944374514" providerId="LiveId" clId="{24DC4D4D-F95C-416B-8D57-69010AF1A8E9}" dt="2023-07-27T05:51:03.524" v="33" actId="47"/>
        <pc:sldMkLst>
          <pc:docMk/>
          <pc:sldMk cId="3006006827" sldId="258"/>
        </pc:sldMkLst>
      </pc:sldChg>
      <pc:sldChg chg="modNotesTx">
        <pc:chgData name="Patrick Adelberger" userId="491e66b944374514" providerId="LiveId" clId="{24DC4D4D-F95C-416B-8D57-69010AF1A8E9}" dt="2023-07-27T05:48:55.284" v="1" actId="20577"/>
        <pc:sldMkLst>
          <pc:docMk/>
          <pc:sldMk cId="1126687788" sldId="259"/>
        </pc:sldMkLst>
      </pc:sldChg>
      <pc:sldChg chg="del">
        <pc:chgData name="Patrick Adelberger" userId="491e66b944374514" providerId="LiveId" clId="{24DC4D4D-F95C-416B-8D57-69010AF1A8E9}" dt="2023-07-27T05:51:03.524" v="33" actId="47"/>
        <pc:sldMkLst>
          <pc:docMk/>
          <pc:sldMk cId="1716366430" sldId="260"/>
        </pc:sldMkLst>
      </pc:sldChg>
      <pc:sldChg chg="del">
        <pc:chgData name="Patrick Adelberger" userId="491e66b944374514" providerId="LiveId" clId="{24DC4D4D-F95C-416B-8D57-69010AF1A8E9}" dt="2023-07-27T05:51:03.524" v="33" actId="47"/>
        <pc:sldMkLst>
          <pc:docMk/>
          <pc:sldMk cId="1796046026" sldId="261"/>
        </pc:sldMkLst>
      </pc:sldChg>
      <pc:sldChg chg="del">
        <pc:chgData name="Patrick Adelberger" userId="491e66b944374514" providerId="LiveId" clId="{24DC4D4D-F95C-416B-8D57-69010AF1A8E9}" dt="2023-07-27T05:51:03.524" v="33" actId="47"/>
        <pc:sldMkLst>
          <pc:docMk/>
          <pc:sldMk cId="1939604214" sldId="262"/>
        </pc:sldMkLst>
      </pc:sldChg>
      <pc:sldChg chg="del">
        <pc:chgData name="Patrick Adelberger" userId="491e66b944374514" providerId="LiveId" clId="{24DC4D4D-F95C-416B-8D57-69010AF1A8E9}" dt="2023-07-27T05:51:03.524" v="33" actId="47"/>
        <pc:sldMkLst>
          <pc:docMk/>
          <pc:sldMk cId="1564750855" sldId="263"/>
        </pc:sldMkLst>
      </pc:sldChg>
      <pc:sldChg chg="del">
        <pc:chgData name="Patrick Adelberger" userId="491e66b944374514" providerId="LiveId" clId="{24DC4D4D-F95C-416B-8D57-69010AF1A8E9}" dt="2023-07-27T05:51:03.524" v="33" actId="47"/>
        <pc:sldMkLst>
          <pc:docMk/>
          <pc:sldMk cId="1154935650" sldId="264"/>
        </pc:sldMkLst>
      </pc:sldChg>
      <pc:sldChg chg="del">
        <pc:chgData name="Patrick Adelberger" userId="491e66b944374514" providerId="LiveId" clId="{24DC4D4D-F95C-416B-8D57-69010AF1A8E9}" dt="2023-07-27T05:51:03.524" v="33" actId="47"/>
        <pc:sldMkLst>
          <pc:docMk/>
          <pc:sldMk cId="1495536260" sldId="265"/>
        </pc:sldMkLst>
      </pc:sldChg>
      <pc:sldChg chg="del">
        <pc:chgData name="Patrick Adelberger" userId="491e66b944374514" providerId="LiveId" clId="{24DC4D4D-F95C-416B-8D57-69010AF1A8E9}" dt="2023-07-27T05:51:03.524" v="33" actId="47"/>
        <pc:sldMkLst>
          <pc:docMk/>
          <pc:sldMk cId="924361203" sldId="266"/>
        </pc:sldMkLst>
      </pc:sldChg>
      <pc:sldChg chg="del">
        <pc:chgData name="Patrick Adelberger" userId="491e66b944374514" providerId="LiveId" clId="{24DC4D4D-F95C-416B-8D57-69010AF1A8E9}" dt="2023-07-27T05:51:03.524" v="33" actId="47"/>
        <pc:sldMkLst>
          <pc:docMk/>
          <pc:sldMk cId="100960145" sldId="267"/>
        </pc:sldMkLst>
      </pc:sldChg>
      <pc:sldChg chg="del">
        <pc:chgData name="Patrick Adelberger" userId="491e66b944374514" providerId="LiveId" clId="{24DC4D4D-F95C-416B-8D57-69010AF1A8E9}" dt="2023-07-27T05:51:03.524" v="33" actId="47"/>
        <pc:sldMkLst>
          <pc:docMk/>
          <pc:sldMk cId="1542820898" sldId="268"/>
        </pc:sldMkLst>
      </pc:sldChg>
      <pc:sldChg chg="del">
        <pc:chgData name="Patrick Adelberger" userId="491e66b944374514" providerId="LiveId" clId="{24DC4D4D-F95C-416B-8D57-69010AF1A8E9}" dt="2023-07-27T05:51:03.524" v="33" actId="47"/>
        <pc:sldMkLst>
          <pc:docMk/>
          <pc:sldMk cId="2055178741" sldId="269"/>
        </pc:sldMkLst>
      </pc:sldChg>
      <pc:sldChg chg="del">
        <pc:chgData name="Patrick Adelberger" userId="491e66b944374514" providerId="LiveId" clId="{24DC4D4D-F95C-416B-8D57-69010AF1A8E9}" dt="2023-07-27T05:51:03.524" v="33" actId="47"/>
        <pc:sldMkLst>
          <pc:docMk/>
          <pc:sldMk cId="1359409766" sldId="270"/>
        </pc:sldMkLst>
      </pc:sldChg>
      <pc:sldChg chg="del">
        <pc:chgData name="Patrick Adelberger" userId="491e66b944374514" providerId="LiveId" clId="{24DC4D4D-F95C-416B-8D57-69010AF1A8E9}" dt="2023-07-27T05:51:03.524" v="33" actId="47"/>
        <pc:sldMkLst>
          <pc:docMk/>
          <pc:sldMk cId="346476510" sldId="271"/>
        </pc:sldMkLst>
      </pc:sldChg>
      <pc:sldChg chg="del">
        <pc:chgData name="Patrick Adelberger" userId="491e66b944374514" providerId="LiveId" clId="{24DC4D4D-F95C-416B-8D57-69010AF1A8E9}" dt="2023-07-27T05:51:03.524" v="33" actId="47"/>
        <pc:sldMkLst>
          <pc:docMk/>
          <pc:sldMk cId="1495597944" sldId="272"/>
        </pc:sldMkLst>
      </pc:sldChg>
      <pc:sldChg chg="del">
        <pc:chgData name="Patrick Adelberger" userId="491e66b944374514" providerId="LiveId" clId="{24DC4D4D-F95C-416B-8D57-69010AF1A8E9}" dt="2023-07-27T05:51:03.524" v="33" actId="47"/>
        <pc:sldMkLst>
          <pc:docMk/>
          <pc:sldMk cId="2178900659" sldId="273"/>
        </pc:sldMkLst>
      </pc:sldChg>
      <pc:sldChg chg="del">
        <pc:chgData name="Patrick Adelberger" userId="491e66b944374514" providerId="LiveId" clId="{24DC4D4D-F95C-416B-8D57-69010AF1A8E9}" dt="2023-07-27T05:51:03.524" v="33" actId="47"/>
        <pc:sldMkLst>
          <pc:docMk/>
          <pc:sldMk cId="877398036" sldId="274"/>
        </pc:sldMkLst>
      </pc:sldChg>
      <pc:sldChg chg="del">
        <pc:chgData name="Patrick Adelberger" userId="491e66b944374514" providerId="LiveId" clId="{24DC4D4D-F95C-416B-8D57-69010AF1A8E9}" dt="2023-07-27T05:51:03.524" v="33" actId="47"/>
        <pc:sldMkLst>
          <pc:docMk/>
          <pc:sldMk cId="1609352711" sldId="275"/>
        </pc:sldMkLst>
      </pc:sldChg>
      <pc:sldChg chg="del delCm modNotesTx">
        <pc:chgData name="Patrick Adelberger" userId="491e66b944374514" providerId="LiveId" clId="{24DC4D4D-F95C-416B-8D57-69010AF1A8E9}" dt="2023-07-27T05:52:19.782" v="37" actId="47"/>
        <pc:sldMkLst>
          <pc:docMk/>
          <pc:sldMk cId="2744915436" sldId="27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Patrick Adelberger" userId="491e66b944374514" providerId="LiveId" clId="{24DC4D4D-F95C-416B-8D57-69010AF1A8E9}" dt="2023-07-27T05:51:18.506" v="34"/>
              <pc2:cmMkLst xmlns:pc2="http://schemas.microsoft.com/office/powerpoint/2019/9/main/command">
                <pc:docMk/>
                <pc:sldMk cId="2744915436" sldId="276"/>
                <pc2:cmMk id="{43C4CD48-B464-452D-AB4E-4F2ADC95B2A4}"/>
              </pc2:cmMkLst>
            </pc226:cmChg>
          </p:ext>
        </pc:extLst>
      </pc:sldChg>
      <pc:sldChg chg="del">
        <pc:chgData name="Patrick Adelberger" userId="491e66b944374514" providerId="LiveId" clId="{24DC4D4D-F95C-416B-8D57-69010AF1A8E9}" dt="2023-07-27T05:51:03.524" v="33" actId="47"/>
        <pc:sldMkLst>
          <pc:docMk/>
          <pc:sldMk cId="2746855517" sldId="277"/>
        </pc:sldMkLst>
      </pc:sldChg>
      <pc:sldChg chg="del">
        <pc:chgData name="Patrick Adelberger" userId="491e66b944374514" providerId="LiveId" clId="{24DC4D4D-F95C-416B-8D57-69010AF1A8E9}" dt="2023-07-27T05:51:03.524" v="33" actId="47"/>
        <pc:sldMkLst>
          <pc:docMk/>
          <pc:sldMk cId="108606825" sldId="278"/>
        </pc:sldMkLst>
      </pc:sldChg>
      <pc:sldChg chg="del">
        <pc:chgData name="Patrick Adelberger" userId="491e66b944374514" providerId="LiveId" clId="{24DC4D4D-F95C-416B-8D57-69010AF1A8E9}" dt="2023-07-27T05:51:03.524" v="33" actId="47"/>
        <pc:sldMkLst>
          <pc:docMk/>
          <pc:sldMk cId="1119416056" sldId="279"/>
        </pc:sldMkLst>
      </pc:sldChg>
      <pc:sldChg chg="del">
        <pc:chgData name="Patrick Adelberger" userId="491e66b944374514" providerId="LiveId" clId="{24DC4D4D-F95C-416B-8D57-69010AF1A8E9}" dt="2023-07-27T05:51:03.524" v="33" actId="47"/>
        <pc:sldMkLst>
          <pc:docMk/>
          <pc:sldMk cId="3218033653" sldId="280"/>
        </pc:sldMkLst>
      </pc:sldChg>
      <pc:sldChg chg="del">
        <pc:chgData name="Patrick Adelberger" userId="491e66b944374514" providerId="LiveId" clId="{24DC4D4D-F95C-416B-8D57-69010AF1A8E9}" dt="2023-07-27T05:51:03.524" v="33" actId="47"/>
        <pc:sldMkLst>
          <pc:docMk/>
          <pc:sldMk cId="2364809112" sldId="281"/>
        </pc:sldMkLst>
      </pc:sldChg>
      <pc:sldChg chg="del">
        <pc:chgData name="Patrick Adelberger" userId="491e66b944374514" providerId="LiveId" clId="{24DC4D4D-F95C-416B-8D57-69010AF1A8E9}" dt="2023-07-27T05:51:03.524" v="33" actId="47"/>
        <pc:sldMkLst>
          <pc:docMk/>
          <pc:sldMk cId="1145476601" sldId="282"/>
        </pc:sldMkLst>
      </pc:sldChg>
      <pc:sldChg chg="del">
        <pc:chgData name="Patrick Adelberger" userId="491e66b944374514" providerId="LiveId" clId="{24DC4D4D-F95C-416B-8D57-69010AF1A8E9}" dt="2023-07-27T05:51:03.524" v="33" actId="47"/>
        <pc:sldMkLst>
          <pc:docMk/>
          <pc:sldMk cId="402396712" sldId="283"/>
        </pc:sldMkLst>
      </pc:sldChg>
      <pc:sldChg chg="del">
        <pc:chgData name="Patrick Adelberger" userId="491e66b944374514" providerId="LiveId" clId="{24DC4D4D-F95C-416B-8D57-69010AF1A8E9}" dt="2023-07-27T05:51:03.524" v="33" actId="47"/>
        <pc:sldMkLst>
          <pc:docMk/>
          <pc:sldMk cId="3315942726" sldId="284"/>
        </pc:sldMkLst>
      </pc:sldChg>
      <pc:sldChg chg="del">
        <pc:chgData name="Patrick Adelberger" userId="491e66b944374514" providerId="LiveId" clId="{24DC4D4D-F95C-416B-8D57-69010AF1A8E9}" dt="2023-07-27T05:51:03.524" v="33" actId="47"/>
        <pc:sldMkLst>
          <pc:docMk/>
          <pc:sldMk cId="4048020095" sldId="285"/>
        </pc:sldMkLst>
      </pc:sldChg>
      <pc:sldChg chg="del">
        <pc:chgData name="Patrick Adelberger" userId="491e66b944374514" providerId="LiveId" clId="{24DC4D4D-F95C-416B-8D57-69010AF1A8E9}" dt="2023-07-27T05:51:03.524" v="33" actId="47"/>
        <pc:sldMkLst>
          <pc:docMk/>
          <pc:sldMk cId="161173038" sldId="286"/>
        </pc:sldMkLst>
      </pc:sldChg>
      <pc:sldChg chg="del">
        <pc:chgData name="Patrick Adelberger" userId="491e66b944374514" providerId="LiveId" clId="{24DC4D4D-F95C-416B-8D57-69010AF1A8E9}" dt="2023-07-27T05:51:03.524" v="33" actId="47"/>
        <pc:sldMkLst>
          <pc:docMk/>
          <pc:sldMk cId="1993939093" sldId="287"/>
        </pc:sldMkLst>
      </pc:sldChg>
      <pc:sldChg chg="del">
        <pc:chgData name="Patrick Adelberger" userId="491e66b944374514" providerId="LiveId" clId="{24DC4D4D-F95C-416B-8D57-69010AF1A8E9}" dt="2023-07-27T05:51:03.524" v="33" actId="47"/>
        <pc:sldMkLst>
          <pc:docMk/>
          <pc:sldMk cId="2847187010" sldId="288"/>
        </pc:sldMkLst>
      </pc:sldChg>
      <pc:sldChg chg="del">
        <pc:chgData name="Patrick Adelberger" userId="491e66b944374514" providerId="LiveId" clId="{24DC4D4D-F95C-416B-8D57-69010AF1A8E9}" dt="2023-07-27T05:51:03.524" v="33" actId="47"/>
        <pc:sldMkLst>
          <pc:docMk/>
          <pc:sldMk cId="624561459" sldId="289"/>
        </pc:sldMkLst>
      </pc:sldChg>
      <pc:sldChg chg="del">
        <pc:chgData name="Patrick Adelberger" userId="491e66b944374514" providerId="LiveId" clId="{24DC4D4D-F95C-416B-8D57-69010AF1A8E9}" dt="2023-07-27T05:51:03.524" v="33" actId="47"/>
        <pc:sldMkLst>
          <pc:docMk/>
          <pc:sldMk cId="3420225917" sldId="290"/>
        </pc:sldMkLst>
      </pc:sldChg>
      <pc:sldChg chg="del">
        <pc:chgData name="Patrick Adelberger" userId="491e66b944374514" providerId="LiveId" clId="{24DC4D4D-F95C-416B-8D57-69010AF1A8E9}" dt="2023-07-27T05:51:03.524" v="33" actId="47"/>
        <pc:sldMkLst>
          <pc:docMk/>
          <pc:sldMk cId="3928038905" sldId="291"/>
        </pc:sldMkLst>
      </pc:sldChg>
      <pc:sldChg chg="delCm modNotesTx">
        <pc:chgData name="Patrick Adelberger" userId="491e66b944374514" providerId="LiveId" clId="{24DC4D4D-F95C-416B-8D57-69010AF1A8E9}" dt="2023-07-27T05:52:14.891" v="36"/>
        <pc:sldMkLst>
          <pc:docMk/>
          <pc:sldMk cId="2959483509" sldId="29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Patrick Adelberger" userId="491e66b944374514" providerId="LiveId" clId="{24DC4D4D-F95C-416B-8D57-69010AF1A8E9}" dt="2023-07-27T05:52:13.838" v="35"/>
              <pc2:cmMkLst xmlns:pc2="http://schemas.microsoft.com/office/powerpoint/2019/9/main/command">
                <pc:docMk/>
                <pc:sldMk cId="2959483509" sldId="292"/>
                <pc2:cmMk id="{92E28D38-FB31-4CBF-9035-636619FC9094}"/>
              </pc2:cmMkLst>
            </pc226:cmChg>
            <pc226:cmChg xmlns:pc226="http://schemas.microsoft.com/office/powerpoint/2022/06/main/command" chg="del">
              <pc226:chgData name="Patrick Adelberger" userId="491e66b944374514" providerId="LiveId" clId="{24DC4D4D-F95C-416B-8D57-69010AF1A8E9}" dt="2023-07-27T05:52:14.891" v="36"/>
              <pc2:cmMkLst xmlns:pc2="http://schemas.microsoft.com/office/powerpoint/2019/9/main/command">
                <pc:docMk/>
                <pc:sldMk cId="2959483509" sldId="292"/>
                <pc2:cmMk id="{F65148B1-E0F8-41C2-AE7F-07EB225C2F10}"/>
              </pc2:cmMkLst>
            </pc226:cmChg>
          </p:ext>
        </pc:extLst>
      </pc:sldChg>
      <pc:sldChg chg="del">
        <pc:chgData name="Patrick Adelberger" userId="491e66b944374514" providerId="LiveId" clId="{24DC4D4D-F95C-416B-8D57-69010AF1A8E9}" dt="2023-07-27T05:51:03.524" v="33" actId="47"/>
        <pc:sldMkLst>
          <pc:docMk/>
          <pc:sldMk cId="4145098749" sldId="293"/>
        </pc:sldMkLst>
      </pc:sldChg>
      <pc:sldChg chg="del">
        <pc:chgData name="Patrick Adelberger" userId="491e66b944374514" providerId="LiveId" clId="{24DC4D4D-F95C-416B-8D57-69010AF1A8E9}" dt="2023-07-27T05:51:03.524" v="33" actId="47"/>
        <pc:sldMkLst>
          <pc:docMk/>
          <pc:sldMk cId="4294074350" sldId="294"/>
        </pc:sldMkLst>
      </pc:sldChg>
      <pc:sldChg chg="del">
        <pc:chgData name="Patrick Adelberger" userId="491e66b944374514" providerId="LiveId" clId="{24DC4D4D-F95C-416B-8D57-69010AF1A8E9}" dt="2023-07-27T05:51:03.524" v="33" actId="47"/>
        <pc:sldMkLst>
          <pc:docMk/>
          <pc:sldMk cId="1580543112" sldId="295"/>
        </pc:sldMkLst>
      </pc:sldChg>
      <pc:sldChg chg="del">
        <pc:chgData name="Patrick Adelberger" userId="491e66b944374514" providerId="LiveId" clId="{24DC4D4D-F95C-416B-8D57-69010AF1A8E9}" dt="2023-07-27T05:51:03.524" v="33" actId="47"/>
        <pc:sldMkLst>
          <pc:docMk/>
          <pc:sldMk cId="4008751184" sldId="296"/>
        </pc:sldMkLst>
      </pc:sldChg>
      <pc:sldChg chg="del">
        <pc:chgData name="Patrick Adelberger" userId="491e66b944374514" providerId="LiveId" clId="{24DC4D4D-F95C-416B-8D57-69010AF1A8E9}" dt="2023-07-27T05:51:03.524" v="33" actId="47"/>
        <pc:sldMkLst>
          <pc:docMk/>
          <pc:sldMk cId="2717567695" sldId="297"/>
        </pc:sldMkLst>
      </pc:sldChg>
      <pc:sldChg chg="del">
        <pc:chgData name="Patrick Adelberger" userId="491e66b944374514" providerId="LiveId" clId="{24DC4D4D-F95C-416B-8D57-69010AF1A8E9}" dt="2023-07-27T05:51:03.524" v="33" actId="47"/>
        <pc:sldMkLst>
          <pc:docMk/>
          <pc:sldMk cId="579660377" sldId="298"/>
        </pc:sldMkLst>
      </pc:sldChg>
      <pc:sldChg chg="del">
        <pc:chgData name="Patrick Adelberger" userId="491e66b944374514" providerId="LiveId" clId="{24DC4D4D-F95C-416B-8D57-69010AF1A8E9}" dt="2023-07-27T05:51:03.524" v="33" actId="47"/>
        <pc:sldMkLst>
          <pc:docMk/>
          <pc:sldMk cId="1269083024" sldId="299"/>
        </pc:sldMkLst>
      </pc:sldChg>
      <pc:sldChg chg="del">
        <pc:chgData name="Patrick Adelberger" userId="491e66b944374514" providerId="LiveId" clId="{24DC4D4D-F95C-416B-8D57-69010AF1A8E9}" dt="2023-07-27T05:51:03.524" v="33" actId="47"/>
        <pc:sldMkLst>
          <pc:docMk/>
          <pc:sldMk cId="360245796" sldId="300"/>
        </pc:sldMkLst>
      </pc:sldChg>
      <pc:sldChg chg="modNotesTx">
        <pc:chgData name="Patrick Adelberger" userId="491e66b944374514" providerId="LiveId" clId="{24DC4D4D-F95C-416B-8D57-69010AF1A8E9}" dt="2023-07-27T05:49:23.055" v="8" actId="20577"/>
        <pc:sldMkLst>
          <pc:docMk/>
          <pc:sldMk cId="1199793442" sldId="301"/>
        </pc:sldMkLst>
      </pc:sldChg>
      <pc:sldChg chg="modNotesTx">
        <pc:chgData name="Patrick Adelberger" userId="491e66b944374514" providerId="LiveId" clId="{24DC4D4D-F95C-416B-8D57-69010AF1A8E9}" dt="2023-07-27T05:49:19.739" v="7" actId="20577"/>
        <pc:sldMkLst>
          <pc:docMk/>
          <pc:sldMk cId="642204150" sldId="302"/>
        </pc:sldMkLst>
      </pc:sldChg>
      <pc:sldChg chg="del">
        <pc:chgData name="Patrick Adelberger" userId="491e66b944374514" providerId="LiveId" clId="{24DC4D4D-F95C-416B-8D57-69010AF1A8E9}" dt="2023-07-27T05:51:03.524" v="33" actId="47"/>
        <pc:sldMkLst>
          <pc:docMk/>
          <pc:sldMk cId="50521373" sldId="303"/>
        </pc:sldMkLst>
      </pc:sldChg>
      <pc:sldChg chg="modNotesTx">
        <pc:chgData name="Patrick Adelberger" userId="491e66b944374514" providerId="LiveId" clId="{24DC4D4D-F95C-416B-8D57-69010AF1A8E9}" dt="2023-07-27T05:49:08.809" v="4" actId="20577"/>
        <pc:sldMkLst>
          <pc:docMk/>
          <pc:sldMk cId="2347624834" sldId="304"/>
        </pc:sldMkLst>
      </pc:sldChg>
      <pc:sldChg chg="modNotesTx">
        <pc:chgData name="Patrick Adelberger" userId="491e66b944374514" providerId="LiveId" clId="{24DC4D4D-F95C-416B-8D57-69010AF1A8E9}" dt="2023-07-27T05:49:12.305" v="5" actId="20577"/>
        <pc:sldMkLst>
          <pc:docMk/>
          <pc:sldMk cId="3294050975" sldId="305"/>
        </pc:sldMkLst>
      </pc:sldChg>
      <pc:sldChg chg="del">
        <pc:chgData name="Patrick Adelberger" userId="491e66b944374514" providerId="LiveId" clId="{24DC4D4D-F95C-416B-8D57-69010AF1A8E9}" dt="2023-07-27T05:51:03.524" v="33" actId="47"/>
        <pc:sldMkLst>
          <pc:docMk/>
          <pc:sldMk cId="3736031513" sldId="306"/>
        </pc:sldMkLst>
      </pc:sldChg>
      <pc:sldChg chg="modNotesTx">
        <pc:chgData name="Patrick Adelberger" userId="491e66b944374514" providerId="LiveId" clId="{24DC4D4D-F95C-416B-8D57-69010AF1A8E9}" dt="2023-07-27T05:49:29.012" v="10" actId="20577"/>
        <pc:sldMkLst>
          <pc:docMk/>
          <pc:sldMk cId="564723105" sldId="307"/>
        </pc:sldMkLst>
      </pc:sldChg>
      <pc:sldChg chg="modNotesTx">
        <pc:chgData name="Patrick Adelberger" userId="491e66b944374514" providerId="LiveId" clId="{24DC4D4D-F95C-416B-8D57-69010AF1A8E9}" dt="2023-07-27T05:49:56.611" v="18" actId="20577"/>
        <pc:sldMkLst>
          <pc:docMk/>
          <pc:sldMk cId="4136138984" sldId="309"/>
        </pc:sldMkLst>
      </pc:sldChg>
      <pc:sldChg chg="modNotesTx">
        <pc:chgData name="Patrick Adelberger" userId="491e66b944374514" providerId="LiveId" clId="{24DC4D4D-F95C-416B-8D57-69010AF1A8E9}" dt="2023-07-27T05:49:59.426" v="19" actId="20577"/>
        <pc:sldMkLst>
          <pc:docMk/>
          <pc:sldMk cId="3836138543" sldId="310"/>
        </pc:sldMkLst>
      </pc:sldChg>
      <pc:sldChg chg="modNotesTx">
        <pc:chgData name="Patrick Adelberger" userId="491e66b944374514" providerId="LiveId" clId="{24DC4D4D-F95C-416B-8D57-69010AF1A8E9}" dt="2023-07-27T05:50:02.695" v="20" actId="20577"/>
        <pc:sldMkLst>
          <pc:docMk/>
          <pc:sldMk cId="2492900383" sldId="311"/>
        </pc:sldMkLst>
      </pc:sldChg>
      <pc:sldChg chg="modNotesTx">
        <pc:chgData name="Patrick Adelberger" userId="491e66b944374514" providerId="LiveId" clId="{24DC4D4D-F95C-416B-8D57-69010AF1A8E9}" dt="2023-07-27T05:50:05.301" v="21" actId="20577"/>
        <pc:sldMkLst>
          <pc:docMk/>
          <pc:sldMk cId="1950787610" sldId="312"/>
        </pc:sldMkLst>
      </pc:sldChg>
      <pc:sldChg chg="modNotesTx">
        <pc:chgData name="Patrick Adelberger" userId="491e66b944374514" providerId="LiveId" clId="{24DC4D4D-F95C-416B-8D57-69010AF1A8E9}" dt="2023-07-27T05:50:08.598" v="22" actId="20577"/>
        <pc:sldMkLst>
          <pc:docMk/>
          <pc:sldMk cId="736070824" sldId="313"/>
        </pc:sldMkLst>
      </pc:sldChg>
      <pc:sldChg chg="modNotesTx">
        <pc:chgData name="Patrick Adelberger" userId="491e66b944374514" providerId="LiveId" clId="{24DC4D4D-F95C-416B-8D57-69010AF1A8E9}" dt="2023-07-27T05:50:11.245" v="23" actId="20577"/>
        <pc:sldMkLst>
          <pc:docMk/>
          <pc:sldMk cId="4194885799" sldId="314"/>
        </pc:sldMkLst>
      </pc:sldChg>
      <pc:sldChg chg="del">
        <pc:chgData name="Patrick Adelberger" userId="491e66b944374514" providerId="LiveId" clId="{24DC4D4D-F95C-416B-8D57-69010AF1A8E9}" dt="2023-07-27T05:51:03.524" v="33" actId="47"/>
        <pc:sldMkLst>
          <pc:docMk/>
          <pc:sldMk cId="3082160253" sldId="316"/>
        </pc:sldMkLst>
      </pc:sldChg>
      <pc:sldChg chg="del">
        <pc:chgData name="Patrick Adelberger" userId="491e66b944374514" providerId="LiveId" clId="{24DC4D4D-F95C-416B-8D57-69010AF1A8E9}" dt="2023-07-27T05:51:03.524" v="33" actId="47"/>
        <pc:sldMkLst>
          <pc:docMk/>
          <pc:sldMk cId="2587175300" sldId="317"/>
        </pc:sldMkLst>
      </pc:sldChg>
      <pc:sldChg chg="modNotesTx">
        <pc:chgData name="Patrick Adelberger" userId="491e66b944374514" providerId="LiveId" clId="{24DC4D4D-F95C-416B-8D57-69010AF1A8E9}" dt="2023-07-27T05:50:20.309" v="26" actId="20577"/>
        <pc:sldMkLst>
          <pc:docMk/>
          <pc:sldMk cId="465096515" sldId="318"/>
        </pc:sldMkLst>
      </pc:sldChg>
      <pc:sldChg chg="modNotesTx">
        <pc:chgData name="Patrick Adelberger" userId="491e66b944374514" providerId="LiveId" clId="{24DC4D4D-F95C-416B-8D57-69010AF1A8E9}" dt="2023-07-27T05:50:23.456" v="27" actId="20577"/>
        <pc:sldMkLst>
          <pc:docMk/>
          <pc:sldMk cId="3366787499" sldId="319"/>
        </pc:sldMkLst>
      </pc:sldChg>
      <pc:sldChg chg="del">
        <pc:chgData name="Patrick Adelberger" userId="491e66b944374514" providerId="LiveId" clId="{24DC4D4D-F95C-416B-8D57-69010AF1A8E9}" dt="2023-07-27T05:51:03.524" v="33" actId="47"/>
        <pc:sldMkLst>
          <pc:docMk/>
          <pc:sldMk cId="2854806924" sldId="320"/>
        </pc:sldMkLst>
      </pc:sldChg>
      <pc:sldChg chg="del">
        <pc:chgData name="Patrick Adelberger" userId="491e66b944374514" providerId="LiveId" clId="{24DC4D4D-F95C-416B-8D57-69010AF1A8E9}" dt="2023-07-27T05:51:03.524" v="33" actId="47"/>
        <pc:sldMkLst>
          <pc:docMk/>
          <pc:sldMk cId="414067139" sldId="321"/>
        </pc:sldMkLst>
      </pc:sldChg>
      <pc:sldChg chg="del">
        <pc:chgData name="Patrick Adelberger" userId="491e66b944374514" providerId="LiveId" clId="{24DC4D4D-F95C-416B-8D57-69010AF1A8E9}" dt="2023-07-27T05:51:03.524" v="33" actId="47"/>
        <pc:sldMkLst>
          <pc:docMk/>
          <pc:sldMk cId="2124585542" sldId="323"/>
        </pc:sldMkLst>
      </pc:sldChg>
      <pc:sldChg chg="del">
        <pc:chgData name="Patrick Adelberger" userId="491e66b944374514" providerId="LiveId" clId="{24DC4D4D-F95C-416B-8D57-69010AF1A8E9}" dt="2023-07-27T05:51:03.524" v="33" actId="47"/>
        <pc:sldMkLst>
          <pc:docMk/>
          <pc:sldMk cId="1396169053" sldId="324"/>
        </pc:sldMkLst>
      </pc:sldChg>
      <pc:sldChg chg="modNotesTx">
        <pc:chgData name="Patrick Adelberger" userId="491e66b944374514" providerId="LiveId" clId="{24DC4D4D-F95C-416B-8D57-69010AF1A8E9}" dt="2023-07-27T05:49:25.663" v="9" actId="20577"/>
        <pc:sldMkLst>
          <pc:docMk/>
          <pc:sldMk cId="3825255521" sldId="325"/>
        </pc:sldMkLst>
      </pc:sldChg>
      <pc:sldChg chg="del">
        <pc:chgData name="Patrick Adelberger" userId="491e66b944374514" providerId="LiveId" clId="{24DC4D4D-F95C-416B-8D57-69010AF1A8E9}" dt="2023-07-27T05:51:03.524" v="33" actId="47"/>
        <pc:sldMkLst>
          <pc:docMk/>
          <pc:sldMk cId="949016303" sldId="326"/>
        </pc:sldMkLst>
      </pc:sldChg>
      <pc:sldChg chg="del">
        <pc:chgData name="Patrick Adelberger" userId="491e66b944374514" providerId="LiveId" clId="{24DC4D4D-F95C-416B-8D57-69010AF1A8E9}" dt="2023-07-27T05:51:03.524" v="33" actId="47"/>
        <pc:sldMkLst>
          <pc:docMk/>
          <pc:sldMk cId="574298846" sldId="327"/>
        </pc:sldMkLst>
      </pc:sldChg>
      <pc:sldChg chg="del">
        <pc:chgData name="Patrick Adelberger" userId="491e66b944374514" providerId="LiveId" clId="{24DC4D4D-F95C-416B-8D57-69010AF1A8E9}" dt="2023-07-27T05:51:03.524" v="33" actId="47"/>
        <pc:sldMkLst>
          <pc:docMk/>
          <pc:sldMk cId="1408737777" sldId="330"/>
        </pc:sldMkLst>
      </pc:sldChg>
      <pc:sldChg chg="del">
        <pc:chgData name="Patrick Adelberger" userId="491e66b944374514" providerId="LiveId" clId="{24DC4D4D-F95C-416B-8D57-69010AF1A8E9}" dt="2023-07-27T05:51:03.524" v="33" actId="47"/>
        <pc:sldMkLst>
          <pc:docMk/>
          <pc:sldMk cId="2529657628" sldId="331"/>
        </pc:sldMkLst>
      </pc:sldChg>
      <pc:sldChg chg="del">
        <pc:chgData name="Patrick Adelberger" userId="491e66b944374514" providerId="LiveId" clId="{24DC4D4D-F95C-416B-8D57-69010AF1A8E9}" dt="2023-07-27T05:51:03.524" v="33" actId="47"/>
        <pc:sldMkLst>
          <pc:docMk/>
          <pc:sldMk cId="3870262880" sldId="332"/>
        </pc:sldMkLst>
      </pc:sldChg>
      <pc:sldChg chg="del">
        <pc:chgData name="Patrick Adelberger" userId="491e66b944374514" providerId="LiveId" clId="{24DC4D4D-F95C-416B-8D57-69010AF1A8E9}" dt="2023-07-27T05:51:03.524" v="33" actId="47"/>
        <pc:sldMkLst>
          <pc:docMk/>
          <pc:sldMk cId="1503094577" sldId="333"/>
        </pc:sldMkLst>
      </pc:sldChg>
      <pc:sldChg chg="del">
        <pc:chgData name="Patrick Adelberger" userId="491e66b944374514" providerId="LiveId" clId="{24DC4D4D-F95C-416B-8D57-69010AF1A8E9}" dt="2023-07-27T05:51:03.524" v="33" actId="47"/>
        <pc:sldMkLst>
          <pc:docMk/>
          <pc:sldMk cId="534825820" sldId="334"/>
        </pc:sldMkLst>
      </pc:sldChg>
      <pc:sldChg chg="del">
        <pc:chgData name="Patrick Adelberger" userId="491e66b944374514" providerId="LiveId" clId="{24DC4D4D-F95C-416B-8D57-69010AF1A8E9}" dt="2023-07-27T05:51:03.524" v="33" actId="47"/>
        <pc:sldMkLst>
          <pc:docMk/>
          <pc:sldMk cId="3202831529" sldId="335"/>
        </pc:sldMkLst>
      </pc:sldChg>
      <pc:sldChg chg="modNotesTx">
        <pc:chgData name="Patrick Adelberger" userId="491e66b944374514" providerId="LiveId" clId="{24DC4D4D-F95C-416B-8D57-69010AF1A8E9}" dt="2023-07-27T05:49:16.612" v="6" actId="20577"/>
        <pc:sldMkLst>
          <pc:docMk/>
          <pc:sldMk cId="3806566161" sldId="336"/>
        </pc:sldMkLst>
      </pc:sldChg>
      <pc:sldChg chg="modNotesTx">
        <pc:chgData name="Patrick Adelberger" userId="491e66b944374514" providerId="LiveId" clId="{24DC4D4D-F95C-416B-8D57-69010AF1A8E9}" dt="2023-07-27T05:49:06.163" v="3" actId="20577"/>
        <pc:sldMkLst>
          <pc:docMk/>
          <pc:sldMk cId="1292160053" sldId="337"/>
        </pc:sldMkLst>
      </pc:sldChg>
      <pc:sldChg chg="modNotesTx">
        <pc:chgData name="Patrick Adelberger" userId="491e66b944374514" providerId="LiveId" clId="{24DC4D4D-F95C-416B-8D57-69010AF1A8E9}" dt="2023-07-27T05:48:58.489" v="2" actId="20577"/>
        <pc:sldMkLst>
          <pc:docMk/>
          <pc:sldMk cId="3318225686" sldId="338"/>
        </pc:sldMkLst>
      </pc:sldChg>
      <pc:sldChg chg="modNotesTx">
        <pc:chgData name="Patrick Adelberger" userId="491e66b944374514" providerId="LiveId" clId="{24DC4D4D-F95C-416B-8D57-69010AF1A8E9}" dt="2023-07-27T05:50:26.908" v="28" actId="20577"/>
        <pc:sldMkLst>
          <pc:docMk/>
          <pc:sldMk cId="514199524" sldId="341"/>
        </pc:sldMkLst>
      </pc:sldChg>
      <pc:sldChg chg="modNotesTx">
        <pc:chgData name="Patrick Adelberger" userId="491e66b944374514" providerId="LiveId" clId="{24DC4D4D-F95C-416B-8D57-69010AF1A8E9}" dt="2023-07-27T05:50:33.031" v="29" actId="20577"/>
        <pc:sldMkLst>
          <pc:docMk/>
          <pc:sldMk cId="2259003893" sldId="342"/>
        </pc:sldMkLst>
      </pc:sldChg>
      <pc:sldChg chg="modNotesTx">
        <pc:chgData name="Patrick Adelberger" userId="491e66b944374514" providerId="LiveId" clId="{24DC4D4D-F95C-416B-8D57-69010AF1A8E9}" dt="2023-07-27T05:50:36.054" v="30" actId="20577"/>
        <pc:sldMkLst>
          <pc:docMk/>
          <pc:sldMk cId="1221612598" sldId="343"/>
        </pc:sldMkLst>
      </pc:sldChg>
      <pc:sldChg chg="modNotesTx">
        <pc:chgData name="Patrick Adelberger" userId="491e66b944374514" providerId="LiveId" clId="{24DC4D4D-F95C-416B-8D57-69010AF1A8E9}" dt="2023-07-27T05:50:14.004" v="24" actId="20577"/>
        <pc:sldMkLst>
          <pc:docMk/>
          <pc:sldMk cId="785755386" sldId="344"/>
        </pc:sldMkLst>
      </pc:sldChg>
      <pc:sldChg chg="modNotesTx">
        <pc:chgData name="Patrick Adelberger" userId="491e66b944374514" providerId="LiveId" clId="{24DC4D4D-F95C-416B-8D57-69010AF1A8E9}" dt="2023-07-27T05:50:17.351" v="25" actId="20577"/>
        <pc:sldMkLst>
          <pc:docMk/>
          <pc:sldMk cId="971537523" sldId="345"/>
        </pc:sldMkLst>
      </pc:sldChg>
      <pc:sldChg chg="modNotesTx">
        <pc:chgData name="Patrick Adelberger" userId="491e66b944374514" providerId="LiveId" clId="{24DC4D4D-F95C-416B-8D57-69010AF1A8E9}" dt="2023-07-27T05:49:31.586" v="11" actId="20577"/>
        <pc:sldMkLst>
          <pc:docMk/>
          <pc:sldMk cId="3807288004" sldId="346"/>
        </pc:sldMkLst>
      </pc:sldChg>
      <pc:sldChg chg="modNotesTx">
        <pc:chgData name="Patrick Adelberger" userId="491e66b944374514" providerId="LiveId" clId="{24DC4D4D-F95C-416B-8D57-69010AF1A8E9}" dt="2023-07-27T05:49:34.869" v="12" actId="20577"/>
        <pc:sldMkLst>
          <pc:docMk/>
          <pc:sldMk cId="2979705075" sldId="347"/>
        </pc:sldMkLst>
      </pc:sldChg>
      <pc:sldChg chg="modNotesTx">
        <pc:chgData name="Patrick Adelberger" userId="491e66b944374514" providerId="LiveId" clId="{24DC4D4D-F95C-416B-8D57-69010AF1A8E9}" dt="2023-07-27T05:49:52.987" v="17" actId="20577"/>
        <pc:sldMkLst>
          <pc:docMk/>
          <pc:sldMk cId="1453080588" sldId="348"/>
        </pc:sldMkLst>
      </pc:sldChg>
      <pc:sldChg chg="modNotesTx">
        <pc:chgData name="Patrick Adelberger" userId="491e66b944374514" providerId="LiveId" clId="{24DC4D4D-F95C-416B-8D57-69010AF1A8E9}" dt="2023-07-27T05:49:37.367" v="13" actId="20577"/>
        <pc:sldMkLst>
          <pc:docMk/>
          <pc:sldMk cId="3865848798" sldId="350"/>
        </pc:sldMkLst>
      </pc:sldChg>
      <pc:sldChg chg="modNotesTx">
        <pc:chgData name="Patrick Adelberger" userId="491e66b944374514" providerId="LiveId" clId="{24DC4D4D-F95C-416B-8D57-69010AF1A8E9}" dt="2023-07-27T05:49:41.540" v="14" actId="20577"/>
        <pc:sldMkLst>
          <pc:docMk/>
          <pc:sldMk cId="2177127033" sldId="351"/>
        </pc:sldMkLst>
      </pc:sldChg>
      <pc:sldChg chg="modNotesTx">
        <pc:chgData name="Patrick Adelberger" userId="491e66b944374514" providerId="LiveId" clId="{24DC4D4D-F95C-416B-8D57-69010AF1A8E9}" dt="2023-07-27T05:49:44.146" v="15" actId="20577"/>
        <pc:sldMkLst>
          <pc:docMk/>
          <pc:sldMk cId="1473173058" sldId="352"/>
        </pc:sldMkLst>
      </pc:sldChg>
      <pc:sldChg chg="modNotesTx">
        <pc:chgData name="Patrick Adelberger" userId="491e66b944374514" providerId="LiveId" clId="{24DC4D4D-F95C-416B-8D57-69010AF1A8E9}" dt="2023-07-27T05:49:46.930" v="16" actId="20577"/>
        <pc:sldMkLst>
          <pc:docMk/>
          <pc:sldMk cId="1070906127" sldId="353"/>
        </pc:sldMkLst>
      </pc:sldChg>
    </pc:docChg>
  </pc:docChgLst>
  <pc:docChgLst>
    <pc:chgData name="Patrick Adelberger" userId="491e66b944374514" providerId="Windows Live" clId="Web-{2C2B6A40-5737-4AEF-8A4D-0E26FEDE5DF7}"/>
    <pc:docChg chg="modSld">
      <pc:chgData name="Patrick Adelberger" userId="491e66b944374514" providerId="Windows Live" clId="Web-{2C2B6A40-5737-4AEF-8A4D-0E26FEDE5DF7}" dt="2022-07-05T16:32:05.328" v="2" actId="14100"/>
      <pc:docMkLst>
        <pc:docMk/>
      </pc:docMkLst>
      <pc:sldChg chg="addSp modSp">
        <pc:chgData name="Patrick Adelberger" userId="491e66b944374514" providerId="Windows Live" clId="Web-{2C2B6A40-5737-4AEF-8A4D-0E26FEDE5DF7}" dt="2022-07-05T16:32:05.328" v="2" actId="14100"/>
        <pc:sldMkLst>
          <pc:docMk/>
          <pc:sldMk cId="3807288004" sldId="346"/>
        </pc:sldMkLst>
        <pc:picChg chg="add mod">
          <ac:chgData name="Patrick Adelberger" userId="491e66b944374514" providerId="Windows Live" clId="Web-{2C2B6A40-5737-4AEF-8A4D-0E26FEDE5DF7}" dt="2022-07-05T16:32:05.328" v="2" actId="14100"/>
          <ac:picMkLst>
            <pc:docMk/>
            <pc:sldMk cId="3807288004" sldId="346"/>
            <ac:picMk id="2" creationId="{C0AAACBB-4DF3-CFEE-1DB7-70066F6BBE2D}"/>
          </ac:picMkLst>
        </pc:picChg>
      </pc:sldChg>
    </pc:docChg>
  </pc:docChgLst>
  <pc:docChgLst>
    <pc:chgData name="Patrick Adelberger" userId="491e66b944374514" providerId="Windows Live" clId="Web-{D954B111-2EE0-43A5-83CA-4A5F46BC5E95}"/>
    <pc:docChg chg="addSld delSld modSld sldOrd">
      <pc:chgData name="Patrick Adelberger" userId="491e66b944374514" providerId="Windows Live" clId="Web-{D954B111-2EE0-43A5-83CA-4A5F46BC5E95}" dt="2022-06-29T10:33:52.275" v="2623"/>
      <pc:docMkLst>
        <pc:docMk/>
      </pc:docMkLst>
      <pc:sldChg chg="addSp modCm">
        <pc:chgData name="Patrick Adelberger" userId="491e66b944374514" providerId="Windows Live" clId="Web-{D954B111-2EE0-43A5-83CA-4A5F46BC5E95}" dt="2022-06-27T00:36:44.035" v="2510"/>
        <pc:sldMkLst>
          <pc:docMk/>
          <pc:sldMk cId="3301850067" sldId="256"/>
        </pc:sldMkLst>
        <pc:picChg chg="add">
          <ac:chgData name="Patrick Adelberger" userId="491e66b944374514" providerId="Windows Live" clId="Web-{D954B111-2EE0-43A5-83CA-4A5F46BC5E95}" dt="2022-06-26T21:52:47.232" v="743"/>
          <ac:picMkLst>
            <pc:docMk/>
            <pc:sldMk cId="3301850067" sldId="256"/>
            <ac:picMk id="11" creationId="{31228F97-F6EF-07B2-EE7D-4771986BD3C3}"/>
          </ac:picMkLst>
        </pc:picChg>
      </pc:sldChg>
      <pc:sldChg chg="addSp modSp modNotes">
        <pc:chgData name="Patrick Adelberger" userId="491e66b944374514" providerId="Windows Live" clId="Web-{D954B111-2EE0-43A5-83CA-4A5F46BC5E95}" dt="2022-06-29T09:54:59.883" v="2617" actId="1076"/>
        <pc:sldMkLst>
          <pc:docMk/>
          <pc:sldMk cId="1126687788" sldId="259"/>
        </pc:sldMkLst>
        <pc:picChg chg="add mod">
          <ac:chgData name="Patrick Adelberger" userId="491e66b944374514" providerId="Windows Live" clId="Web-{D954B111-2EE0-43A5-83CA-4A5F46BC5E95}" dt="2022-06-28T08:06:30.714" v="2590" actId="1076"/>
          <ac:picMkLst>
            <pc:docMk/>
            <pc:sldMk cId="1126687788" sldId="259"/>
            <ac:picMk id="18" creationId="{79E7D547-7B5F-2B12-AE5C-DECDBFBF1BE7}"/>
          </ac:picMkLst>
        </pc:picChg>
        <pc:picChg chg="add mod">
          <ac:chgData name="Patrick Adelberger" userId="491e66b944374514" providerId="Windows Live" clId="Web-{D954B111-2EE0-43A5-83CA-4A5F46BC5E95}" dt="2022-06-28T08:07:45.685" v="2592" actId="1076"/>
          <ac:picMkLst>
            <pc:docMk/>
            <pc:sldMk cId="1126687788" sldId="259"/>
            <ac:picMk id="19" creationId="{B41758A5-2550-0124-99EE-74AF352BA004}"/>
          </ac:picMkLst>
        </pc:picChg>
        <pc:picChg chg="add mod">
          <ac:chgData name="Patrick Adelberger" userId="491e66b944374514" providerId="Windows Live" clId="Web-{D954B111-2EE0-43A5-83CA-4A5F46BC5E95}" dt="2022-06-29T09:54:59.883" v="2617" actId="1076"/>
          <ac:picMkLst>
            <pc:docMk/>
            <pc:sldMk cId="1126687788" sldId="259"/>
            <ac:picMk id="20" creationId="{31F2E915-B010-D58C-CA20-B1D22A9C1E50}"/>
          </ac:picMkLst>
        </pc:picChg>
      </pc:sldChg>
      <pc:sldChg chg="modSp modNotes">
        <pc:chgData name="Patrick Adelberger" userId="491e66b944374514" providerId="Windows Live" clId="Web-{D954B111-2EE0-43A5-83CA-4A5F46BC5E95}" dt="2022-06-26T23:24:39.761" v="1831" actId="20577"/>
        <pc:sldMkLst>
          <pc:docMk/>
          <pc:sldMk cId="1716366430" sldId="260"/>
        </pc:sldMkLst>
        <pc:spChg chg="mod">
          <ac:chgData name="Patrick Adelberger" userId="491e66b944374514" providerId="Windows Live" clId="Web-{D954B111-2EE0-43A5-83CA-4A5F46BC5E95}" dt="2022-06-24T08:22:13.968" v="1" actId="20577"/>
          <ac:spMkLst>
            <pc:docMk/>
            <pc:sldMk cId="1716366430" sldId="260"/>
            <ac:spMk id="2" creationId="{E59BCD52-2607-ADB0-1217-D25F5B4F674A}"/>
          </ac:spMkLst>
        </pc:spChg>
        <pc:spChg chg="mod">
          <ac:chgData name="Patrick Adelberger" userId="491e66b944374514" providerId="Windows Live" clId="Web-{D954B111-2EE0-43A5-83CA-4A5F46BC5E95}" dt="2022-06-26T23:24:39.761" v="1831" actId="20577"/>
          <ac:spMkLst>
            <pc:docMk/>
            <pc:sldMk cId="1716366430" sldId="260"/>
            <ac:spMk id="3" creationId="{DA625DCB-398A-05F6-9561-0A5D735B40D8}"/>
          </ac:spMkLst>
        </pc:spChg>
      </pc:sldChg>
      <pc:sldChg chg="addSp delSp modSp mod modClrScheme addAnim delAnim modAnim chgLayout modNotes">
        <pc:chgData name="Patrick Adelberger" userId="491e66b944374514" providerId="Windows Live" clId="Web-{D954B111-2EE0-43A5-83CA-4A5F46BC5E95}" dt="2022-06-26T22:57:07.179" v="1455"/>
        <pc:sldMkLst>
          <pc:docMk/>
          <pc:sldMk cId="1796046026" sldId="261"/>
        </pc:sldMkLst>
        <pc:spChg chg="mod ord">
          <ac:chgData name="Patrick Adelberger" userId="491e66b944374514" providerId="Windows Live" clId="Web-{D954B111-2EE0-43A5-83CA-4A5F46BC5E95}" dt="2022-06-26T20:48:30.733" v="430"/>
          <ac:spMkLst>
            <pc:docMk/>
            <pc:sldMk cId="1796046026" sldId="261"/>
            <ac:spMk id="2" creationId="{AB505E1F-5175-1BE5-C3F0-0B8EFF430574}"/>
          </ac:spMkLst>
        </pc:spChg>
        <pc:spChg chg="del mod ord">
          <ac:chgData name="Patrick Adelberger" userId="491e66b944374514" providerId="Windows Live" clId="Web-{D954B111-2EE0-43A5-83CA-4A5F46BC5E95}" dt="2022-06-26T20:48:30.733" v="430"/>
          <ac:spMkLst>
            <pc:docMk/>
            <pc:sldMk cId="1796046026" sldId="261"/>
            <ac:spMk id="3" creationId="{67755F19-FB20-F19A-676D-AF5579935A25}"/>
          </ac:spMkLst>
        </pc:spChg>
        <pc:spChg chg="add del">
          <ac:chgData name="Patrick Adelberger" userId="491e66b944374514" providerId="Windows Live" clId="Web-{D954B111-2EE0-43A5-83CA-4A5F46BC5E95}" dt="2022-06-26T20:48:30.733" v="430"/>
          <ac:spMkLst>
            <pc:docMk/>
            <pc:sldMk cId="1796046026" sldId="261"/>
            <ac:spMk id="4" creationId="{E206C996-EDEB-6D64-62FA-5703FCB5AB4A}"/>
          </ac:spMkLst>
        </pc:spChg>
        <pc:spChg chg="add mod">
          <ac:chgData name="Patrick Adelberger" userId="491e66b944374514" providerId="Windows Live" clId="Web-{D954B111-2EE0-43A5-83CA-4A5F46BC5E95}" dt="2022-06-26T22:47:30.769" v="1380" actId="14100"/>
          <ac:spMkLst>
            <pc:docMk/>
            <pc:sldMk cId="1796046026" sldId="261"/>
            <ac:spMk id="7" creationId="{71714EFF-D2EF-8E44-7D53-D87D535E839B}"/>
          </ac:spMkLst>
        </pc:spChg>
        <pc:spChg chg="add mod">
          <ac:chgData name="Patrick Adelberger" userId="491e66b944374514" providerId="Windows Live" clId="Web-{D954B111-2EE0-43A5-83CA-4A5F46BC5E95}" dt="2022-06-26T22:47:51.270" v="1383" actId="14100"/>
          <ac:spMkLst>
            <pc:docMk/>
            <pc:sldMk cId="1796046026" sldId="261"/>
            <ac:spMk id="8" creationId="{8F90CC58-8F17-BC0B-61E2-4C91A432F015}"/>
          </ac:spMkLst>
        </pc:spChg>
        <pc:spChg chg="add mod">
          <ac:chgData name="Patrick Adelberger" userId="491e66b944374514" providerId="Windows Live" clId="Web-{D954B111-2EE0-43A5-83CA-4A5F46BC5E95}" dt="2022-06-26T22:48:00.990" v="1386" actId="14100"/>
          <ac:spMkLst>
            <pc:docMk/>
            <pc:sldMk cId="1796046026" sldId="261"/>
            <ac:spMk id="9" creationId="{EF6818DF-71D0-E85F-7601-1CD38C285039}"/>
          </ac:spMkLst>
        </pc:spChg>
        <pc:spChg chg="add mod">
          <ac:chgData name="Patrick Adelberger" userId="491e66b944374514" providerId="Windows Live" clId="Web-{D954B111-2EE0-43A5-83CA-4A5F46BC5E95}" dt="2022-06-26T22:48:50.385" v="1390" actId="14100"/>
          <ac:spMkLst>
            <pc:docMk/>
            <pc:sldMk cId="1796046026" sldId="261"/>
            <ac:spMk id="10" creationId="{B8AE737D-44C0-7A89-CC50-B1118A8E240D}"/>
          </ac:spMkLst>
        </pc:spChg>
        <pc:spChg chg="add mod">
          <ac:chgData name="Patrick Adelberger" userId="491e66b944374514" providerId="Windows Live" clId="Web-{D954B111-2EE0-43A5-83CA-4A5F46BC5E95}" dt="2022-06-26T22:49:01.761" v="1393" actId="14100"/>
          <ac:spMkLst>
            <pc:docMk/>
            <pc:sldMk cId="1796046026" sldId="261"/>
            <ac:spMk id="11" creationId="{B020E070-18D9-FBCC-7CC9-D827E269CBB2}"/>
          </ac:spMkLst>
        </pc:spChg>
        <pc:spChg chg="add mod">
          <ac:chgData name="Patrick Adelberger" userId="491e66b944374514" providerId="Windows Live" clId="Web-{D954B111-2EE0-43A5-83CA-4A5F46BC5E95}" dt="2022-06-26T22:54:04.209" v="1445" actId="14100"/>
          <ac:spMkLst>
            <pc:docMk/>
            <pc:sldMk cId="1796046026" sldId="261"/>
            <ac:spMk id="12" creationId="{4DC45FC6-6FEE-A83B-55BF-158AEF618CF7}"/>
          </ac:spMkLst>
        </pc:spChg>
        <pc:spChg chg="add mod">
          <ac:chgData name="Patrick Adelberger" userId="491e66b944374514" providerId="Windows Live" clId="Web-{D954B111-2EE0-43A5-83CA-4A5F46BC5E95}" dt="2022-06-26T22:53:22.674" v="1443" actId="20577"/>
          <ac:spMkLst>
            <pc:docMk/>
            <pc:sldMk cId="1796046026" sldId="261"/>
            <ac:spMk id="13" creationId="{5B1871E3-83C5-1D0C-DC89-327AF998CF5A}"/>
          </ac:spMkLst>
        </pc:spChg>
        <pc:spChg chg="add mod">
          <ac:chgData name="Patrick Adelberger" userId="491e66b944374514" providerId="Windows Live" clId="Web-{D954B111-2EE0-43A5-83CA-4A5F46BC5E95}" dt="2022-06-26T22:52:56.485" v="1440" actId="20577"/>
          <ac:spMkLst>
            <pc:docMk/>
            <pc:sldMk cId="1796046026" sldId="261"/>
            <ac:spMk id="15" creationId="{B2E6030A-0A7E-8141-18EA-C45D798CC166}"/>
          </ac:spMkLst>
        </pc:spChg>
        <pc:spChg chg="add mod">
          <ac:chgData name="Patrick Adelberger" userId="491e66b944374514" providerId="Windows Live" clId="Web-{D954B111-2EE0-43A5-83CA-4A5F46BC5E95}" dt="2022-06-26T22:52:50.484" v="1439" actId="20577"/>
          <ac:spMkLst>
            <pc:docMk/>
            <pc:sldMk cId="1796046026" sldId="261"/>
            <ac:spMk id="16" creationId="{B73A20E4-ED39-0691-E28C-9A407E2071B9}"/>
          </ac:spMkLst>
        </pc:spChg>
        <pc:spChg chg="add del">
          <ac:chgData name="Patrick Adelberger" userId="491e66b944374514" providerId="Windows Live" clId="Web-{D954B111-2EE0-43A5-83CA-4A5F46BC5E95}" dt="2022-06-26T22:57:07.179" v="1455"/>
          <ac:spMkLst>
            <pc:docMk/>
            <pc:sldMk cId="1796046026" sldId="261"/>
            <ac:spMk id="18" creationId="{6027D9D9-00A8-2DAE-4F98-11D37FF579D2}"/>
          </ac:spMkLst>
        </pc:spChg>
        <pc:spChg chg="add del mod">
          <ac:chgData name="Patrick Adelberger" userId="491e66b944374514" providerId="Windows Live" clId="Web-{D954B111-2EE0-43A5-83CA-4A5F46BC5E95}" dt="2022-06-26T22:57:04.257" v="1454"/>
          <ac:spMkLst>
            <pc:docMk/>
            <pc:sldMk cId="1796046026" sldId="261"/>
            <ac:spMk id="19" creationId="{D586693B-7EEF-3D9D-5774-E5D0FD9C0BE7}"/>
          </ac:spMkLst>
        </pc:spChg>
        <pc:grpChg chg="add">
          <ac:chgData name="Patrick Adelberger" userId="491e66b944374514" providerId="Windows Live" clId="Web-{D954B111-2EE0-43A5-83CA-4A5F46BC5E95}" dt="2022-06-26T22:50:44.442" v="1406"/>
          <ac:grpSpMkLst>
            <pc:docMk/>
            <pc:sldMk cId="1796046026" sldId="261"/>
            <ac:grpSpMk id="14" creationId="{5B392BC6-E8E5-6AD5-675C-4AE9B5097CEC}"/>
          </ac:grpSpMkLst>
        </pc:grpChg>
        <pc:grpChg chg="add">
          <ac:chgData name="Patrick Adelberger" userId="491e66b944374514" providerId="Windows Live" clId="Web-{D954B111-2EE0-43A5-83CA-4A5F46BC5E95}" dt="2022-06-26T22:53:52.708" v="1444"/>
          <ac:grpSpMkLst>
            <pc:docMk/>
            <pc:sldMk cId="1796046026" sldId="261"/>
            <ac:grpSpMk id="17" creationId="{0123B95D-77CF-06C5-C0F3-C5C90DBD4385}"/>
          </ac:grpSpMkLst>
        </pc:grpChg>
        <pc:picChg chg="add del mod">
          <ac:chgData name="Patrick Adelberger" userId="491e66b944374514" providerId="Windows Live" clId="Web-{D954B111-2EE0-43A5-83CA-4A5F46BC5E95}" dt="2022-06-26T20:56:12.944" v="434"/>
          <ac:picMkLst>
            <pc:docMk/>
            <pc:sldMk cId="1796046026" sldId="261"/>
            <ac:picMk id="5" creationId="{F4E1232D-2F4B-61D6-5B32-53C433FE9D71}"/>
          </ac:picMkLst>
        </pc:picChg>
        <pc:picChg chg="add mod">
          <ac:chgData name="Patrick Adelberger" userId="491e66b944374514" providerId="Windows Live" clId="Web-{D954B111-2EE0-43A5-83CA-4A5F46BC5E95}" dt="2022-06-26T20:56:54.354" v="442"/>
          <ac:picMkLst>
            <pc:docMk/>
            <pc:sldMk cId="1796046026" sldId="261"/>
            <ac:picMk id="6" creationId="{EB8F9953-3A29-0261-2368-9154ACD26CE6}"/>
          </ac:picMkLst>
        </pc:picChg>
      </pc:sldChg>
      <pc:sldChg chg="addSp delSp modSp ord modNotes">
        <pc:chgData name="Patrick Adelberger" userId="491e66b944374514" providerId="Windows Live" clId="Web-{D954B111-2EE0-43A5-83CA-4A5F46BC5E95}" dt="2022-06-29T10:33:52.275" v="2623"/>
        <pc:sldMkLst>
          <pc:docMk/>
          <pc:sldMk cId="1939604214" sldId="262"/>
        </pc:sldMkLst>
        <pc:picChg chg="add mod">
          <ac:chgData name="Patrick Adelberger" userId="491e66b944374514" providerId="Windows Live" clId="Web-{D954B111-2EE0-43A5-83CA-4A5F46BC5E95}" dt="2022-06-29T10:05:21.062" v="2620" actId="14100"/>
          <ac:picMkLst>
            <pc:docMk/>
            <pc:sldMk cId="1939604214" sldId="262"/>
            <ac:picMk id="6" creationId="{83C5F696-321E-7AB8-99BD-9144C1E6EF8C}"/>
          </ac:picMkLst>
        </pc:picChg>
        <pc:picChg chg="add del mod">
          <ac:chgData name="Patrick Adelberger" userId="491e66b944374514" providerId="Windows Live" clId="Web-{D954B111-2EE0-43A5-83CA-4A5F46BC5E95}" dt="2022-06-29T10:33:52.275" v="2623"/>
          <ac:picMkLst>
            <pc:docMk/>
            <pc:sldMk cId="1939604214" sldId="262"/>
            <ac:picMk id="7" creationId="{8E26B9D3-7CD4-40CC-D986-71773DE6B3E8}"/>
          </ac:picMkLst>
        </pc:picChg>
      </pc:sldChg>
      <pc:sldChg chg="addSp delSp modSp mod modClrScheme chgLayout modNotes">
        <pc:chgData name="Patrick Adelberger" userId="491e66b944374514" providerId="Windows Live" clId="Web-{D954B111-2EE0-43A5-83CA-4A5F46BC5E95}" dt="2022-06-27T00:17:06.424" v="2366" actId="20577"/>
        <pc:sldMkLst>
          <pc:docMk/>
          <pc:sldMk cId="1564750855" sldId="263"/>
        </pc:sldMkLst>
        <pc:spChg chg="mod ord">
          <ac:chgData name="Patrick Adelberger" userId="491e66b944374514" providerId="Windows Live" clId="Web-{D954B111-2EE0-43A5-83CA-4A5F46BC5E95}" dt="2022-06-26T20:58:13.611" v="452"/>
          <ac:spMkLst>
            <pc:docMk/>
            <pc:sldMk cId="1564750855" sldId="263"/>
            <ac:spMk id="2" creationId="{EF98F9F9-D593-2F2D-76E0-D3D6DFB9B814}"/>
          </ac:spMkLst>
        </pc:spChg>
        <pc:spChg chg="del">
          <ac:chgData name="Patrick Adelberger" userId="491e66b944374514" providerId="Windows Live" clId="Web-{D954B111-2EE0-43A5-83CA-4A5F46BC5E95}" dt="2022-06-26T20:30:25.860" v="318"/>
          <ac:spMkLst>
            <pc:docMk/>
            <pc:sldMk cId="1564750855" sldId="263"/>
            <ac:spMk id="3" creationId="{C3FAC0CB-6FA8-4B2A-C850-3498974170C5}"/>
          </ac:spMkLst>
        </pc:spChg>
        <pc:spChg chg="mod ord">
          <ac:chgData name="Patrick Adelberger" userId="491e66b944374514" providerId="Windows Live" clId="Web-{D954B111-2EE0-43A5-83CA-4A5F46BC5E95}" dt="2022-06-27T00:17:06.424" v="2366" actId="20577"/>
          <ac:spMkLst>
            <pc:docMk/>
            <pc:sldMk cId="1564750855" sldId="263"/>
            <ac:spMk id="4" creationId="{96D0E657-37E7-873C-FB3C-B77A36030818}"/>
          </ac:spMkLst>
        </pc:spChg>
        <pc:spChg chg="add del">
          <ac:chgData name="Patrick Adelberger" userId="491e66b944374514" providerId="Windows Live" clId="Web-{D954B111-2EE0-43A5-83CA-4A5F46BC5E95}" dt="2022-06-26T20:37:13.082" v="348"/>
          <ac:spMkLst>
            <pc:docMk/>
            <pc:sldMk cId="1564750855" sldId="263"/>
            <ac:spMk id="7" creationId="{EDACBDA3-C95E-16AF-4F29-2A4E3981B73B}"/>
          </ac:spMkLst>
        </pc:spChg>
        <pc:picChg chg="add mod ord modCrop">
          <ac:chgData name="Patrick Adelberger" userId="491e66b944374514" providerId="Windows Live" clId="Web-{D954B111-2EE0-43A5-83CA-4A5F46BC5E95}" dt="2022-06-26T20:58:19.471" v="453" actId="1076"/>
          <ac:picMkLst>
            <pc:docMk/>
            <pc:sldMk cId="1564750855" sldId="263"/>
            <ac:picMk id="5" creationId="{7C3CFDE7-FA9E-2551-D9F5-608103284268}"/>
          </ac:picMkLst>
        </pc:picChg>
        <pc:picChg chg="add del mod">
          <ac:chgData name="Patrick Adelberger" userId="491e66b944374514" providerId="Windows Live" clId="Web-{D954B111-2EE0-43A5-83CA-4A5F46BC5E95}" dt="2022-06-26T20:38:18.682" v="353"/>
          <ac:picMkLst>
            <pc:docMk/>
            <pc:sldMk cId="1564750855" sldId="263"/>
            <ac:picMk id="6" creationId="{1DE5CE2E-A20B-7143-388F-009A230E6815}"/>
          </ac:picMkLst>
        </pc:picChg>
      </pc:sldChg>
      <pc:sldChg chg="addSp delSp modSp new mod modClrScheme chgLayout">
        <pc:chgData name="Patrick Adelberger" userId="491e66b944374514" providerId="Windows Live" clId="Web-{D954B111-2EE0-43A5-83CA-4A5F46BC5E95}" dt="2022-06-26T23:55:28.912" v="2211" actId="20577"/>
        <pc:sldMkLst>
          <pc:docMk/>
          <pc:sldMk cId="1154935650" sldId="264"/>
        </pc:sldMkLst>
        <pc:spChg chg="mod ord">
          <ac:chgData name="Patrick Adelberger" userId="491e66b944374514" providerId="Windows Live" clId="Web-{D954B111-2EE0-43A5-83CA-4A5F46BC5E95}" dt="2022-06-26T23:38:06.865" v="1979" actId="1076"/>
          <ac:spMkLst>
            <pc:docMk/>
            <pc:sldMk cId="1154935650" sldId="264"/>
            <ac:spMk id="2" creationId="{A6826520-78A7-A852-DE16-9F570E62CC26}"/>
          </ac:spMkLst>
        </pc:spChg>
        <pc:spChg chg="del mod ord">
          <ac:chgData name="Patrick Adelberger" userId="491e66b944374514" providerId="Windows Live" clId="Web-{D954B111-2EE0-43A5-83CA-4A5F46BC5E95}" dt="2022-06-26T23:32:57.620" v="1938"/>
          <ac:spMkLst>
            <pc:docMk/>
            <pc:sldMk cId="1154935650" sldId="264"/>
            <ac:spMk id="3" creationId="{10236EFF-E7C5-10F4-B4D4-4DC672F29C37}"/>
          </ac:spMkLst>
        </pc:spChg>
        <pc:spChg chg="del mod ord">
          <ac:chgData name="Patrick Adelberger" userId="491e66b944374514" providerId="Windows Live" clId="Web-{D954B111-2EE0-43A5-83CA-4A5F46BC5E95}" dt="2022-06-26T23:32:57.620" v="1938"/>
          <ac:spMkLst>
            <pc:docMk/>
            <pc:sldMk cId="1154935650" sldId="264"/>
            <ac:spMk id="4" creationId="{DA75FAD7-ADE1-B8E8-D383-90DC720CB1F1}"/>
          </ac:spMkLst>
        </pc:spChg>
        <pc:spChg chg="add mod">
          <ac:chgData name="Patrick Adelberger" userId="491e66b944374514" providerId="Windows Live" clId="Web-{D954B111-2EE0-43A5-83CA-4A5F46BC5E95}" dt="2022-06-26T23:38:11.881" v="1981" actId="1076"/>
          <ac:spMkLst>
            <pc:docMk/>
            <pc:sldMk cId="1154935650" sldId="264"/>
            <ac:spMk id="10" creationId="{782B21D5-7F24-3E8E-D5BF-2380B3C0C0E3}"/>
          </ac:spMkLst>
        </pc:spChg>
        <pc:spChg chg="add del mod">
          <ac:chgData name="Patrick Adelberger" userId="491e66b944374514" providerId="Windows Live" clId="Web-{D954B111-2EE0-43A5-83CA-4A5F46BC5E95}" dt="2022-06-26T23:35:51.431" v="1964"/>
          <ac:spMkLst>
            <pc:docMk/>
            <pc:sldMk cId="1154935650" sldId="264"/>
            <ac:spMk id="11" creationId="{FF5AB7CE-DA13-8429-B827-C80FB72158D2}"/>
          </ac:spMkLst>
        </pc:spChg>
        <pc:spChg chg="add del mod">
          <ac:chgData name="Patrick Adelberger" userId="491e66b944374514" providerId="Windows Live" clId="Web-{D954B111-2EE0-43A5-83CA-4A5F46BC5E95}" dt="2022-06-26T23:35:51.431" v="1963"/>
          <ac:spMkLst>
            <pc:docMk/>
            <pc:sldMk cId="1154935650" sldId="264"/>
            <ac:spMk id="12" creationId="{93D9FE69-FA57-F00F-13EA-EBA9A3E722A5}"/>
          </ac:spMkLst>
        </pc:spChg>
        <pc:spChg chg="add del mod">
          <ac:chgData name="Patrick Adelberger" userId="491e66b944374514" providerId="Windows Live" clId="Web-{D954B111-2EE0-43A5-83CA-4A5F46BC5E95}" dt="2022-06-26T23:35:51.431" v="1962"/>
          <ac:spMkLst>
            <pc:docMk/>
            <pc:sldMk cId="1154935650" sldId="264"/>
            <ac:spMk id="13" creationId="{848C3634-D8DC-5453-5BCD-C6DDC84F95B5}"/>
          </ac:spMkLst>
        </pc:spChg>
        <pc:spChg chg="add del mod">
          <ac:chgData name="Patrick Adelberger" userId="491e66b944374514" providerId="Windows Live" clId="Web-{D954B111-2EE0-43A5-83CA-4A5F46BC5E95}" dt="2022-06-26T23:35:51.431" v="1961"/>
          <ac:spMkLst>
            <pc:docMk/>
            <pc:sldMk cId="1154935650" sldId="264"/>
            <ac:spMk id="14" creationId="{D23E0908-C4B7-BB2A-96A2-CAAF9222442A}"/>
          </ac:spMkLst>
        </pc:spChg>
        <pc:spChg chg="add mod">
          <ac:chgData name="Patrick Adelberger" userId="491e66b944374514" providerId="Windows Live" clId="Web-{D954B111-2EE0-43A5-83CA-4A5F46BC5E95}" dt="2022-06-26T23:38:48.243" v="1986" actId="1076"/>
          <ac:spMkLst>
            <pc:docMk/>
            <pc:sldMk cId="1154935650" sldId="264"/>
            <ac:spMk id="15" creationId="{373285BC-0278-EC66-5BBE-4BF9A6BDFE49}"/>
          </ac:spMkLst>
        </pc:spChg>
        <pc:spChg chg="add mod">
          <ac:chgData name="Patrick Adelberger" userId="491e66b944374514" providerId="Windows Live" clId="Web-{D954B111-2EE0-43A5-83CA-4A5F46BC5E95}" dt="2022-06-26T23:37:23.642" v="1974" actId="1076"/>
          <ac:spMkLst>
            <pc:docMk/>
            <pc:sldMk cId="1154935650" sldId="264"/>
            <ac:spMk id="16" creationId="{AAA28E61-96B7-7218-8EAB-5CA25D21BBAA}"/>
          </ac:spMkLst>
        </pc:spChg>
        <pc:spChg chg="add mod">
          <ac:chgData name="Patrick Adelberger" userId="491e66b944374514" providerId="Windows Live" clId="Web-{D954B111-2EE0-43A5-83CA-4A5F46BC5E95}" dt="2022-06-26T23:39:49.795" v="1992" actId="1076"/>
          <ac:spMkLst>
            <pc:docMk/>
            <pc:sldMk cId="1154935650" sldId="264"/>
            <ac:spMk id="17" creationId="{81B12156-D54E-1F9E-6D0B-7C604323A173}"/>
          </ac:spMkLst>
        </pc:spChg>
        <pc:spChg chg="add mod topLvl">
          <ac:chgData name="Patrick Adelberger" userId="491e66b944374514" providerId="Windows Live" clId="Web-{D954B111-2EE0-43A5-83CA-4A5F46BC5E95}" dt="2022-06-26T23:39:54.921" v="1993" actId="1076"/>
          <ac:spMkLst>
            <pc:docMk/>
            <pc:sldMk cId="1154935650" sldId="264"/>
            <ac:spMk id="18" creationId="{7924D1E7-895B-57C0-9881-85C93F6EE264}"/>
          </ac:spMkLst>
        </pc:spChg>
        <pc:spChg chg="add mod">
          <ac:chgData name="Patrick Adelberger" userId="491e66b944374514" providerId="Windows Live" clId="Web-{D954B111-2EE0-43A5-83CA-4A5F46BC5E95}" dt="2022-06-26T23:50:58.669" v="2122" actId="20577"/>
          <ac:spMkLst>
            <pc:docMk/>
            <pc:sldMk cId="1154935650" sldId="264"/>
            <ac:spMk id="25" creationId="{C6DFC0EB-0CD7-817F-A7F7-4CDA2B306713}"/>
          </ac:spMkLst>
        </pc:spChg>
        <pc:spChg chg="add mod">
          <ac:chgData name="Patrick Adelberger" userId="491e66b944374514" providerId="Windows Live" clId="Web-{D954B111-2EE0-43A5-83CA-4A5F46BC5E95}" dt="2022-06-26T23:48:30.719" v="2089" actId="20577"/>
          <ac:spMkLst>
            <pc:docMk/>
            <pc:sldMk cId="1154935650" sldId="264"/>
            <ac:spMk id="26" creationId="{516186F2-2643-185F-5729-4B505D738A68}"/>
          </ac:spMkLst>
        </pc:spChg>
        <pc:spChg chg="add mod">
          <ac:chgData name="Patrick Adelberger" userId="491e66b944374514" providerId="Windows Live" clId="Web-{D954B111-2EE0-43A5-83CA-4A5F46BC5E95}" dt="2022-06-26T23:51:39.281" v="2143" actId="20577"/>
          <ac:spMkLst>
            <pc:docMk/>
            <pc:sldMk cId="1154935650" sldId="264"/>
            <ac:spMk id="27" creationId="{7239C3C3-FB70-D105-9B04-C50972548EC7}"/>
          </ac:spMkLst>
        </pc:spChg>
        <pc:spChg chg="add mod">
          <ac:chgData name="Patrick Adelberger" userId="491e66b944374514" providerId="Windows Live" clId="Web-{D954B111-2EE0-43A5-83CA-4A5F46BC5E95}" dt="2022-06-26T23:54:04.186" v="2195" actId="20577"/>
          <ac:spMkLst>
            <pc:docMk/>
            <pc:sldMk cId="1154935650" sldId="264"/>
            <ac:spMk id="28" creationId="{C83AD059-F16D-66CB-BD76-DE0FEDDC7A73}"/>
          </ac:spMkLst>
        </pc:spChg>
        <pc:spChg chg="add mod">
          <ac:chgData name="Patrick Adelberger" userId="491e66b944374514" providerId="Windows Live" clId="Web-{D954B111-2EE0-43A5-83CA-4A5F46BC5E95}" dt="2022-06-26T23:55:28.912" v="2211" actId="20577"/>
          <ac:spMkLst>
            <pc:docMk/>
            <pc:sldMk cId="1154935650" sldId="264"/>
            <ac:spMk id="29" creationId="{AB2E9990-B696-4DBF-A7FE-DE33DC1E832E}"/>
          </ac:spMkLst>
        </pc:spChg>
        <pc:grpChg chg="add del">
          <ac:chgData name="Patrick Adelberger" userId="491e66b944374514" providerId="Windows Live" clId="Web-{D954B111-2EE0-43A5-83CA-4A5F46BC5E95}" dt="2022-06-26T23:37:46.535" v="1977"/>
          <ac:grpSpMkLst>
            <pc:docMk/>
            <pc:sldMk cId="1154935650" sldId="264"/>
            <ac:grpSpMk id="19" creationId="{9647BEF8-5B4B-2F61-FDDE-0436BEC05CC8}"/>
          </ac:grpSpMkLst>
        </pc:grpChg>
        <pc:grpChg chg="add mod">
          <ac:chgData name="Patrick Adelberger" userId="491e66b944374514" providerId="Windows Live" clId="Web-{D954B111-2EE0-43A5-83CA-4A5F46BC5E95}" dt="2022-06-26T23:41:09.911" v="2001" actId="1076"/>
          <ac:grpSpMkLst>
            <pc:docMk/>
            <pc:sldMk cId="1154935650" sldId="264"/>
            <ac:grpSpMk id="20" creationId="{B6BB04BB-D272-9EB4-C1B4-35114EE8FC20}"/>
          </ac:grpSpMkLst>
        </pc:grpChg>
        <pc:grpChg chg="add mod">
          <ac:chgData name="Patrick Adelberger" userId="491e66b944374514" providerId="Windows Live" clId="Web-{D954B111-2EE0-43A5-83CA-4A5F46BC5E95}" dt="2022-06-26T23:41:09.911" v="2002" actId="1076"/>
          <ac:grpSpMkLst>
            <pc:docMk/>
            <pc:sldMk cId="1154935650" sldId="264"/>
            <ac:grpSpMk id="21" creationId="{C880D0B3-2553-6AC7-1E71-FF62D7EF00BF}"/>
          </ac:grpSpMkLst>
        </pc:grpChg>
        <pc:grpChg chg="add mod">
          <ac:chgData name="Patrick Adelberger" userId="491e66b944374514" providerId="Windows Live" clId="Web-{D954B111-2EE0-43A5-83CA-4A5F46BC5E95}" dt="2022-06-26T23:41:09.927" v="2003" actId="1076"/>
          <ac:grpSpMkLst>
            <pc:docMk/>
            <pc:sldMk cId="1154935650" sldId="264"/>
            <ac:grpSpMk id="22" creationId="{C2340CCF-FB15-9F27-FB96-510963B7D292}"/>
          </ac:grpSpMkLst>
        </pc:grpChg>
        <pc:grpChg chg="add mod">
          <ac:chgData name="Patrick Adelberger" userId="491e66b944374514" providerId="Windows Live" clId="Web-{D954B111-2EE0-43A5-83CA-4A5F46BC5E95}" dt="2022-06-26T23:41:33.023" v="2005" actId="1076"/>
          <ac:grpSpMkLst>
            <pc:docMk/>
            <pc:sldMk cId="1154935650" sldId="264"/>
            <ac:grpSpMk id="23" creationId="{18FD8EBC-D429-C8C8-F268-C92C0CF13CB1}"/>
          </ac:grpSpMkLst>
        </pc:grpChg>
        <pc:grpChg chg="add mod">
          <ac:chgData name="Patrick Adelberger" userId="491e66b944374514" providerId="Windows Live" clId="Web-{D954B111-2EE0-43A5-83CA-4A5F46BC5E95}" dt="2022-06-26T23:41:09.943" v="2004" actId="1076"/>
          <ac:grpSpMkLst>
            <pc:docMk/>
            <pc:sldMk cId="1154935650" sldId="264"/>
            <ac:grpSpMk id="24" creationId="{04248B81-6A42-BEAE-D553-032D5D6F7241}"/>
          </ac:grpSpMkLst>
        </pc:grpChg>
        <pc:picChg chg="add mod modCrop">
          <ac:chgData name="Patrick Adelberger" userId="491e66b944374514" providerId="Windows Live" clId="Web-{D954B111-2EE0-43A5-83CA-4A5F46BC5E95}" dt="2022-06-26T23:38:25.491" v="1982" actId="1076"/>
          <ac:picMkLst>
            <pc:docMk/>
            <pc:sldMk cId="1154935650" sldId="264"/>
            <ac:picMk id="5" creationId="{8D3DD353-9FF4-AD36-1478-DAC296F105E0}"/>
          </ac:picMkLst>
        </pc:picChg>
        <pc:picChg chg="add mod">
          <ac:chgData name="Patrick Adelberger" userId="491e66b944374514" providerId="Windows Live" clId="Web-{D954B111-2EE0-43A5-83CA-4A5F46BC5E95}" dt="2022-06-26T23:38:37.602" v="1984" actId="1076"/>
          <ac:picMkLst>
            <pc:docMk/>
            <pc:sldMk cId="1154935650" sldId="264"/>
            <ac:picMk id="6" creationId="{BF4199B9-6658-AFE3-BADD-ECE73B75BF83}"/>
          </ac:picMkLst>
        </pc:picChg>
        <pc:picChg chg="add mod">
          <ac:chgData name="Patrick Adelberger" userId="491e66b944374514" providerId="Windows Live" clId="Web-{D954B111-2EE0-43A5-83CA-4A5F46BC5E95}" dt="2022-06-26T23:39:12.683" v="1989" actId="1076"/>
          <ac:picMkLst>
            <pc:docMk/>
            <pc:sldMk cId="1154935650" sldId="264"/>
            <ac:picMk id="7" creationId="{925689A7-9320-AEF6-9A7D-FF4D357FC684}"/>
          </ac:picMkLst>
        </pc:picChg>
        <pc:picChg chg="add mod">
          <ac:chgData name="Patrick Adelberger" userId="491e66b944374514" providerId="Windows Live" clId="Web-{D954B111-2EE0-43A5-83CA-4A5F46BC5E95}" dt="2022-06-26T23:40:03.749" v="1995" actId="1076"/>
          <ac:picMkLst>
            <pc:docMk/>
            <pc:sldMk cId="1154935650" sldId="264"/>
            <ac:picMk id="8" creationId="{48EEAD03-B7B6-2FEE-6FDC-B3C81C78EEFF}"/>
          </ac:picMkLst>
        </pc:picChg>
        <pc:picChg chg="add mod topLvl">
          <ac:chgData name="Patrick Adelberger" userId="491e66b944374514" providerId="Windows Live" clId="Web-{D954B111-2EE0-43A5-83CA-4A5F46BC5E95}" dt="2022-06-26T23:40:17.657" v="1998" actId="1076"/>
          <ac:picMkLst>
            <pc:docMk/>
            <pc:sldMk cId="1154935650" sldId="264"/>
            <ac:picMk id="9" creationId="{B836C309-4BCC-C0C7-E5FC-41D591872504}"/>
          </ac:picMkLst>
        </pc:picChg>
      </pc:sldChg>
      <pc:sldChg chg="modSp new mod modShow">
        <pc:chgData name="Patrick Adelberger" userId="491e66b944374514" providerId="Windows Live" clId="Web-{D954B111-2EE0-43A5-83CA-4A5F46BC5E95}" dt="2022-06-26T21:11:37.726" v="501"/>
        <pc:sldMkLst>
          <pc:docMk/>
          <pc:sldMk cId="1495536260" sldId="265"/>
        </pc:sldMkLst>
        <pc:spChg chg="mod">
          <ac:chgData name="Patrick Adelberger" userId="491e66b944374514" providerId="Windows Live" clId="Web-{D954B111-2EE0-43A5-83CA-4A5F46BC5E95}" dt="2022-06-24T08:35:15.647" v="82" actId="20577"/>
          <ac:spMkLst>
            <pc:docMk/>
            <pc:sldMk cId="1495536260" sldId="265"/>
            <ac:spMk id="2" creationId="{24BA1EE2-597A-203C-E5FC-435005F06A4F}"/>
          </ac:spMkLst>
        </pc:spChg>
      </pc:sldChg>
      <pc:sldChg chg="addSp delSp modSp new mod modClrScheme chgLayout modNotes">
        <pc:chgData name="Patrick Adelberger" userId="491e66b944374514" providerId="Windows Live" clId="Web-{D954B111-2EE0-43A5-83CA-4A5F46BC5E95}" dt="2022-06-26T21:19:09.936" v="556" actId="1076"/>
        <pc:sldMkLst>
          <pc:docMk/>
          <pc:sldMk cId="924361203" sldId="266"/>
        </pc:sldMkLst>
        <pc:spChg chg="mod ord">
          <ac:chgData name="Patrick Adelberger" userId="491e66b944374514" providerId="Windows Live" clId="Web-{D954B111-2EE0-43A5-83CA-4A5F46BC5E95}" dt="2022-06-26T21:07:51.519" v="473"/>
          <ac:spMkLst>
            <pc:docMk/>
            <pc:sldMk cId="924361203" sldId="266"/>
            <ac:spMk id="2" creationId="{E16CE534-572F-DFA9-AD5C-21904BAB25B7}"/>
          </ac:spMkLst>
        </pc:spChg>
        <pc:spChg chg="del">
          <ac:chgData name="Patrick Adelberger" userId="491e66b944374514" providerId="Windows Live" clId="Web-{D954B111-2EE0-43A5-83CA-4A5F46BC5E95}" dt="2022-06-26T21:07:51.519" v="473"/>
          <ac:spMkLst>
            <pc:docMk/>
            <pc:sldMk cId="924361203" sldId="266"/>
            <ac:spMk id="3" creationId="{E20B50A2-91E1-E743-AC68-A535C148D2EC}"/>
          </ac:spMkLst>
        </pc:spChg>
        <pc:spChg chg="del">
          <ac:chgData name="Patrick Adelberger" userId="491e66b944374514" providerId="Windows Live" clId="Web-{D954B111-2EE0-43A5-83CA-4A5F46BC5E95}" dt="2022-06-26T21:07:51.519" v="473"/>
          <ac:spMkLst>
            <pc:docMk/>
            <pc:sldMk cId="924361203" sldId="266"/>
            <ac:spMk id="4" creationId="{DEDAC97E-5F97-C382-6CA9-827206D9C9EA}"/>
          </ac:spMkLst>
        </pc:spChg>
        <pc:spChg chg="add del mod">
          <ac:chgData name="Patrick Adelberger" userId="491e66b944374514" providerId="Windows Live" clId="Web-{D954B111-2EE0-43A5-83CA-4A5F46BC5E95}" dt="2022-06-26T21:07:57.926" v="476"/>
          <ac:spMkLst>
            <pc:docMk/>
            <pc:sldMk cId="924361203" sldId="266"/>
            <ac:spMk id="5" creationId="{B8EC134C-96C0-756E-0A98-903B5594E527}"/>
          </ac:spMkLst>
        </pc:spChg>
        <pc:picChg chg="add mod">
          <ac:chgData name="Patrick Adelberger" userId="491e66b944374514" providerId="Windows Live" clId="Web-{D954B111-2EE0-43A5-83CA-4A5F46BC5E95}" dt="2022-06-26T21:19:09.936" v="556" actId="1076"/>
          <ac:picMkLst>
            <pc:docMk/>
            <pc:sldMk cId="924361203" sldId="266"/>
            <ac:picMk id="6" creationId="{C7D67ACD-0B5B-6901-6852-69755CE8AEFF}"/>
          </ac:picMkLst>
        </pc:picChg>
      </pc:sldChg>
      <pc:sldChg chg="addSp delSp modSp new mod modClrScheme chgLayout modNotes">
        <pc:chgData name="Patrick Adelberger" userId="491e66b944374514" providerId="Windows Live" clId="Web-{D954B111-2EE0-43A5-83CA-4A5F46BC5E95}" dt="2022-06-26T21:31:39.647" v="651" actId="1076"/>
        <pc:sldMkLst>
          <pc:docMk/>
          <pc:sldMk cId="100960145" sldId="267"/>
        </pc:sldMkLst>
        <pc:spChg chg="mod ord">
          <ac:chgData name="Patrick Adelberger" userId="491e66b944374514" providerId="Windows Live" clId="Web-{D954B111-2EE0-43A5-83CA-4A5F46BC5E95}" dt="2022-06-26T21:28:25.127" v="638"/>
          <ac:spMkLst>
            <pc:docMk/>
            <pc:sldMk cId="100960145" sldId="267"/>
            <ac:spMk id="2" creationId="{20C79479-206D-460B-F1C8-3D4EE569643D}"/>
          </ac:spMkLst>
        </pc:spChg>
        <pc:spChg chg="del">
          <ac:chgData name="Patrick Adelberger" userId="491e66b944374514" providerId="Windows Live" clId="Web-{D954B111-2EE0-43A5-83CA-4A5F46BC5E95}" dt="2022-06-26T21:28:25.127" v="638"/>
          <ac:spMkLst>
            <pc:docMk/>
            <pc:sldMk cId="100960145" sldId="267"/>
            <ac:spMk id="3" creationId="{335878D2-9AAE-D5A4-FD1D-BA2946F19B8D}"/>
          </ac:spMkLst>
        </pc:spChg>
        <pc:spChg chg="del">
          <ac:chgData name="Patrick Adelberger" userId="491e66b944374514" providerId="Windows Live" clId="Web-{D954B111-2EE0-43A5-83CA-4A5F46BC5E95}" dt="2022-06-26T21:28:25.127" v="638"/>
          <ac:spMkLst>
            <pc:docMk/>
            <pc:sldMk cId="100960145" sldId="267"/>
            <ac:spMk id="4" creationId="{9B33D659-7E06-5016-8DBF-4334B8B645ED}"/>
          </ac:spMkLst>
        </pc:spChg>
        <pc:picChg chg="add mod">
          <ac:chgData name="Patrick Adelberger" userId="491e66b944374514" providerId="Windows Live" clId="Web-{D954B111-2EE0-43A5-83CA-4A5F46BC5E95}" dt="2022-06-26T21:31:39.647" v="651" actId="1076"/>
          <ac:picMkLst>
            <pc:docMk/>
            <pc:sldMk cId="100960145" sldId="267"/>
            <ac:picMk id="5" creationId="{3E80E02E-43FD-5D8F-0E60-06D08A2D185F}"/>
          </ac:picMkLst>
        </pc:picChg>
      </pc:sldChg>
      <pc:sldChg chg="new del">
        <pc:chgData name="Patrick Adelberger" userId="491e66b944374514" providerId="Windows Live" clId="Web-{D954B111-2EE0-43A5-83CA-4A5F46BC5E95}" dt="2022-06-26T19:51:22.724" v="104"/>
        <pc:sldMkLst>
          <pc:docMk/>
          <pc:sldMk cId="202427763" sldId="268"/>
        </pc:sldMkLst>
      </pc:sldChg>
      <pc:sldChg chg="addSp delSp modSp new mod modClrScheme chgLayout modNotes">
        <pc:chgData name="Patrick Adelberger" userId="491e66b944374514" providerId="Windows Live" clId="Web-{D954B111-2EE0-43A5-83CA-4A5F46BC5E95}" dt="2022-06-28T09:14:03.740" v="2614" actId="20577"/>
        <pc:sldMkLst>
          <pc:docMk/>
          <pc:sldMk cId="1542820898" sldId="268"/>
        </pc:sldMkLst>
        <pc:spChg chg="mod ord">
          <ac:chgData name="Patrick Adelberger" userId="491e66b944374514" providerId="Windows Live" clId="Web-{D954B111-2EE0-43A5-83CA-4A5F46BC5E95}" dt="2022-06-27T00:05:46.503" v="2290"/>
          <ac:spMkLst>
            <pc:docMk/>
            <pc:sldMk cId="1542820898" sldId="268"/>
            <ac:spMk id="2" creationId="{CE26F940-60C0-6AC9-3196-19AC9F8D7E55}"/>
          </ac:spMkLst>
        </pc:spChg>
        <pc:spChg chg="del mod ord">
          <ac:chgData name="Patrick Adelberger" userId="491e66b944374514" providerId="Windows Live" clId="Web-{D954B111-2EE0-43A5-83CA-4A5F46BC5E95}" dt="2022-06-26T20:19:26.757" v="246"/>
          <ac:spMkLst>
            <pc:docMk/>
            <pc:sldMk cId="1542820898" sldId="268"/>
            <ac:spMk id="3" creationId="{1649A60F-FE8D-B00B-8DBB-429B1B24071D}"/>
          </ac:spMkLst>
        </pc:spChg>
        <pc:spChg chg="del mod ord">
          <ac:chgData name="Patrick Adelberger" userId="491e66b944374514" providerId="Windows Live" clId="Web-{D954B111-2EE0-43A5-83CA-4A5F46BC5E95}" dt="2022-06-27T00:05:46.503" v="2290"/>
          <ac:spMkLst>
            <pc:docMk/>
            <pc:sldMk cId="1542820898" sldId="268"/>
            <ac:spMk id="4" creationId="{0E2DA61B-7D4C-691F-0C84-E8A7C6C7EC18}"/>
          </ac:spMkLst>
        </pc:spChg>
        <pc:spChg chg="add del mod">
          <ac:chgData name="Patrick Adelberger" userId="491e66b944374514" providerId="Windows Live" clId="Web-{D954B111-2EE0-43A5-83CA-4A5F46BC5E95}" dt="2022-06-27T00:05:46.503" v="2290"/>
          <ac:spMkLst>
            <pc:docMk/>
            <pc:sldMk cId="1542820898" sldId="268"/>
            <ac:spMk id="18" creationId="{4EEB9C4D-EFF5-FDA6-FFE3-333C5D4370A6}"/>
          </ac:spMkLst>
        </pc:spChg>
        <pc:spChg chg="add mod">
          <ac:chgData name="Patrick Adelberger" userId="491e66b944374514" providerId="Windows Live" clId="Web-{D954B111-2EE0-43A5-83CA-4A5F46BC5E95}" dt="2022-06-28T09:07:58.414" v="2599" actId="20577"/>
          <ac:spMkLst>
            <pc:docMk/>
            <pc:sldMk cId="1542820898" sldId="268"/>
            <ac:spMk id="20" creationId="{B6232CD9-BBAF-F084-BBDD-FADCB8F75496}"/>
          </ac:spMkLst>
        </pc:spChg>
        <pc:spChg chg="add mod">
          <ac:chgData name="Patrick Adelberger" userId="491e66b944374514" providerId="Windows Live" clId="Web-{D954B111-2EE0-43A5-83CA-4A5F46BC5E95}" dt="2022-06-28T09:08:04.836" v="2602" actId="20577"/>
          <ac:spMkLst>
            <pc:docMk/>
            <pc:sldMk cId="1542820898" sldId="268"/>
            <ac:spMk id="21" creationId="{862AA33A-ABCE-7178-829B-1CEFEAD7E07A}"/>
          </ac:spMkLst>
        </pc:spChg>
        <pc:spChg chg="add mod">
          <ac:chgData name="Patrick Adelberger" userId="491e66b944374514" providerId="Windows Live" clId="Web-{D954B111-2EE0-43A5-83CA-4A5F46BC5E95}" dt="2022-06-28T09:08:10.290" v="2605" actId="20577"/>
          <ac:spMkLst>
            <pc:docMk/>
            <pc:sldMk cId="1542820898" sldId="268"/>
            <ac:spMk id="22" creationId="{B16CEF0A-1A4E-4F83-9716-7DBF4A3EFCCD}"/>
          </ac:spMkLst>
        </pc:spChg>
        <pc:spChg chg="add mod">
          <ac:chgData name="Patrick Adelberger" userId="491e66b944374514" providerId="Windows Live" clId="Web-{D954B111-2EE0-43A5-83CA-4A5F46BC5E95}" dt="2022-06-28T09:08:24.384" v="2611" actId="20577"/>
          <ac:spMkLst>
            <pc:docMk/>
            <pc:sldMk cId="1542820898" sldId="268"/>
            <ac:spMk id="23" creationId="{7F13BC6F-C232-FA0F-636C-11942A7DFD90}"/>
          </ac:spMkLst>
        </pc:spChg>
        <pc:spChg chg="add mod">
          <ac:chgData name="Patrick Adelberger" userId="491e66b944374514" providerId="Windows Live" clId="Web-{D954B111-2EE0-43A5-83CA-4A5F46BC5E95}" dt="2022-06-28T09:08:18.556" v="2608" actId="20577"/>
          <ac:spMkLst>
            <pc:docMk/>
            <pc:sldMk cId="1542820898" sldId="268"/>
            <ac:spMk id="24" creationId="{BB0866EA-5178-6DF8-77F5-4DDC3670F289}"/>
          </ac:spMkLst>
        </pc:spChg>
        <pc:spChg chg="add mod">
          <ac:chgData name="Patrick Adelberger" userId="491e66b944374514" providerId="Windows Live" clId="Web-{D954B111-2EE0-43A5-83CA-4A5F46BC5E95}" dt="2022-06-28T09:14:03.740" v="2614" actId="20577"/>
          <ac:spMkLst>
            <pc:docMk/>
            <pc:sldMk cId="1542820898" sldId="268"/>
            <ac:spMk id="25" creationId="{8EEACC37-9BEC-A039-173E-6ACC14AEC094}"/>
          </ac:spMkLst>
        </pc:spChg>
        <pc:picChg chg="add del mod ord">
          <ac:chgData name="Patrick Adelberger" userId="491e66b944374514" providerId="Windows Live" clId="Web-{D954B111-2EE0-43A5-83CA-4A5F46BC5E95}" dt="2022-06-27T00:05:35.237" v="2287"/>
          <ac:picMkLst>
            <pc:docMk/>
            <pc:sldMk cId="1542820898" sldId="268"/>
            <ac:picMk id="5" creationId="{F3973EC5-BC9A-EC6A-C060-E8B51B4A5AB7}"/>
          </ac:picMkLst>
        </pc:picChg>
        <pc:picChg chg="add del mod">
          <ac:chgData name="Patrick Adelberger" userId="491e66b944374514" providerId="Windows Live" clId="Web-{D954B111-2EE0-43A5-83CA-4A5F46BC5E95}" dt="2022-06-27T00:05:35.174" v="2286"/>
          <ac:picMkLst>
            <pc:docMk/>
            <pc:sldMk cId="1542820898" sldId="268"/>
            <ac:picMk id="6" creationId="{F3882C66-7177-FA62-3992-C6B2DE4FD4A4}"/>
          </ac:picMkLst>
        </pc:picChg>
        <pc:picChg chg="add del mod">
          <ac:chgData name="Patrick Adelberger" userId="491e66b944374514" providerId="Windows Live" clId="Web-{D954B111-2EE0-43A5-83CA-4A5F46BC5E95}" dt="2022-06-27T00:05:35.174" v="2285"/>
          <ac:picMkLst>
            <pc:docMk/>
            <pc:sldMk cId="1542820898" sldId="268"/>
            <ac:picMk id="7" creationId="{16568284-A36A-BF90-6A48-92144422FFB9}"/>
          </ac:picMkLst>
        </pc:picChg>
        <pc:picChg chg="add del mod">
          <ac:chgData name="Patrick Adelberger" userId="491e66b944374514" providerId="Windows Live" clId="Web-{D954B111-2EE0-43A5-83CA-4A5F46BC5E95}" dt="2022-06-27T00:05:35.174" v="2284"/>
          <ac:picMkLst>
            <pc:docMk/>
            <pc:sldMk cId="1542820898" sldId="268"/>
            <ac:picMk id="8" creationId="{B8D9209B-4ED9-C03E-2296-0374B9C3345D}"/>
          </ac:picMkLst>
        </pc:picChg>
        <pc:picChg chg="add del mod">
          <ac:chgData name="Patrick Adelberger" userId="491e66b944374514" providerId="Windows Live" clId="Web-{D954B111-2EE0-43A5-83CA-4A5F46BC5E95}" dt="2022-06-27T00:05:35.174" v="2283"/>
          <ac:picMkLst>
            <pc:docMk/>
            <pc:sldMk cId="1542820898" sldId="268"/>
            <ac:picMk id="9" creationId="{9D3EAEB5-84B2-0CC8-F9A8-DFA0AC541F90}"/>
          </ac:picMkLst>
        </pc:picChg>
        <pc:picChg chg="add del mod">
          <ac:chgData name="Patrick Adelberger" userId="491e66b944374514" providerId="Windows Live" clId="Web-{D954B111-2EE0-43A5-83CA-4A5F46BC5E95}" dt="2022-06-27T00:05:35.174" v="2282"/>
          <ac:picMkLst>
            <pc:docMk/>
            <pc:sldMk cId="1542820898" sldId="268"/>
            <ac:picMk id="10" creationId="{4BC3E79C-9689-BF23-63F8-67A35BB9A9B5}"/>
          </ac:picMkLst>
        </pc:picChg>
        <pc:picChg chg="add mod">
          <ac:chgData name="Patrick Adelberger" userId="491e66b944374514" providerId="Windows Live" clId="Web-{D954B111-2EE0-43A5-83CA-4A5F46BC5E95}" dt="2022-06-27T00:11:50.784" v="2336"/>
          <ac:picMkLst>
            <pc:docMk/>
            <pc:sldMk cId="1542820898" sldId="268"/>
            <ac:picMk id="11" creationId="{8F06A8B1-B693-904F-4BFF-C68501640A05}"/>
          </ac:picMkLst>
        </pc:picChg>
        <pc:picChg chg="add del mod">
          <ac:chgData name="Patrick Adelberger" userId="491e66b944374514" providerId="Windows Live" clId="Web-{D954B111-2EE0-43A5-83CA-4A5F46BC5E95}" dt="2022-06-27T00:08:23.095" v="2301"/>
          <ac:picMkLst>
            <pc:docMk/>
            <pc:sldMk cId="1542820898" sldId="268"/>
            <ac:picMk id="12" creationId="{CD4111BB-0A39-6CF3-F5AE-06210DB95F03}"/>
          </ac:picMkLst>
        </pc:picChg>
        <pc:picChg chg="add mod">
          <ac:chgData name="Patrick Adelberger" userId="491e66b944374514" providerId="Windows Live" clId="Web-{D954B111-2EE0-43A5-83CA-4A5F46BC5E95}" dt="2022-06-27T00:11:50.800" v="2337"/>
          <ac:picMkLst>
            <pc:docMk/>
            <pc:sldMk cId="1542820898" sldId="268"/>
            <ac:picMk id="13" creationId="{58DE670F-0590-C90F-9B47-30109F1F34D1}"/>
          </ac:picMkLst>
        </pc:picChg>
        <pc:picChg chg="add mod">
          <ac:chgData name="Patrick Adelberger" userId="491e66b944374514" providerId="Windows Live" clId="Web-{D954B111-2EE0-43A5-83CA-4A5F46BC5E95}" dt="2022-06-27T00:11:50.753" v="2332"/>
          <ac:picMkLst>
            <pc:docMk/>
            <pc:sldMk cId="1542820898" sldId="268"/>
            <ac:picMk id="14" creationId="{8AA7AE12-6A50-0B19-65FA-3281BE8E31A0}"/>
          </ac:picMkLst>
        </pc:picChg>
        <pc:picChg chg="add mod">
          <ac:chgData name="Patrick Adelberger" userId="491e66b944374514" providerId="Windows Live" clId="Web-{D954B111-2EE0-43A5-83CA-4A5F46BC5E95}" dt="2022-06-27T00:11:50.753" v="2333"/>
          <ac:picMkLst>
            <pc:docMk/>
            <pc:sldMk cId="1542820898" sldId="268"/>
            <ac:picMk id="15" creationId="{1DCFEC19-A2B9-22EC-1945-C76C2471FDA4}"/>
          </ac:picMkLst>
        </pc:picChg>
        <pc:picChg chg="add mod">
          <ac:chgData name="Patrick Adelberger" userId="491e66b944374514" providerId="Windows Live" clId="Web-{D954B111-2EE0-43A5-83CA-4A5F46BC5E95}" dt="2022-06-27T00:11:50.768" v="2334"/>
          <ac:picMkLst>
            <pc:docMk/>
            <pc:sldMk cId="1542820898" sldId="268"/>
            <ac:picMk id="16" creationId="{ED96BA6A-6C1A-E578-164B-7CA9508700C2}"/>
          </ac:picMkLst>
        </pc:picChg>
        <pc:picChg chg="add mod">
          <ac:chgData name="Patrick Adelberger" userId="491e66b944374514" providerId="Windows Live" clId="Web-{D954B111-2EE0-43A5-83CA-4A5F46BC5E95}" dt="2022-06-27T00:11:50.784" v="2335"/>
          <ac:picMkLst>
            <pc:docMk/>
            <pc:sldMk cId="1542820898" sldId="268"/>
            <ac:picMk id="19" creationId="{99E9B977-362C-B89C-C76C-88CE5E08A2CA}"/>
          </ac:picMkLst>
        </pc:picChg>
      </pc:sldChg>
      <pc:sldChg chg="addSp delSp modSp new mod modClrScheme chgLayout modNotes">
        <pc:chgData name="Patrick Adelberger" userId="491e66b944374514" providerId="Windows Live" clId="Web-{D954B111-2EE0-43A5-83CA-4A5F46BC5E95}" dt="2022-06-27T00:29:20.857" v="2479"/>
        <pc:sldMkLst>
          <pc:docMk/>
          <pc:sldMk cId="2055178741" sldId="269"/>
        </pc:sldMkLst>
        <pc:spChg chg="mod ord">
          <ac:chgData name="Patrick Adelberger" userId="491e66b944374514" providerId="Windows Live" clId="Web-{D954B111-2EE0-43A5-83CA-4A5F46BC5E95}" dt="2022-06-27T00:25:34.289" v="2458"/>
          <ac:spMkLst>
            <pc:docMk/>
            <pc:sldMk cId="2055178741" sldId="269"/>
            <ac:spMk id="2" creationId="{7F0D16A3-1B44-988F-FD2A-96130967AFBB}"/>
          </ac:spMkLst>
        </pc:spChg>
        <pc:spChg chg="del mod">
          <ac:chgData name="Patrick Adelberger" userId="491e66b944374514" providerId="Windows Live" clId="Web-{D954B111-2EE0-43A5-83CA-4A5F46BC5E95}" dt="2022-06-27T00:25:34.289" v="2458"/>
          <ac:spMkLst>
            <pc:docMk/>
            <pc:sldMk cId="2055178741" sldId="269"/>
            <ac:spMk id="3" creationId="{540855AC-0B30-BC90-CCC0-AEDF64FE59E5}"/>
          </ac:spMkLst>
        </pc:spChg>
        <pc:spChg chg="del">
          <ac:chgData name="Patrick Adelberger" userId="491e66b944374514" providerId="Windows Live" clId="Web-{D954B111-2EE0-43A5-83CA-4A5F46BC5E95}" dt="2022-06-27T00:25:34.289" v="2458"/>
          <ac:spMkLst>
            <pc:docMk/>
            <pc:sldMk cId="2055178741" sldId="269"/>
            <ac:spMk id="4" creationId="{A97D0537-159E-B14D-0AFF-C05820669758}"/>
          </ac:spMkLst>
        </pc:spChg>
        <pc:picChg chg="add mod">
          <ac:chgData name="Patrick Adelberger" userId="491e66b944374514" providerId="Windows Live" clId="Web-{D954B111-2EE0-43A5-83CA-4A5F46BC5E95}" dt="2022-06-27T00:26:17.730" v="2462"/>
          <ac:picMkLst>
            <pc:docMk/>
            <pc:sldMk cId="2055178741" sldId="269"/>
            <ac:picMk id="5" creationId="{30881CBA-AD9C-DD44-E288-46FEB1C40514}"/>
          </ac:picMkLst>
        </pc:picChg>
        <pc:picChg chg="add mod">
          <ac:chgData name="Patrick Adelberger" userId="491e66b944374514" providerId="Windows Live" clId="Web-{D954B111-2EE0-43A5-83CA-4A5F46BC5E95}" dt="2022-06-27T00:28:39.900" v="2474" actId="14100"/>
          <ac:picMkLst>
            <pc:docMk/>
            <pc:sldMk cId="2055178741" sldId="269"/>
            <ac:picMk id="6" creationId="{C87F134C-3798-825D-7F77-766F2BD94DF8}"/>
          </ac:picMkLst>
        </pc:picChg>
        <pc:picChg chg="add mod">
          <ac:chgData name="Patrick Adelberger" userId="491e66b944374514" providerId="Windows Live" clId="Web-{D954B111-2EE0-43A5-83CA-4A5F46BC5E95}" dt="2022-06-27T00:28:03.350" v="2471"/>
          <ac:picMkLst>
            <pc:docMk/>
            <pc:sldMk cId="2055178741" sldId="269"/>
            <ac:picMk id="7" creationId="{0ED55482-ADF9-9F61-F772-E846FA4484E9}"/>
          </ac:picMkLst>
        </pc:picChg>
        <pc:picChg chg="add mod">
          <ac:chgData name="Patrick Adelberger" userId="491e66b944374514" providerId="Windows Live" clId="Web-{D954B111-2EE0-43A5-83CA-4A5F46BC5E95}" dt="2022-06-27T00:29:20.857" v="2479"/>
          <ac:picMkLst>
            <pc:docMk/>
            <pc:sldMk cId="2055178741" sldId="269"/>
            <ac:picMk id="8" creationId="{1CC189DD-E8DD-0B75-89A5-9133FBD6D135}"/>
          </ac:picMkLst>
        </pc:picChg>
      </pc:sldChg>
      <pc:sldChg chg="addSp delSp modSp add replId modNotes">
        <pc:chgData name="Patrick Adelberger" userId="491e66b944374514" providerId="Windows Live" clId="Web-{D954B111-2EE0-43A5-83CA-4A5F46BC5E95}" dt="2022-06-26T21:18:51.794" v="555" actId="1076"/>
        <pc:sldMkLst>
          <pc:docMk/>
          <pc:sldMk cId="1359409766" sldId="270"/>
        </pc:sldMkLst>
        <pc:spChg chg="mod">
          <ac:chgData name="Patrick Adelberger" userId="491e66b944374514" providerId="Windows Live" clId="Web-{D954B111-2EE0-43A5-83CA-4A5F46BC5E95}" dt="2022-06-26T21:09:21.683" v="494" actId="20577"/>
          <ac:spMkLst>
            <pc:docMk/>
            <pc:sldMk cId="1359409766" sldId="270"/>
            <ac:spMk id="2" creationId="{E16CE534-572F-DFA9-AD5C-21904BAB25B7}"/>
          </ac:spMkLst>
        </pc:spChg>
        <pc:picChg chg="add mod">
          <ac:chgData name="Patrick Adelberger" userId="491e66b944374514" providerId="Windows Live" clId="Web-{D954B111-2EE0-43A5-83CA-4A5F46BC5E95}" dt="2022-06-26T21:18:51.794" v="555" actId="1076"/>
          <ac:picMkLst>
            <pc:docMk/>
            <pc:sldMk cId="1359409766" sldId="270"/>
            <ac:picMk id="3" creationId="{FA84CADE-7851-568F-477A-95B97FF522E4}"/>
          </ac:picMkLst>
        </pc:picChg>
        <pc:picChg chg="del">
          <ac:chgData name="Patrick Adelberger" userId="491e66b944374514" providerId="Windows Live" clId="Web-{D954B111-2EE0-43A5-83CA-4A5F46BC5E95}" dt="2022-06-26T21:10:56.441" v="495"/>
          <ac:picMkLst>
            <pc:docMk/>
            <pc:sldMk cId="1359409766" sldId="270"/>
            <ac:picMk id="6" creationId="{C7D67ACD-0B5B-6901-6852-69755CE8AEFF}"/>
          </ac:picMkLst>
        </pc:picChg>
      </pc:sldChg>
      <pc:sldChg chg="addSp delSp modSp add replId modNotes">
        <pc:chgData name="Patrick Adelberger" userId="491e66b944374514" providerId="Windows Live" clId="Web-{D954B111-2EE0-43A5-83CA-4A5F46BC5E95}" dt="2022-06-26T21:25:39.894" v="598"/>
        <pc:sldMkLst>
          <pc:docMk/>
          <pc:sldMk cId="346476510" sldId="271"/>
        </pc:sldMkLst>
        <pc:spChg chg="mod">
          <ac:chgData name="Patrick Adelberger" userId="491e66b944374514" providerId="Windows Live" clId="Web-{D954B111-2EE0-43A5-83CA-4A5F46BC5E95}" dt="2022-06-26T21:16:22.547" v="535" actId="20577"/>
          <ac:spMkLst>
            <pc:docMk/>
            <pc:sldMk cId="346476510" sldId="271"/>
            <ac:spMk id="2" creationId="{E16CE534-572F-DFA9-AD5C-21904BAB25B7}"/>
          </ac:spMkLst>
        </pc:spChg>
        <pc:picChg chg="del">
          <ac:chgData name="Patrick Adelberger" userId="491e66b944374514" providerId="Windows Live" clId="Web-{D954B111-2EE0-43A5-83CA-4A5F46BC5E95}" dt="2022-06-26T21:16:46.565" v="537"/>
          <ac:picMkLst>
            <pc:docMk/>
            <pc:sldMk cId="346476510" sldId="271"/>
            <ac:picMk id="3" creationId="{FA84CADE-7851-568F-477A-95B97FF522E4}"/>
          </ac:picMkLst>
        </pc:picChg>
        <pc:picChg chg="add del mod">
          <ac:chgData name="Patrick Adelberger" userId="491e66b944374514" providerId="Windows Live" clId="Web-{D954B111-2EE0-43A5-83CA-4A5F46BC5E95}" dt="2022-06-26T21:21:33.761" v="564"/>
          <ac:picMkLst>
            <pc:docMk/>
            <pc:sldMk cId="346476510" sldId="271"/>
            <ac:picMk id="4" creationId="{B1BB369E-21DC-F76B-C636-0B3BD29B0702}"/>
          </ac:picMkLst>
        </pc:picChg>
        <pc:picChg chg="add mod">
          <ac:chgData name="Patrick Adelberger" userId="491e66b944374514" providerId="Windows Live" clId="Web-{D954B111-2EE0-43A5-83CA-4A5F46BC5E95}" dt="2022-06-26T21:21:52.591" v="568" actId="1076"/>
          <ac:picMkLst>
            <pc:docMk/>
            <pc:sldMk cId="346476510" sldId="271"/>
            <ac:picMk id="5" creationId="{9E50120C-8AD2-71BA-6756-8496C4FFB30A}"/>
          </ac:picMkLst>
        </pc:picChg>
      </pc:sldChg>
      <pc:sldChg chg="addSp delSp modSp add replId modNotes">
        <pc:chgData name="Patrick Adelberger" userId="491e66b944374514" providerId="Windows Live" clId="Web-{D954B111-2EE0-43A5-83CA-4A5F46BC5E95}" dt="2022-06-26T21:28:14.360" v="635"/>
        <pc:sldMkLst>
          <pc:docMk/>
          <pc:sldMk cId="1495597944" sldId="272"/>
        </pc:sldMkLst>
        <pc:spChg chg="mod">
          <ac:chgData name="Patrick Adelberger" userId="491e66b944374514" providerId="Windows Live" clId="Web-{D954B111-2EE0-43A5-83CA-4A5F46BC5E95}" dt="2022-06-26T21:25:02.422" v="591" actId="20577"/>
          <ac:spMkLst>
            <pc:docMk/>
            <pc:sldMk cId="1495597944" sldId="272"/>
            <ac:spMk id="2" creationId="{E16CE534-572F-DFA9-AD5C-21904BAB25B7}"/>
          </ac:spMkLst>
        </pc:spChg>
        <pc:picChg chg="add del mod">
          <ac:chgData name="Patrick Adelberger" userId="491e66b944374514" providerId="Windows Live" clId="Web-{D954B111-2EE0-43A5-83CA-4A5F46BC5E95}" dt="2022-06-26T21:20:52.273" v="560"/>
          <ac:picMkLst>
            <pc:docMk/>
            <pc:sldMk cId="1495597944" sldId="272"/>
            <ac:picMk id="3" creationId="{C96E90A4-93E3-465F-A2FE-35735F599DAB}"/>
          </ac:picMkLst>
        </pc:picChg>
        <pc:picChg chg="del">
          <ac:chgData name="Patrick Adelberger" userId="491e66b944374514" providerId="Windows Live" clId="Web-{D954B111-2EE0-43A5-83CA-4A5F46BC5E95}" dt="2022-06-26T21:17:48.867" v="548"/>
          <ac:picMkLst>
            <pc:docMk/>
            <pc:sldMk cId="1495597944" sldId="272"/>
            <ac:picMk id="4" creationId="{B1BB369E-21DC-F76B-C636-0B3BD29B0702}"/>
          </ac:picMkLst>
        </pc:picChg>
        <pc:picChg chg="add del mod">
          <ac:chgData name="Patrick Adelberger" userId="491e66b944374514" providerId="Windows Live" clId="Web-{D954B111-2EE0-43A5-83CA-4A5F46BC5E95}" dt="2022-06-26T21:25:04.953" v="592"/>
          <ac:picMkLst>
            <pc:docMk/>
            <pc:sldMk cId="1495597944" sldId="272"/>
            <ac:picMk id="5" creationId="{39E63533-7B40-C7A4-5AA6-51D4CC77E3A4}"/>
          </ac:picMkLst>
        </pc:picChg>
        <pc:picChg chg="add mod">
          <ac:chgData name="Patrick Adelberger" userId="491e66b944374514" providerId="Windows Live" clId="Web-{D954B111-2EE0-43A5-83CA-4A5F46BC5E95}" dt="2022-06-26T21:25:21.502" v="596" actId="1076"/>
          <ac:picMkLst>
            <pc:docMk/>
            <pc:sldMk cId="1495597944" sldId="272"/>
            <ac:picMk id="6" creationId="{E8FE0655-0874-11BD-E8E5-601B6258BE5E}"/>
          </ac:picMkLst>
        </pc:picChg>
      </pc:sldChg>
      <pc:sldChg chg="addSp modSp new modNotes">
        <pc:chgData name="Patrick Adelberger" userId="491e66b944374514" providerId="Windows Live" clId="Web-{D954B111-2EE0-43A5-83CA-4A5F46BC5E95}" dt="2022-06-26T21:58:33.105" v="748"/>
        <pc:sldMkLst>
          <pc:docMk/>
          <pc:sldMk cId="2178900659" sldId="273"/>
        </pc:sldMkLst>
        <pc:spChg chg="mod">
          <ac:chgData name="Patrick Adelberger" userId="491e66b944374514" providerId="Windows Live" clId="Web-{D954B111-2EE0-43A5-83CA-4A5F46BC5E95}" dt="2022-06-26T21:31:57.352" v="659" actId="20577"/>
          <ac:spMkLst>
            <pc:docMk/>
            <pc:sldMk cId="2178900659" sldId="273"/>
            <ac:spMk id="2" creationId="{39BB996C-3F88-F2C9-FCDB-9505D61129D2}"/>
          </ac:spMkLst>
        </pc:spChg>
        <pc:picChg chg="add mod">
          <ac:chgData name="Patrick Adelberger" userId="491e66b944374514" providerId="Windows Live" clId="Web-{D954B111-2EE0-43A5-83CA-4A5F46BC5E95}" dt="2022-06-26T21:33:14.811" v="664" actId="1076"/>
          <ac:picMkLst>
            <pc:docMk/>
            <pc:sldMk cId="2178900659" sldId="273"/>
            <ac:picMk id="3" creationId="{0CB49CFD-67C0-5D39-9361-8AB330DF2F68}"/>
          </ac:picMkLst>
        </pc:picChg>
      </pc:sldChg>
      <pc:sldChg chg="addSp modSp new modNotes">
        <pc:chgData name="Patrick Adelberger" userId="491e66b944374514" providerId="Windows Live" clId="Web-{D954B111-2EE0-43A5-83CA-4A5F46BC5E95}" dt="2022-06-26T21:43:13.917" v="720"/>
        <pc:sldMkLst>
          <pc:docMk/>
          <pc:sldMk cId="877398036" sldId="274"/>
        </pc:sldMkLst>
        <pc:spChg chg="mod">
          <ac:chgData name="Patrick Adelberger" userId="491e66b944374514" providerId="Windows Live" clId="Web-{D954B111-2EE0-43A5-83CA-4A5F46BC5E95}" dt="2022-06-26T21:34:46.853" v="688" actId="20577"/>
          <ac:spMkLst>
            <pc:docMk/>
            <pc:sldMk cId="877398036" sldId="274"/>
            <ac:spMk id="2" creationId="{9A914FA2-90B1-92F9-C566-D94220299387}"/>
          </ac:spMkLst>
        </pc:spChg>
        <pc:picChg chg="add mod">
          <ac:chgData name="Patrick Adelberger" userId="491e66b944374514" providerId="Windows Live" clId="Web-{D954B111-2EE0-43A5-83CA-4A5F46BC5E95}" dt="2022-06-26T21:37:23.560" v="692" actId="1076"/>
          <ac:picMkLst>
            <pc:docMk/>
            <pc:sldMk cId="877398036" sldId="274"/>
            <ac:picMk id="3" creationId="{12051C93-A091-F805-46DE-AF6D93F08F2C}"/>
          </ac:picMkLst>
        </pc:picChg>
      </pc:sldChg>
      <pc:sldChg chg="addSp modSp new modNotes">
        <pc:chgData name="Patrick Adelberger" userId="491e66b944374514" providerId="Windows Live" clId="Web-{D954B111-2EE0-43A5-83CA-4A5F46BC5E95}" dt="2022-06-26T22:12:43.834" v="828"/>
        <pc:sldMkLst>
          <pc:docMk/>
          <pc:sldMk cId="1609352711" sldId="275"/>
        </pc:sldMkLst>
        <pc:spChg chg="mod">
          <ac:chgData name="Patrick Adelberger" userId="491e66b944374514" providerId="Windows Live" clId="Web-{D954B111-2EE0-43A5-83CA-4A5F46BC5E95}" dt="2022-06-26T21:42:46.775" v="711" actId="20577"/>
          <ac:spMkLst>
            <pc:docMk/>
            <pc:sldMk cId="1609352711" sldId="275"/>
            <ac:spMk id="2" creationId="{ED50F84D-2917-CBDE-FDD3-5A95FEDD31CA}"/>
          </ac:spMkLst>
        </pc:spChg>
        <pc:picChg chg="add mod">
          <ac:chgData name="Patrick Adelberger" userId="491e66b944374514" providerId="Windows Live" clId="Web-{D954B111-2EE0-43A5-83CA-4A5F46BC5E95}" dt="2022-06-26T22:12:43.834" v="828"/>
          <ac:picMkLst>
            <pc:docMk/>
            <pc:sldMk cId="1609352711" sldId="275"/>
            <ac:picMk id="3" creationId="{954082AB-44BB-6A4A-02FD-171EFEB34C59}"/>
          </ac:picMkLst>
        </pc:picChg>
      </pc:sldChg>
      <pc:sldChg chg="addSp modSp add ord replId modCm modNotes">
        <pc:chgData name="Patrick Adelberger" userId="491e66b944374514" providerId="Windows Live" clId="Web-{D954B111-2EE0-43A5-83CA-4A5F46BC5E95}" dt="2022-06-28T07:49:28.331" v="2588"/>
        <pc:sldMkLst>
          <pc:docMk/>
          <pc:sldMk cId="2744915436" sldId="276"/>
        </pc:sldMkLst>
        <pc:picChg chg="add mod">
          <ac:chgData name="Patrick Adelberger" userId="491e66b944374514" providerId="Windows Live" clId="Web-{D954B111-2EE0-43A5-83CA-4A5F46BC5E95}" dt="2022-06-26T21:52:38.591" v="742" actId="1076"/>
          <ac:picMkLst>
            <pc:docMk/>
            <pc:sldMk cId="2744915436" sldId="276"/>
            <ac:picMk id="10" creationId="{6791CAAE-F324-32E4-96A8-0E1B7FE4F09A}"/>
          </ac:picMkLst>
        </pc:picChg>
      </pc:sldChg>
      <pc:sldChg chg="new del">
        <pc:chgData name="Patrick Adelberger" userId="491e66b944374514" providerId="Windows Live" clId="Web-{D954B111-2EE0-43A5-83CA-4A5F46BC5E95}" dt="2022-06-26T21:48:51.821" v="733"/>
        <pc:sldMkLst>
          <pc:docMk/>
          <pc:sldMk cId="4052740314" sldId="276"/>
        </pc:sldMkLst>
      </pc:sldChg>
      <pc:sldChg chg="modSp new mod ord modShow">
        <pc:chgData name="Patrick Adelberger" userId="491e66b944374514" providerId="Windows Live" clId="Web-{D954B111-2EE0-43A5-83CA-4A5F46BC5E95}" dt="2022-06-26T23:58:36.506" v="2262" actId="20577"/>
        <pc:sldMkLst>
          <pc:docMk/>
          <pc:sldMk cId="2746855517" sldId="277"/>
        </pc:sldMkLst>
        <pc:spChg chg="mod">
          <ac:chgData name="Patrick Adelberger" userId="491e66b944374514" providerId="Windows Live" clId="Web-{D954B111-2EE0-43A5-83CA-4A5F46BC5E95}" dt="2022-06-26T23:58:36.506" v="2262" actId="20577"/>
          <ac:spMkLst>
            <pc:docMk/>
            <pc:sldMk cId="2746855517" sldId="277"/>
            <ac:spMk id="2" creationId="{413FF4EF-7ADA-059D-87A5-40B8862A1111}"/>
          </ac:spMkLst>
        </pc:spChg>
      </pc:sldChg>
      <pc:sldChg chg="modSp new">
        <pc:chgData name="Patrick Adelberger" userId="491e66b944374514" providerId="Windows Live" clId="Web-{D954B111-2EE0-43A5-83CA-4A5F46BC5E95}" dt="2022-06-26T23:58:07.347" v="2249" actId="20577"/>
        <pc:sldMkLst>
          <pc:docMk/>
          <pc:sldMk cId="108606825" sldId="278"/>
        </pc:sldMkLst>
        <pc:spChg chg="mod">
          <ac:chgData name="Patrick Adelberger" userId="491e66b944374514" providerId="Windows Live" clId="Web-{D954B111-2EE0-43A5-83CA-4A5F46BC5E95}" dt="2022-06-26T22:09:07.394" v="804" actId="20577"/>
          <ac:spMkLst>
            <pc:docMk/>
            <pc:sldMk cId="108606825" sldId="278"/>
            <ac:spMk id="2" creationId="{83647C67-06B7-A058-5850-8B860A5F0411}"/>
          </ac:spMkLst>
        </pc:spChg>
        <pc:spChg chg="mod">
          <ac:chgData name="Patrick Adelberger" userId="491e66b944374514" providerId="Windows Live" clId="Web-{D954B111-2EE0-43A5-83CA-4A5F46BC5E95}" dt="2022-06-26T23:58:07.347" v="2249" actId="20577"/>
          <ac:spMkLst>
            <pc:docMk/>
            <pc:sldMk cId="108606825" sldId="278"/>
            <ac:spMk id="3" creationId="{8C71E4B5-DF22-0B66-29E1-1AB5A1163B2C}"/>
          </ac:spMkLst>
        </pc:spChg>
      </pc:sldChg>
      <pc:sldChg chg="addSp delSp modSp new mod modClrScheme chgLayout">
        <pc:chgData name="Patrick Adelberger" userId="491e66b944374514" providerId="Windows Live" clId="Web-{D954B111-2EE0-43A5-83CA-4A5F46BC5E95}" dt="2022-06-27T00:56:07.449" v="2583" actId="14100"/>
        <pc:sldMkLst>
          <pc:docMk/>
          <pc:sldMk cId="1119416056" sldId="279"/>
        </pc:sldMkLst>
        <pc:spChg chg="mod ord">
          <ac:chgData name="Patrick Adelberger" userId="491e66b944374514" providerId="Windows Live" clId="Web-{D954B111-2EE0-43A5-83CA-4A5F46BC5E95}" dt="2022-06-27T00:43:12.271" v="2512"/>
          <ac:spMkLst>
            <pc:docMk/>
            <pc:sldMk cId="1119416056" sldId="279"/>
            <ac:spMk id="2" creationId="{CA93F153-2A34-FC49-B64D-D3FA161FD2F0}"/>
          </ac:spMkLst>
        </pc:spChg>
        <pc:spChg chg="del">
          <ac:chgData name="Patrick Adelberger" userId="491e66b944374514" providerId="Windows Live" clId="Web-{D954B111-2EE0-43A5-83CA-4A5F46BC5E95}" dt="2022-06-27T00:43:12.271" v="2512"/>
          <ac:spMkLst>
            <pc:docMk/>
            <pc:sldMk cId="1119416056" sldId="279"/>
            <ac:spMk id="3" creationId="{A5D1213D-94BF-78D1-B2AD-198EB6B06FAF}"/>
          </ac:spMkLst>
        </pc:spChg>
        <pc:spChg chg="del">
          <ac:chgData name="Patrick Adelberger" userId="491e66b944374514" providerId="Windows Live" clId="Web-{D954B111-2EE0-43A5-83CA-4A5F46BC5E95}" dt="2022-06-27T00:43:12.271" v="2512"/>
          <ac:spMkLst>
            <pc:docMk/>
            <pc:sldMk cId="1119416056" sldId="279"/>
            <ac:spMk id="4" creationId="{36245B30-C605-DA33-8009-374F33B6A5C2}"/>
          </ac:spMkLst>
        </pc:spChg>
        <pc:spChg chg="add mod">
          <ac:chgData name="Patrick Adelberger" userId="491e66b944374514" providerId="Windows Live" clId="Web-{D954B111-2EE0-43A5-83CA-4A5F46BC5E95}" dt="2022-06-27T00:49:00.238" v="2542"/>
          <ac:spMkLst>
            <pc:docMk/>
            <pc:sldMk cId="1119416056" sldId="279"/>
            <ac:spMk id="8" creationId="{A69F7CDD-FBB1-0AD1-7EDD-41BA650329CD}"/>
          </ac:spMkLst>
        </pc:spChg>
        <pc:spChg chg="add mod">
          <ac:chgData name="Patrick Adelberger" userId="491e66b944374514" providerId="Windows Live" clId="Web-{D954B111-2EE0-43A5-83CA-4A5F46BC5E95}" dt="2022-06-27T00:51:38.954" v="2552" actId="14100"/>
          <ac:spMkLst>
            <pc:docMk/>
            <pc:sldMk cId="1119416056" sldId="279"/>
            <ac:spMk id="9" creationId="{1F0C5901-4B63-0B40-87DF-EAFD2F69CD26}"/>
          </ac:spMkLst>
        </pc:spChg>
        <pc:spChg chg="add mod">
          <ac:chgData name="Patrick Adelberger" userId="491e66b944374514" providerId="Windows Live" clId="Web-{D954B111-2EE0-43A5-83CA-4A5F46BC5E95}" dt="2022-06-27T00:51:58.925" v="2554" actId="14100"/>
          <ac:spMkLst>
            <pc:docMk/>
            <pc:sldMk cId="1119416056" sldId="279"/>
            <ac:spMk id="10" creationId="{AC42CEA8-3C0D-6FD6-50AC-45AC125BCB82}"/>
          </ac:spMkLst>
        </pc:spChg>
        <pc:spChg chg="add mod">
          <ac:chgData name="Patrick Adelberger" userId="491e66b944374514" providerId="Windows Live" clId="Web-{D954B111-2EE0-43A5-83CA-4A5F46BC5E95}" dt="2022-06-27T00:52:24.536" v="2558" actId="1076"/>
          <ac:spMkLst>
            <pc:docMk/>
            <pc:sldMk cId="1119416056" sldId="279"/>
            <ac:spMk id="11" creationId="{AD938124-1196-7259-0545-344CD2D94D67}"/>
          </ac:spMkLst>
        </pc:spChg>
        <pc:spChg chg="add mod">
          <ac:chgData name="Patrick Adelberger" userId="491e66b944374514" providerId="Windows Live" clId="Web-{D954B111-2EE0-43A5-83CA-4A5F46BC5E95}" dt="2022-06-27T00:52:53.242" v="2562" actId="14100"/>
          <ac:spMkLst>
            <pc:docMk/>
            <pc:sldMk cId="1119416056" sldId="279"/>
            <ac:spMk id="12" creationId="{53013547-5BCF-BD1B-C1E2-58E1BBE4A86D}"/>
          </ac:spMkLst>
        </pc:spChg>
        <pc:spChg chg="add mod">
          <ac:chgData name="Patrick Adelberger" userId="491e66b944374514" providerId="Windows Live" clId="Web-{D954B111-2EE0-43A5-83CA-4A5F46BC5E95}" dt="2022-06-27T00:53:18.587" v="2565" actId="1076"/>
          <ac:spMkLst>
            <pc:docMk/>
            <pc:sldMk cId="1119416056" sldId="279"/>
            <ac:spMk id="13" creationId="{14C67735-485D-BBF0-1E18-43417ED5E361}"/>
          </ac:spMkLst>
        </pc:spChg>
        <pc:spChg chg="add mod">
          <ac:chgData name="Patrick Adelberger" userId="491e66b944374514" providerId="Windows Live" clId="Web-{D954B111-2EE0-43A5-83CA-4A5F46BC5E95}" dt="2022-06-27T00:54:03.720" v="2574" actId="1076"/>
          <ac:spMkLst>
            <pc:docMk/>
            <pc:sldMk cId="1119416056" sldId="279"/>
            <ac:spMk id="14" creationId="{CBB319CA-76B4-AC34-2518-AC0C4FAD22F1}"/>
          </ac:spMkLst>
        </pc:spChg>
        <pc:spChg chg="add mod">
          <ac:chgData name="Patrick Adelberger" userId="491e66b944374514" providerId="Windows Live" clId="Web-{D954B111-2EE0-43A5-83CA-4A5F46BC5E95}" dt="2022-06-27T00:54:08.814" v="2576" actId="1076"/>
          <ac:spMkLst>
            <pc:docMk/>
            <pc:sldMk cId="1119416056" sldId="279"/>
            <ac:spMk id="15" creationId="{92CFF803-FB01-4073-247F-54F4F2710185}"/>
          </ac:spMkLst>
        </pc:spChg>
        <pc:picChg chg="add mod">
          <ac:chgData name="Patrick Adelberger" userId="491e66b944374514" providerId="Windows Live" clId="Web-{D954B111-2EE0-43A5-83CA-4A5F46BC5E95}" dt="2022-06-27T00:55:58.901" v="2579" actId="1076"/>
          <ac:picMkLst>
            <pc:docMk/>
            <pc:sldMk cId="1119416056" sldId="279"/>
            <ac:picMk id="5" creationId="{6740AA32-787E-D28E-198F-D87ECE5D7C4A}"/>
          </ac:picMkLst>
        </pc:picChg>
        <pc:picChg chg="add mod">
          <ac:chgData name="Patrick Adelberger" userId="491e66b944374514" providerId="Windows Live" clId="Web-{D954B111-2EE0-43A5-83CA-4A5F46BC5E95}" dt="2022-06-27T00:55:58.917" v="2580" actId="1076"/>
          <ac:picMkLst>
            <pc:docMk/>
            <pc:sldMk cId="1119416056" sldId="279"/>
            <ac:picMk id="6" creationId="{FFAABFEA-6DD2-C248-BC8B-A1D853463FA9}"/>
          </ac:picMkLst>
        </pc:picChg>
        <pc:picChg chg="add mod">
          <ac:chgData name="Patrick Adelberger" userId="491e66b944374514" providerId="Windows Live" clId="Web-{D954B111-2EE0-43A5-83CA-4A5F46BC5E95}" dt="2022-06-27T00:55:58.933" v="2581" actId="1076"/>
          <ac:picMkLst>
            <pc:docMk/>
            <pc:sldMk cId="1119416056" sldId="279"/>
            <ac:picMk id="7" creationId="{1F7EFBFA-56A1-AAAC-2EFF-3BF9163FD940}"/>
          </ac:picMkLst>
        </pc:picChg>
        <pc:picChg chg="add mod">
          <ac:chgData name="Patrick Adelberger" userId="491e66b944374514" providerId="Windows Live" clId="Web-{D954B111-2EE0-43A5-83CA-4A5F46BC5E95}" dt="2022-06-27T00:56:07.449" v="2583" actId="14100"/>
          <ac:picMkLst>
            <pc:docMk/>
            <pc:sldMk cId="1119416056" sldId="279"/>
            <ac:picMk id="16" creationId="{426D4135-09A0-CF82-0D1C-641030510A40}"/>
          </ac:picMkLst>
        </pc:picChg>
      </pc:sldChg>
      <pc:sldChg chg="addSp delSp modSp new mod modClrScheme chgLayout">
        <pc:chgData name="Patrick Adelberger" userId="491e66b944374514" providerId="Windows Live" clId="Web-{D954B111-2EE0-43A5-83CA-4A5F46BC5E95}" dt="2022-06-27T00:33:13.017" v="2501" actId="1076"/>
        <pc:sldMkLst>
          <pc:docMk/>
          <pc:sldMk cId="3218033653" sldId="280"/>
        </pc:sldMkLst>
        <pc:spChg chg="mod ord">
          <ac:chgData name="Patrick Adelberger" userId="491e66b944374514" providerId="Windows Live" clId="Web-{D954B111-2EE0-43A5-83CA-4A5F46BC5E95}" dt="2022-06-27T00:30:47.349" v="2480"/>
          <ac:spMkLst>
            <pc:docMk/>
            <pc:sldMk cId="3218033653" sldId="280"/>
            <ac:spMk id="2" creationId="{4B5688C5-8900-2E45-1195-33184E747686}"/>
          </ac:spMkLst>
        </pc:spChg>
        <pc:spChg chg="del">
          <ac:chgData name="Patrick Adelberger" userId="491e66b944374514" providerId="Windows Live" clId="Web-{D954B111-2EE0-43A5-83CA-4A5F46BC5E95}" dt="2022-06-27T00:30:47.349" v="2480"/>
          <ac:spMkLst>
            <pc:docMk/>
            <pc:sldMk cId="3218033653" sldId="280"/>
            <ac:spMk id="3" creationId="{176FCF75-89B1-F8B2-C8FB-1834DF36AE0F}"/>
          </ac:spMkLst>
        </pc:spChg>
        <pc:spChg chg="del">
          <ac:chgData name="Patrick Adelberger" userId="491e66b944374514" providerId="Windows Live" clId="Web-{D954B111-2EE0-43A5-83CA-4A5F46BC5E95}" dt="2022-06-27T00:30:47.349" v="2480"/>
          <ac:spMkLst>
            <pc:docMk/>
            <pc:sldMk cId="3218033653" sldId="280"/>
            <ac:spMk id="4" creationId="{5CBF6AF6-94AE-F9EF-4647-D3455D059E29}"/>
          </ac:spMkLst>
        </pc:spChg>
        <pc:picChg chg="add mod">
          <ac:chgData name="Patrick Adelberger" userId="491e66b944374514" providerId="Windows Live" clId="Web-{D954B111-2EE0-43A5-83CA-4A5F46BC5E95}" dt="2022-06-27T00:33:13.017" v="2501" actId="1076"/>
          <ac:picMkLst>
            <pc:docMk/>
            <pc:sldMk cId="3218033653" sldId="280"/>
            <ac:picMk id="5" creationId="{E1CDF502-4ACF-20C1-CDEE-4DBA169374F0}"/>
          </ac:picMkLst>
        </pc:picChg>
        <pc:picChg chg="add mod">
          <ac:chgData name="Patrick Adelberger" userId="491e66b944374514" providerId="Windows Live" clId="Web-{D954B111-2EE0-43A5-83CA-4A5F46BC5E95}" dt="2022-06-27T00:33:12.986" v="2500" actId="1076"/>
          <ac:picMkLst>
            <pc:docMk/>
            <pc:sldMk cId="3218033653" sldId="280"/>
            <ac:picMk id="6" creationId="{FF2FAB02-957A-1F83-FC42-411211BA81E7}"/>
          </ac:picMkLst>
        </pc:picChg>
      </pc:sldChg>
      <pc:sldChg chg="addSp delSp modSp new mod modClrScheme chgLayout modNotes">
        <pc:chgData name="Patrick Adelberger" userId="491e66b944374514" providerId="Windows Live" clId="Web-{D954B111-2EE0-43A5-83CA-4A5F46BC5E95}" dt="2022-06-27T00:35:23.716" v="2509"/>
        <pc:sldMkLst>
          <pc:docMk/>
          <pc:sldMk cId="2364809112" sldId="281"/>
        </pc:sldMkLst>
        <pc:spChg chg="mod ord">
          <ac:chgData name="Patrick Adelberger" userId="491e66b944374514" providerId="Windows Live" clId="Web-{D954B111-2EE0-43A5-83CA-4A5F46BC5E95}" dt="2022-06-27T00:33:33.331" v="2502"/>
          <ac:spMkLst>
            <pc:docMk/>
            <pc:sldMk cId="2364809112" sldId="281"/>
            <ac:spMk id="2" creationId="{0E15A8EA-D018-575F-608A-2232B5E25B0D}"/>
          </ac:spMkLst>
        </pc:spChg>
        <pc:spChg chg="del">
          <ac:chgData name="Patrick Adelberger" userId="491e66b944374514" providerId="Windows Live" clId="Web-{D954B111-2EE0-43A5-83CA-4A5F46BC5E95}" dt="2022-06-27T00:33:33.331" v="2502"/>
          <ac:spMkLst>
            <pc:docMk/>
            <pc:sldMk cId="2364809112" sldId="281"/>
            <ac:spMk id="3" creationId="{79455690-FBCE-1597-DE31-6FF8C31D79D3}"/>
          </ac:spMkLst>
        </pc:spChg>
        <pc:spChg chg="del">
          <ac:chgData name="Patrick Adelberger" userId="491e66b944374514" providerId="Windows Live" clId="Web-{D954B111-2EE0-43A5-83CA-4A5F46BC5E95}" dt="2022-06-27T00:33:33.331" v="2502"/>
          <ac:spMkLst>
            <pc:docMk/>
            <pc:sldMk cId="2364809112" sldId="281"/>
            <ac:spMk id="4" creationId="{0D86A58B-934A-D160-0725-6E75CE19EF4C}"/>
          </ac:spMkLst>
        </pc:spChg>
        <pc:picChg chg="add mod">
          <ac:chgData name="Patrick Adelberger" userId="491e66b944374514" providerId="Windows Live" clId="Web-{D954B111-2EE0-43A5-83CA-4A5F46BC5E95}" dt="2022-06-27T00:35:23.716" v="2509"/>
          <ac:picMkLst>
            <pc:docMk/>
            <pc:sldMk cId="2364809112" sldId="281"/>
            <ac:picMk id="5" creationId="{FBAC56B3-F687-9CF8-D64A-E2A214773186}"/>
          </ac:picMkLst>
        </pc:picChg>
      </pc:sldChg>
      <pc:sldChg chg="addSp delSp modSp new mod modClrScheme chgLayout modNotes">
        <pc:chgData name="Patrick Adelberger" userId="491e66b944374514" providerId="Windows Live" clId="Web-{D954B111-2EE0-43A5-83CA-4A5F46BC5E95}" dt="2022-06-26T22:42:26.915" v="1289"/>
        <pc:sldMkLst>
          <pc:docMk/>
          <pc:sldMk cId="1145476601" sldId="282"/>
        </pc:sldMkLst>
        <pc:spChg chg="mod ord">
          <ac:chgData name="Patrick Adelberger" userId="491e66b944374514" providerId="Windows Live" clId="Web-{D954B111-2EE0-43A5-83CA-4A5F46BC5E95}" dt="2022-06-26T22:23:35.720" v="855"/>
          <ac:spMkLst>
            <pc:docMk/>
            <pc:sldMk cId="1145476601" sldId="282"/>
            <ac:spMk id="2" creationId="{E88BAE16-C8B4-4373-1BE6-CA2D1778BBBE}"/>
          </ac:spMkLst>
        </pc:spChg>
        <pc:spChg chg="del">
          <ac:chgData name="Patrick Adelberger" userId="491e66b944374514" providerId="Windows Live" clId="Web-{D954B111-2EE0-43A5-83CA-4A5F46BC5E95}" dt="2022-06-26T22:20:26.232" v="838"/>
          <ac:spMkLst>
            <pc:docMk/>
            <pc:sldMk cId="1145476601" sldId="282"/>
            <ac:spMk id="3" creationId="{F14F4981-2B54-9243-9C2F-B939DD767759}"/>
          </ac:spMkLst>
        </pc:spChg>
        <pc:spChg chg="mod ord">
          <ac:chgData name="Patrick Adelberger" userId="491e66b944374514" providerId="Windows Live" clId="Web-{D954B111-2EE0-43A5-83CA-4A5F46BC5E95}" dt="2022-06-26T22:23:35.720" v="855"/>
          <ac:spMkLst>
            <pc:docMk/>
            <pc:sldMk cId="1145476601" sldId="282"/>
            <ac:spMk id="4" creationId="{FFB11C57-5AF8-A084-95AA-5924B4C30174}"/>
          </ac:spMkLst>
        </pc:spChg>
        <pc:spChg chg="add mod">
          <ac:chgData name="Patrick Adelberger" userId="491e66b944374514" providerId="Windows Live" clId="Web-{D954B111-2EE0-43A5-83CA-4A5F46BC5E95}" dt="2022-06-26T22:23:52.628" v="859" actId="1076"/>
          <ac:spMkLst>
            <pc:docMk/>
            <pc:sldMk cId="1145476601" sldId="282"/>
            <ac:spMk id="6" creationId="{5085233D-6F03-996E-C304-4848DA2D5A21}"/>
          </ac:spMkLst>
        </pc:spChg>
        <pc:spChg chg="add mod">
          <ac:chgData name="Patrick Adelberger" userId="491e66b944374514" providerId="Windows Live" clId="Web-{D954B111-2EE0-43A5-83CA-4A5F46BC5E95}" dt="2022-06-26T22:30:33.646" v="995" actId="1076"/>
          <ac:spMkLst>
            <pc:docMk/>
            <pc:sldMk cId="1145476601" sldId="282"/>
            <ac:spMk id="7" creationId="{73366447-2487-0329-176F-B93F044E3C18}"/>
          </ac:spMkLst>
        </pc:spChg>
        <pc:spChg chg="add mod">
          <ac:chgData name="Patrick Adelberger" userId="491e66b944374514" providerId="Windows Live" clId="Web-{D954B111-2EE0-43A5-83CA-4A5F46BC5E95}" dt="2022-06-26T22:30:33.646" v="996" actId="1076"/>
          <ac:spMkLst>
            <pc:docMk/>
            <pc:sldMk cId="1145476601" sldId="282"/>
            <ac:spMk id="8" creationId="{B3A60CEA-5EBC-DD3D-E068-9169CAC363B3}"/>
          </ac:spMkLst>
        </pc:spChg>
        <pc:spChg chg="add mod">
          <ac:chgData name="Patrick Adelberger" userId="491e66b944374514" providerId="Windows Live" clId="Web-{D954B111-2EE0-43A5-83CA-4A5F46BC5E95}" dt="2022-06-26T22:30:33.662" v="998" actId="1076"/>
          <ac:spMkLst>
            <pc:docMk/>
            <pc:sldMk cId="1145476601" sldId="282"/>
            <ac:spMk id="9" creationId="{70721AB8-3E2D-C805-9CCC-804865A1ECA8}"/>
          </ac:spMkLst>
        </pc:spChg>
        <pc:spChg chg="add mod">
          <ac:chgData name="Patrick Adelberger" userId="491e66b944374514" providerId="Windows Live" clId="Web-{D954B111-2EE0-43A5-83CA-4A5F46BC5E95}" dt="2022-06-26T22:30:33.662" v="997" actId="1076"/>
          <ac:spMkLst>
            <pc:docMk/>
            <pc:sldMk cId="1145476601" sldId="282"/>
            <ac:spMk id="10" creationId="{38B23CF0-10BB-44C7-F86A-E6F36F4539D1}"/>
          </ac:spMkLst>
        </pc:spChg>
        <pc:spChg chg="add mod">
          <ac:chgData name="Patrick Adelberger" userId="491e66b944374514" providerId="Windows Live" clId="Web-{D954B111-2EE0-43A5-83CA-4A5F46BC5E95}" dt="2022-06-26T22:34:27.447" v="1078" actId="20577"/>
          <ac:spMkLst>
            <pc:docMk/>
            <pc:sldMk cId="1145476601" sldId="282"/>
            <ac:spMk id="11" creationId="{132AA2C6-6E88-F554-CCB9-73C0A0F8C8DE}"/>
          </ac:spMkLst>
        </pc:spChg>
        <pc:picChg chg="add mod ord modCrop">
          <ac:chgData name="Patrick Adelberger" userId="491e66b944374514" providerId="Windows Live" clId="Web-{D954B111-2EE0-43A5-83CA-4A5F46BC5E95}" dt="2022-06-26T22:23:52.628" v="858" actId="1076"/>
          <ac:picMkLst>
            <pc:docMk/>
            <pc:sldMk cId="1145476601" sldId="282"/>
            <ac:picMk id="5" creationId="{682FACCE-D970-D0A4-2A4B-8A317F4AC09D}"/>
          </ac:picMkLst>
        </pc:picChg>
        <pc:cxnChg chg="add mod">
          <ac:chgData name="Patrick Adelberger" userId="491e66b944374514" providerId="Windows Live" clId="Web-{D954B111-2EE0-43A5-83CA-4A5F46BC5E95}" dt="2022-06-26T22:40:10.023" v="1270"/>
          <ac:cxnSpMkLst>
            <pc:docMk/>
            <pc:sldMk cId="1145476601" sldId="282"/>
            <ac:cxnSpMk id="12" creationId="{6E4246AE-4810-8AB7-054E-BA5060FEE5DB}"/>
          </ac:cxnSpMkLst>
        </pc:cxnChg>
        <pc:cxnChg chg="add mod">
          <ac:chgData name="Patrick Adelberger" userId="491e66b944374514" providerId="Windows Live" clId="Web-{D954B111-2EE0-43A5-83CA-4A5F46BC5E95}" dt="2022-06-26T22:40:44.995" v="1277" actId="14100"/>
          <ac:cxnSpMkLst>
            <pc:docMk/>
            <pc:sldMk cId="1145476601" sldId="282"/>
            <ac:cxnSpMk id="13" creationId="{ECF2BF2C-6A01-7E5B-73CD-8F081C27AB0C}"/>
          </ac:cxnSpMkLst>
        </pc:cxnChg>
        <pc:cxnChg chg="add mod">
          <ac:chgData name="Patrick Adelberger" userId="491e66b944374514" providerId="Windows Live" clId="Web-{D954B111-2EE0-43A5-83CA-4A5F46BC5E95}" dt="2022-06-26T22:41:01.168" v="1281" actId="14100"/>
          <ac:cxnSpMkLst>
            <pc:docMk/>
            <pc:sldMk cId="1145476601" sldId="282"/>
            <ac:cxnSpMk id="14" creationId="{D8241DE0-266A-B1B8-964D-EA1B48971C5F}"/>
          </ac:cxnSpMkLst>
        </pc:cxnChg>
        <pc:cxnChg chg="add mod">
          <ac:chgData name="Patrick Adelberger" userId="491e66b944374514" providerId="Windows Live" clId="Web-{D954B111-2EE0-43A5-83CA-4A5F46BC5E95}" dt="2022-06-26T22:41:14.732" v="1283" actId="14100"/>
          <ac:cxnSpMkLst>
            <pc:docMk/>
            <pc:sldMk cId="1145476601" sldId="282"/>
            <ac:cxnSpMk id="15" creationId="{4548273C-7117-B0C4-878A-F3B3BCE9BEF2}"/>
          </ac:cxnSpMkLst>
        </pc:cxnChg>
        <pc:cxnChg chg="add mod">
          <ac:chgData name="Patrick Adelberger" userId="491e66b944374514" providerId="Windows Live" clId="Web-{D954B111-2EE0-43A5-83CA-4A5F46BC5E95}" dt="2022-06-26T22:41:25.623" v="1286" actId="14100"/>
          <ac:cxnSpMkLst>
            <pc:docMk/>
            <pc:sldMk cId="1145476601" sldId="282"/>
            <ac:cxnSpMk id="16" creationId="{806410D6-1715-AEAA-9F22-61F364C9237E}"/>
          </ac:cxnSpMkLst>
        </pc:cxnChg>
      </pc:sldChg>
      <pc:sldChg chg="addSp modSp new mod modClrScheme chgLayout modNotes">
        <pc:chgData name="Patrick Adelberger" userId="491e66b944374514" providerId="Windows Live" clId="Web-{D954B111-2EE0-43A5-83CA-4A5F46BC5E95}" dt="2022-06-26T23:31:59.579" v="1937"/>
        <pc:sldMkLst>
          <pc:docMk/>
          <pc:sldMk cId="402396712" sldId="283"/>
        </pc:sldMkLst>
        <pc:spChg chg="mod ord">
          <ac:chgData name="Patrick Adelberger" userId="491e66b944374514" providerId="Windows Live" clId="Web-{D954B111-2EE0-43A5-83CA-4A5F46BC5E95}" dt="2022-06-26T23:26:57.616" v="1845"/>
          <ac:spMkLst>
            <pc:docMk/>
            <pc:sldMk cId="402396712" sldId="283"/>
            <ac:spMk id="2" creationId="{B2A64BB8-0BA9-2ED9-40FA-57224A7EC5D7}"/>
          </ac:spMkLst>
        </pc:spChg>
        <pc:spChg chg="add mod ord">
          <ac:chgData name="Patrick Adelberger" userId="491e66b944374514" providerId="Windows Live" clId="Web-{D954B111-2EE0-43A5-83CA-4A5F46BC5E95}" dt="2022-06-26T23:30:31.681" v="1921" actId="20577"/>
          <ac:spMkLst>
            <pc:docMk/>
            <pc:sldMk cId="402396712" sldId="283"/>
            <ac:spMk id="3" creationId="{4E9AB45E-7730-A052-0B56-29E8470A0E0D}"/>
          </ac:spMkLst>
        </pc:spChg>
        <pc:spChg chg="add mod ord">
          <ac:chgData name="Patrick Adelberger" userId="491e66b944374514" providerId="Windows Live" clId="Web-{D954B111-2EE0-43A5-83CA-4A5F46BC5E95}" dt="2022-06-26T23:26:57.616" v="1845"/>
          <ac:spMkLst>
            <pc:docMk/>
            <pc:sldMk cId="402396712" sldId="283"/>
            <ac:spMk id="4" creationId="{C566B549-84B4-BEBD-98C6-009225139E7B}"/>
          </ac:spMkLst>
        </pc:spChg>
      </pc:sldChg>
      <pc:sldChg chg="add replId">
        <pc:chgData name="Patrick Adelberger" userId="491e66b944374514" providerId="Windows Live" clId="Web-{D954B111-2EE0-43A5-83CA-4A5F46BC5E95}" dt="2022-06-26T23:58:17.676" v="2250"/>
        <pc:sldMkLst>
          <pc:docMk/>
          <pc:sldMk cId="3315942726" sldId="28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02316-A3A9-40CE-8399-988D8D269502}" type="datetimeFigureOut">
              <a:rPr lang="de-AT" smtClean="0"/>
              <a:t>27.07.2023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2725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31D18-B53C-4622-9947-A3FBDDB0C9B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711709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E89DEF-C035-41A2-9AFE-A6026D4C04BE}" type="datetimeFigureOut">
              <a:rPr lang="de-AT" smtClean="0"/>
              <a:t>27.07.2023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2725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F2A079-E7F8-4A78-8EEA-DD00A8D5DE3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37244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234606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>
              <a:cs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10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836195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>
              <a:cs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11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431719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12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337121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13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000642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14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652276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15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730860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16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699166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17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110420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18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704601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19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03842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010654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>
              <a:cs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20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711112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>
              <a:cs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21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132641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>
              <a:cs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22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134746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>
              <a:cs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23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489249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24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435848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>
              <a:cs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25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005163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26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078336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>
              <a:cs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27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25961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>
              <a:cs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28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114786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29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2024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131773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30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483137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31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508354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32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54490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45290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94687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02586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11936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9858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2A079-E7F8-4A78-8EEA-DD00A8D5DE37}" type="slidenum">
              <a:rPr lang="de-AT" smtClean="0"/>
              <a:t>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3918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KU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600" y="1573200"/>
            <a:ext cx="7118139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82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136000" y="1638000"/>
            <a:ext cx="3474000" cy="4510800"/>
          </a:xfrm>
        </p:spPr>
        <p:txBody>
          <a:bodyPr/>
          <a:lstStyle/>
          <a:p>
            <a:pPr lvl="0"/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text</a:t>
            </a:r>
            <a:endParaRPr lang="de-DE"/>
          </a:p>
          <a:p>
            <a:pPr lvl="1"/>
            <a:r>
              <a:rPr lang="de-DE"/>
              <a:t>Level 2</a:t>
            </a:r>
          </a:p>
          <a:p>
            <a:pPr lvl="2"/>
            <a:r>
              <a:rPr lang="de-DE"/>
              <a:t>Level 3</a:t>
            </a:r>
          </a:p>
          <a:p>
            <a:pPr lvl="3"/>
            <a:r>
              <a:rPr lang="de-DE"/>
              <a:t>Level 4</a:t>
            </a:r>
          </a:p>
          <a:p>
            <a:pPr lvl="4"/>
            <a:r>
              <a:rPr lang="de-DE"/>
              <a:t>Level 5</a:t>
            </a:r>
            <a:endParaRPr lang="en-US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576000" y="1721513"/>
            <a:ext cx="7214400" cy="4417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576000" y="5864981"/>
            <a:ext cx="7214400" cy="274118"/>
          </a:xfrm>
        </p:spPr>
        <p:txBody>
          <a:bodyPr anchor="b">
            <a:noAutofit/>
          </a:bodyPr>
          <a:lstStyle>
            <a:lvl1pPr marL="0" indent="0">
              <a:lnSpc>
                <a:spcPct val="83000"/>
              </a:lnSpc>
              <a:buNone/>
              <a:defRPr sz="800" b="0">
                <a:latin typeface="+mn-lt"/>
              </a:defRPr>
            </a:lvl1pPr>
            <a:lvl2pPr marL="198000" indent="0">
              <a:lnSpc>
                <a:spcPts val="1000"/>
              </a:lnSpc>
              <a:buNone/>
              <a:defRPr sz="750"/>
            </a:lvl2pPr>
            <a:lvl3pPr marL="396000" indent="0">
              <a:lnSpc>
                <a:spcPts val="1000"/>
              </a:lnSpc>
              <a:buNone/>
              <a:defRPr sz="750"/>
            </a:lvl3pPr>
            <a:lvl4pPr marL="594000" indent="0">
              <a:lnSpc>
                <a:spcPts val="1000"/>
              </a:lnSpc>
              <a:buNone/>
              <a:defRPr sz="750"/>
            </a:lvl4pPr>
            <a:lvl5pPr marL="792000" indent="0">
              <a:lnSpc>
                <a:spcPts val="1000"/>
              </a:lnSpc>
              <a:buNone/>
              <a:defRPr sz="750"/>
            </a:lvl5pPr>
          </a:lstStyle>
          <a:p>
            <a:pPr lvl="0"/>
            <a:r>
              <a:rPr lang="de-DE"/>
              <a:t>Source: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title, </a:t>
            </a:r>
            <a:r>
              <a:rPr lang="de-DE" err="1"/>
              <a:t>image</a:t>
            </a:r>
            <a:r>
              <a:rPr lang="de-DE"/>
              <a:t> </a:t>
            </a:r>
            <a:r>
              <a:rPr lang="de-DE" err="1"/>
              <a:t>and</a:t>
            </a:r>
            <a:r>
              <a:rPr lang="de-DE"/>
              <a:t> </a:t>
            </a:r>
            <a:r>
              <a:rPr lang="de-DE" err="1"/>
              <a:t>text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r>
              <a:rPr lang="de-DE"/>
              <a:t>12/14/2015</a:t>
            </a:r>
            <a:endParaRPr lang="en-US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39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mul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2070000" y="1724299"/>
            <a:ext cx="8074800" cy="4417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048400" y="5863959"/>
            <a:ext cx="8096400" cy="278127"/>
          </a:xfrm>
        </p:spPr>
        <p:txBody>
          <a:bodyPr anchor="b">
            <a:noAutofit/>
          </a:bodyPr>
          <a:lstStyle>
            <a:lvl1pPr marL="0" indent="0">
              <a:lnSpc>
                <a:spcPct val="83000"/>
              </a:lnSpc>
              <a:buNone/>
              <a:defRPr sz="800" b="0" baseline="0">
                <a:latin typeface="+mn-lt"/>
              </a:defRPr>
            </a:lvl1pPr>
            <a:lvl2pPr marL="198000" indent="0">
              <a:lnSpc>
                <a:spcPts val="1000"/>
              </a:lnSpc>
              <a:buNone/>
              <a:defRPr sz="750"/>
            </a:lvl2pPr>
            <a:lvl3pPr marL="396000" indent="0">
              <a:lnSpc>
                <a:spcPts val="1000"/>
              </a:lnSpc>
              <a:buNone/>
              <a:defRPr sz="750"/>
            </a:lvl3pPr>
            <a:lvl4pPr marL="594000" indent="0">
              <a:lnSpc>
                <a:spcPts val="1000"/>
              </a:lnSpc>
              <a:buNone/>
              <a:defRPr sz="750"/>
            </a:lvl4pPr>
            <a:lvl5pPr marL="792000" indent="0">
              <a:lnSpc>
                <a:spcPts val="1000"/>
              </a:lnSpc>
              <a:buNone/>
              <a:defRPr sz="750"/>
            </a:lvl5pPr>
          </a:lstStyle>
          <a:p>
            <a:pPr lvl="0"/>
            <a:r>
              <a:rPr lang="de-DE"/>
              <a:t>Source: 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br>
              <a:rPr lang="de-DE"/>
            </a:br>
            <a:r>
              <a:rPr lang="de-DE" err="1"/>
              <a:t>your</a:t>
            </a:r>
            <a:r>
              <a:rPr lang="de-DE"/>
              <a:t> title </a:t>
            </a:r>
            <a:r>
              <a:rPr lang="de-DE" err="1"/>
              <a:t>and</a:t>
            </a:r>
            <a:r>
              <a:rPr lang="de-DE"/>
              <a:t> </a:t>
            </a:r>
            <a:r>
              <a:rPr lang="de-DE" err="1"/>
              <a:t>formulas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r>
              <a:rPr lang="de-DE"/>
              <a:t>12/14/2015</a:t>
            </a:r>
            <a:endParaRPr lang="en-US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94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/>
              <a:t>Space </a:t>
            </a:r>
            <a:r>
              <a:rPr lang="de-DE" err="1"/>
              <a:t>for</a:t>
            </a:r>
            <a:br>
              <a:rPr lang="de-DE"/>
            </a:br>
            <a:r>
              <a:rPr lang="de-DE" err="1"/>
              <a:t>your</a:t>
            </a:r>
            <a:r>
              <a:rPr lang="de-DE"/>
              <a:t> title </a:t>
            </a:r>
            <a:r>
              <a:rPr lang="de-DE" err="1"/>
              <a:t>and</a:t>
            </a:r>
            <a:r>
              <a:rPr lang="de-DE"/>
              <a:t> </a:t>
            </a:r>
            <a:r>
              <a:rPr lang="de-DE" err="1"/>
              <a:t>video</a:t>
            </a:r>
            <a:endParaRPr lang="de-AT"/>
          </a:p>
        </p:txBody>
      </p:sp>
      <p:sp>
        <p:nvSpPr>
          <p:cNvPr id="7" name="Medienplatzhalter 6"/>
          <p:cNvSpPr>
            <a:spLocks noGrp="1"/>
          </p:cNvSpPr>
          <p:nvPr>
            <p:ph type="media" sz="quarter" idx="13"/>
          </p:nvPr>
        </p:nvSpPr>
        <p:spPr>
          <a:xfrm>
            <a:off x="576000" y="1724302"/>
            <a:ext cx="11034000" cy="4417200"/>
          </a:xfrm>
        </p:spPr>
        <p:txBody>
          <a:bodyPr/>
          <a:lstStyle/>
          <a:p>
            <a:r>
              <a:rPr lang="de-DE"/>
              <a:t>Mediaclip durch Klicken auf Symbol hinzufügen</a:t>
            </a:r>
            <a:endParaRPr lang="de-AT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576000" y="5864400"/>
            <a:ext cx="11034000" cy="278127"/>
          </a:xfrm>
        </p:spPr>
        <p:txBody>
          <a:bodyPr anchor="b">
            <a:noAutofit/>
          </a:bodyPr>
          <a:lstStyle>
            <a:lvl1pPr marL="0" indent="0">
              <a:lnSpc>
                <a:spcPct val="83000"/>
              </a:lnSpc>
              <a:buNone/>
              <a:defRPr sz="800" b="0">
                <a:latin typeface="+mn-lt"/>
              </a:defRPr>
            </a:lvl1pPr>
            <a:lvl2pPr marL="198000" indent="0">
              <a:lnSpc>
                <a:spcPts val="1000"/>
              </a:lnSpc>
              <a:buNone/>
              <a:defRPr sz="750"/>
            </a:lvl2pPr>
            <a:lvl3pPr marL="396000" indent="0">
              <a:lnSpc>
                <a:spcPts val="1000"/>
              </a:lnSpc>
              <a:buNone/>
              <a:defRPr sz="750"/>
            </a:lvl3pPr>
            <a:lvl4pPr marL="594000" indent="0">
              <a:lnSpc>
                <a:spcPts val="1000"/>
              </a:lnSpc>
              <a:buNone/>
              <a:defRPr sz="750"/>
            </a:lvl4pPr>
            <a:lvl5pPr marL="792000" indent="0">
              <a:lnSpc>
                <a:spcPts val="1000"/>
              </a:lnSpc>
              <a:buNone/>
              <a:defRPr sz="750"/>
            </a:lvl5pPr>
          </a:lstStyle>
          <a:p>
            <a:pPr lvl="0"/>
            <a:r>
              <a:rPr lang="de-DE"/>
              <a:t>Source: 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r>
              <a:rPr lang="de-DE"/>
              <a:t>12/14/2015</a:t>
            </a:r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909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maller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title, 3 </a:t>
            </a:r>
            <a:r>
              <a:rPr lang="de-DE" err="1"/>
              <a:t>smaller</a:t>
            </a:r>
            <a:r>
              <a:rPr lang="de-DE"/>
              <a:t> </a:t>
            </a:r>
            <a:r>
              <a:rPr lang="de-DE" err="1"/>
              <a:t>images</a:t>
            </a:r>
            <a:r>
              <a:rPr lang="de-DE"/>
              <a:t> </a:t>
            </a:r>
            <a:r>
              <a:rPr lang="de-DE" err="1"/>
              <a:t>and</a:t>
            </a:r>
            <a:r>
              <a:rPr lang="de-DE"/>
              <a:t> </a:t>
            </a:r>
            <a:r>
              <a:rPr lang="de-DE" err="1"/>
              <a:t>text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88099" y="1638000"/>
            <a:ext cx="7225200" cy="4503600"/>
          </a:xfrm>
        </p:spPr>
        <p:txBody>
          <a:bodyPr/>
          <a:lstStyle/>
          <a:p>
            <a:pPr lvl="0"/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text</a:t>
            </a:r>
            <a:endParaRPr lang="de-DE"/>
          </a:p>
          <a:p>
            <a:pPr lvl="1"/>
            <a:r>
              <a:rPr lang="de-DE"/>
              <a:t>Level 2</a:t>
            </a:r>
          </a:p>
          <a:p>
            <a:pPr lvl="2"/>
            <a:r>
              <a:rPr lang="de-DE"/>
              <a:t>Level 3</a:t>
            </a:r>
          </a:p>
          <a:p>
            <a:pPr lvl="3"/>
            <a:r>
              <a:rPr lang="de-DE"/>
              <a:t>Level 4</a:t>
            </a:r>
          </a:p>
          <a:p>
            <a:pPr lvl="4"/>
            <a:r>
              <a:rPr lang="de-DE"/>
              <a:t>Level 5</a:t>
            </a:r>
            <a:endParaRPr lang="en-US"/>
          </a:p>
        </p:txBody>
      </p:sp>
      <p:sp>
        <p:nvSpPr>
          <p:cNvPr id="14" name="Rechteck 13"/>
          <p:cNvSpPr/>
          <p:nvPr userDrawn="1"/>
        </p:nvSpPr>
        <p:spPr>
          <a:xfrm>
            <a:off x="4911547" y="1444171"/>
            <a:ext cx="626533" cy="43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800"/>
          </a:p>
        </p:txBody>
      </p:sp>
      <p:sp>
        <p:nvSpPr>
          <p:cNvPr id="12" name="Bildplatzhalter 7"/>
          <p:cNvSpPr>
            <a:spLocks noGrp="1"/>
          </p:cNvSpPr>
          <p:nvPr>
            <p:ph type="pic" sz="quarter" idx="13"/>
          </p:nvPr>
        </p:nvSpPr>
        <p:spPr>
          <a:xfrm>
            <a:off x="577711" y="1725845"/>
            <a:ext cx="3393156" cy="13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13" name="Bildplatzhalter 7"/>
          <p:cNvSpPr>
            <a:spLocks noGrp="1"/>
          </p:cNvSpPr>
          <p:nvPr>
            <p:ph type="pic" sz="quarter" idx="14"/>
          </p:nvPr>
        </p:nvSpPr>
        <p:spPr>
          <a:xfrm>
            <a:off x="577703" y="3254918"/>
            <a:ext cx="3393063" cy="13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15" name="Bildplatzhalter 7"/>
          <p:cNvSpPr>
            <a:spLocks noGrp="1"/>
          </p:cNvSpPr>
          <p:nvPr>
            <p:ph type="pic" sz="quarter" idx="15"/>
          </p:nvPr>
        </p:nvSpPr>
        <p:spPr>
          <a:xfrm>
            <a:off x="577703" y="4775571"/>
            <a:ext cx="3393063" cy="13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DE"/>
              <a:t>12/14/2015</a:t>
            </a:r>
            <a:endParaRPr lang="en-US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75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br>
              <a:rPr lang="de-DE"/>
            </a:br>
            <a:r>
              <a:rPr lang="de-DE"/>
              <a:t>a </a:t>
            </a:r>
            <a:r>
              <a:rPr lang="de-DE" err="1"/>
              <a:t>small</a:t>
            </a:r>
            <a:r>
              <a:rPr lang="de-DE"/>
              <a:t> </a:t>
            </a:r>
            <a:r>
              <a:rPr lang="de-DE" err="1"/>
              <a:t>image</a:t>
            </a:r>
            <a:r>
              <a:rPr lang="de-DE"/>
              <a:t> </a:t>
            </a:r>
            <a:r>
              <a:rPr lang="de-DE" err="1"/>
              <a:t>and</a:t>
            </a:r>
            <a:r>
              <a:rPr lang="de-DE"/>
              <a:t> </a:t>
            </a:r>
            <a:r>
              <a:rPr lang="de-DE" err="1"/>
              <a:t>text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86048" y="1641600"/>
            <a:ext cx="7225200" cy="4500000"/>
          </a:xfrm>
        </p:spPr>
        <p:txBody>
          <a:bodyPr/>
          <a:lstStyle/>
          <a:p>
            <a:pPr lvl="0"/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text</a:t>
            </a:r>
            <a:endParaRPr lang="de-DE"/>
          </a:p>
          <a:p>
            <a:pPr lvl="1"/>
            <a:r>
              <a:rPr lang="de-DE"/>
              <a:t>Level 2</a:t>
            </a:r>
          </a:p>
          <a:p>
            <a:pPr lvl="2"/>
            <a:r>
              <a:rPr lang="de-DE"/>
              <a:t>Level 3</a:t>
            </a:r>
          </a:p>
          <a:p>
            <a:pPr lvl="3"/>
            <a:r>
              <a:rPr lang="de-DE"/>
              <a:t>Level 4</a:t>
            </a:r>
          </a:p>
          <a:p>
            <a:pPr lvl="4"/>
            <a:r>
              <a:rPr lang="de-DE"/>
              <a:t>Level 5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12/14/2015</a:t>
            </a:r>
            <a:endParaRPr lang="en-US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2" name="Bildplatzhalter 7"/>
          <p:cNvSpPr>
            <a:spLocks noGrp="1"/>
          </p:cNvSpPr>
          <p:nvPr>
            <p:ph type="pic" sz="quarter" idx="13"/>
          </p:nvPr>
        </p:nvSpPr>
        <p:spPr>
          <a:xfrm>
            <a:off x="575733" y="1724300"/>
            <a:ext cx="3395133" cy="441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06415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/>
              <a:t>Space </a:t>
            </a:r>
            <a:r>
              <a:rPr lang="de-DE" err="1"/>
              <a:t>for</a:t>
            </a:r>
            <a:br>
              <a:rPr lang="de-DE"/>
            </a:br>
            <a:r>
              <a:rPr lang="de-DE" err="1"/>
              <a:t>your</a:t>
            </a:r>
            <a:r>
              <a:rPr lang="de-DE"/>
              <a:t> title, </a:t>
            </a:r>
            <a:r>
              <a:rPr lang="de-DE" err="1"/>
              <a:t>graphs</a:t>
            </a:r>
            <a:r>
              <a:rPr lang="de-DE"/>
              <a:t> and </a:t>
            </a:r>
            <a:r>
              <a:rPr lang="de-DE" err="1"/>
              <a:t>charts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12/14/2015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75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KU Logo All purpo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600" y="1573200"/>
            <a:ext cx="7118139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04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End with logo All purpo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6000" y="5410800"/>
            <a:ext cx="9216000" cy="7308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details</a:t>
            </a:r>
            <a:endParaRPr lang="en-US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475200" y="1306800"/>
            <a:ext cx="9226800" cy="2008800"/>
          </a:xfrm>
        </p:spPr>
        <p:txBody>
          <a:bodyPr anchor="b" anchorCtr="0"/>
          <a:lstStyle>
            <a:lvl1pPr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Space </a:t>
            </a:r>
            <a:r>
              <a:rPr lang="de-DE" err="1"/>
              <a:t>for</a:t>
            </a:r>
            <a:br>
              <a:rPr lang="de-DE"/>
            </a:br>
            <a:r>
              <a:rPr lang="de-DE" err="1"/>
              <a:t>the</a:t>
            </a:r>
            <a:r>
              <a:rPr lang="de-DE"/>
              <a:t> title</a:t>
            </a:r>
            <a:endParaRPr lang="de-AT"/>
          </a:p>
        </p:txBody>
      </p:sp>
      <p:sp>
        <p:nvSpPr>
          <p:cNvPr id="7" name="Textfeld 6"/>
          <p:cNvSpPr txBox="1"/>
          <p:nvPr userDrawn="1"/>
        </p:nvSpPr>
        <p:spPr>
          <a:xfrm>
            <a:off x="10065600" y="5500800"/>
            <a:ext cx="1396800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de-AT" sz="800" b="0">
                <a:solidFill>
                  <a:schemeClr val="bg1"/>
                </a:solidFill>
                <a:latin typeface="+mj-lt"/>
              </a:rPr>
              <a:t>JOHANNES</a:t>
            </a:r>
            <a:r>
              <a:rPr lang="de-AT" sz="800" b="0" baseline="0">
                <a:solidFill>
                  <a:schemeClr val="bg1"/>
                </a:solidFill>
                <a:latin typeface="+mj-lt"/>
              </a:rPr>
              <a:t> KEPLER UNIVERSITY LINZ</a:t>
            </a:r>
          </a:p>
          <a:p>
            <a:pPr>
              <a:lnSpc>
                <a:spcPts val="1000"/>
              </a:lnSpc>
            </a:pPr>
            <a:r>
              <a:rPr lang="de-AT" sz="800" b="0" baseline="0">
                <a:solidFill>
                  <a:schemeClr val="bg1"/>
                </a:solidFill>
                <a:latin typeface="+mn-lt"/>
              </a:rPr>
              <a:t>Altenberger Straße 69</a:t>
            </a:r>
          </a:p>
          <a:p>
            <a:pPr>
              <a:lnSpc>
                <a:spcPts val="1000"/>
              </a:lnSpc>
            </a:pPr>
            <a:r>
              <a:rPr lang="de-AT" sz="800" b="0" baseline="0">
                <a:solidFill>
                  <a:schemeClr val="bg1"/>
                </a:solidFill>
                <a:latin typeface="+mn-lt"/>
              </a:rPr>
              <a:t>4040 Linz, Austria</a:t>
            </a:r>
          </a:p>
          <a:p>
            <a:pPr>
              <a:lnSpc>
                <a:spcPts val="1000"/>
              </a:lnSpc>
            </a:pPr>
            <a:r>
              <a:rPr lang="de-AT" sz="800" b="0" baseline="0">
                <a:solidFill>
                  <a:schemeClr val="bg1"/>
                </a:solidFill>
                <a:latin typeface="+mn-lt"/>
              </a:rPr>
              <a:t>jku.at</a:t>
            </a:r>
            <a:endParaRPr lang="de-AT" sz="800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Bildplatzhalter 9"/>
          <p:cNvSpPr>
            <a:spLocks noGrp="1"/>
          </p:cNvSpPr>
          <p:nvPr>
            <p:ph type="pic" sz="quarter" idx="10" hasCustomPrompt="1"/>
          </p:nvPr>
        </p:nvSpPr>
        <p:spPr>
          <a:xfrm>
            <a:off x="10151559" y="2516799"/>
            <a:ext cx="1468800" cy="10857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Space for a partner’s logo</a:t>
            </a: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1" hasCustomPrompt="1"/>
          </p:nvPr>
        </p:nvSpPr>
        <p:spPr>
          <a:xfrm>
            <a:off x="10151745" y="4039231"/>
            <a:ext cx="1468800" cy="10857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Space for a partner’s logo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71" y="3231115"/>
            <a:ext cx="2196000" cy="2196083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000" y="554400"/>
            <a:ext cx="1932066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617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24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out logo All purp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0"/>
            <a:ext cx="12192000" cy="61436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6000" y="5410800"/>
            <a:ext cx="11115450" cy="7308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details</a:t>
            </a:r>
            <a:endParaRPr lang="en-US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475200" y="1306800"/>
            <a:ext cx="11128476" cy="2008800"/>
          </a:xfrm>
        </p:spPr>
        <p:txBody>
          <a:bodyPr anchor="b" anchorCtr="0"/>
          <a:lstStyle>
            <a:lvl1pPr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Space </a:t>
            </a:r>
            <a:r>
              <a:rPr lang="de-DE" err="1"/>
              <a:t>for</a:t>
            </a:r>
            <a:br>
              <a:rPr lang="de-DE"/>
            </a:br>
            <a:r>
              <a:rPr lang="de-DE" err="1"/>
              <a:t>the</a:t>
            </a:r>
            <a:r>
              <a:rPr lang="de-DE"/>
              <a:t> title</a:t>
            </a:r>
            <a:endParaRPr lang="de-AT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71" y="3231115"/>
            <a:ext cx="2196000" cy="2196083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12/14/2015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8454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24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KU Logo TNF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600" y="1573200"/>
            <a:ext cx="7118139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81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End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6000" y="5410800"/>
            <a:ext cx="9216000" cy="7308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details</a:t>
            </a:r>
            <a:endParaRPr lang="en-US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475200" y="1306800"/>
            <a:ext cx="9226800" cy="2008800"/>
          </a:xfrm>
        </p:spPr>
        <p:txBody>
          <a:bodyPr anchor="b" anchorCtr="0"/>
          <a:lstStyle>
            <a:lvl1pPr>
              <a:defRPr sz="4500" baseline="0"/>
            </a:lvl1pPr>
          </a:lstStyle>
          <a:p>
            <a:r>
              <a:rPr lang="de-DE"/>
              <a:t>Space </a:t>
            </a:r>
            <a:r>
              <a:rPr lang="de-DE" err="1"/>
              <a:t>for</a:t>
            </a:r>
            <a:br>
              <a:rPr lang="de-DE"/>
            </a:br>
            <a:r>
              <a:rPr lang="de-DE" err="1"/>
              <a:t>the</a:t>
            </a:r>
            <a:r>
              <a:rPr lang="de-DE"/>
              <a:t> title</a:t>
            </a:r>
            <a:endParaRPr lang="de-AT"/>
          </a:p>
        </p:txBody>
      </p:sp>
      <p:sp>
        <p:nvSpPr>
          <p:cNvPr id="7" name="Textfeld 6"/>
          <p:cNvSpPr txBox="1"/>
          <p:nvPr userDrawn="1"/>
        </p:nvSpPr>
        <p:spPr>
          <a:xfrm>
            <a:off x="10065600" y="5500800"/>
            <a:ext cx="1396800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de-AT" sz="800" b="0">
                <a:solidFill>
                  <a:schemeClr val="tx1"/>
                </a:solidFill>
                <a:latin typeface="+mj-lt"/>
              </a:rPr>
              <a:t>JOHANNES</a:t>
            </a:r>
            <a:r>
              <a:rPr lang="de-AT" sz="800" b="0" baseline="0">
                <a:solidFill>
                  <a:schemeClr val="tx1"/>
                </a:solidFill>
                <a:latin typeface="+mj-lt"/>
              </a:rPr>
              <a:t> KEPLER UNIVERSITY LINZ</a:t>
            </a:r>
          </a:p>
          <a:p>
            <a:pPr>
              <a:lnSpc>
                <a:spcPts val="1000"/>
              </a:lnSpc>
            </a:pPr>
            <a:r>
              <a:rPr lang="de-AT" sz="800" b="0" baseline="0">
                <a:solidFill>
                  <a:schemeClr val="tx1"/>
                </a:solidFill>
                <a:latin typeface="+mn-lt"/>
              </a:rPr>
              <a:t>Altenberger Straße 69</a:t>
            </a:r>
          </a:p>
          <a:p>
            <a:pPr>
              <a:lnSpc>
                <a:spcPts val="1000"/>
              </a:lnSpc>
            </a:pPr>
            <a:r>
              <a:rPr lang="de-AT" sz="800" b="0" baseline="0">
                <a:solidFill>
                  <a:schemeClr val="tx1"/>
                </a:solidFill>
                <a:latin typeface="+mn-lt"/>
              </a:rPr>
              <a:t>4040 Linz, Austria</a:t>
            </a:r>
          </a:p>
          <a:p>
            <a:pPr>
              <a:lnSpc>
                <a:spcPts val="1000"/>
              </a:lnSpc>
            </a:pPr>
            <a:r>
              <a:rPr lang="de-AT" sz="800" b="0" baseline="0">
                <a:solidFill>
                  <a:schemeClr val="tx1"/>
                </a:solidFill>
                <a:latin typeface="+mn-lt"/>
              </a:rPr>
              <a:t>jku.at</a:t>
            </a:r>
            <a:endParaRPr lang="de-AT" sz="800" b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000" y="554400"/>
            <a:ext cx="1932066" cy="1368000"/>
          </a:xfrm>
          <a:prstGeom prst="rect">
            <a:avLst/>
          </a:prstGeom>
        </p:spPr>
      </p:pic>
      <p:sp>
        <p:nvSpPr>
          <p:cNvPr id="9" name="Bildplatzhalter 9"/>
          <p:cNvSpPr>
            <a:spLocks noGrp="1"/>
          </p:cNvSpPr>
          <p:nvPr>
            <p:ph type="pic" sz="quarter" idx="10" hasCustomPrompt="1"/>
          </p:nvPr>
        </p:nvSpPr>
        <p:spPr>
          <a:xfrm>
            <a:off x="10151559" y="2516799"/>
            <a:ext cx="1468800" cy="10857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Space for a partner’s logo</a:t>
            </a: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1" hasCustomPrompt="1"/>
          </p:nvPr>
        </p:nvSpPr>
        <p:spPr>
          <a:xfrm>
            <a:off x="10151745" y="4039231"/>
            <a:ext cx="1468800" cy="10857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Space for a partner’s logo</a:t>
            </a: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5" t="15293" r="42710" b="38849"/>
          <a:stretch/>
        </p:blipFill>
        <p:spPr>
          <a:xfrm>
            <a:off x="304246" y="3236317"/>
            <a:ext cx="2520000" cy="230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75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244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End with logo TNF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6000" y="5410800"/>
            <a:ext cx="9216000" cy="7308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details</a:t>
            </a:r>
            <a:endParaRPr lang="en-US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475200" y="1306800"/>
            <a:ext cx="9226800" cy="2008800"/>
          </a:xfrm>
        </p:spPr>
        <p:txBody>
          <a:bodyPr anchor="b" anchorCtr="0"/>
          <a:lstStyle>
            <a:lvl1pPr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Space </a:t>
            </a:r>
            <a:r>
              <a:rPr lang="de-DE" err="1"/>
              <a:t>for</a:t>
            </a:r>
            <a:br>
              <a:rPr lang="de-DE"/>
            </a:br>
            <a:r>
              <a:rPr lang="de-DE" err="1"/>
              <a:t>the</a:t>
            </a:r>
            <a:r>
              <a:rPr lang="de-DE"/>
              <a:t> title</a:t>
            </a:r>
            <a:endParaRPr lang="de-AT"/>
          </a:p>
        </p:txBody>
      </p:sp>
      <p:sp>
        <p:nvSpPr>
          <p:cNvPr id="7" name="Textfeld 6"/>
          <p:cNvSpPr txBox="1"/>
          <p:nvPr userDrawn="1"/>
        </p:nvSpPr>
        <p:spPr>
          <a:xfrm>
            <a:off x="10065600" y="5500800"/>
            <a:ext cx="1396800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de-AT" sz="800" b="0">
                <a:solidFill>
                  <a:schemeClr val="bg1"/>
                </a:solidFill>
                <a:latin typeface="+mj-lt"/>
              </a:rPr>
              <a:t>JOHANNES</a:t>
            </a:r>
            <a:r>
              <a:rPr lang="de-AT" sz="800" b="0" baseline="0">
                <a:solidFill>
                  <a:schemeClr val="bg1"/>
                </a:solidFill>
                <a:latin typeface="+mj-lt"/>
              </a:rPr>
              <a:t> KEPLER UNIVERSITY LINZ</a:t>
            </a:r>
          </a:p>
          <a:p>
            <a:pPr>
              <a:lnSpc>
                <a:spcPts val="1000"/>
              </a:lnSpc>
            </a:pPr>
            <a:r>
              <a:rPr lang="de-AT" sz="800" b="0" baseline="0">
                <a:solidFill>
                  <a:schemeClr val="bg1"/>
                </a:solidFill>
                <a:latin typeface="+mn-lt"/>
              </a:rPr>
              <a:t>Altenberger Straße 69</a:t>
            </a:r>
          </a:p>
          <a:p>
            <a:pPr>
              <a:lnSpc>
                <a:spcPts val="1000"/>
              </a:lnSpc>
            </a:pPr>
            <a:r>
              <a:rPr lang="de-AT" sz="800" b="0" baseline="0">
                <a:solidFill>
                  <a:schemeClr val="bg1"/>
                </a:solidFill>
                <a:latin typeface="+mn-lt"/>
              </a:rPr>
              <a:t>4040 Linz, Austria</a:t>
            </a:r>
          </a:p>
          <a:p>
            <a:pPr>
              <a:lnSpc>
                <a:spcPts val="1000"/>
              </a:lnSpc>
            </a:pPr>
            <a:r>
              <a:rPr lang="de-AT" sz="800" b="0" baseline="0">
                <a:solidFill>
                  <a:schemeClr val="bg1"/>
                </a:solidFill>
                <a:latin typeface="+mn-lt"/>
              </a:rPr>
              <a:t>jku.at</a:t>
            </a:r>
            <a:endParaRPr lang="de-AT" sz="800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Bildplatzhalter 9"/>
          <p:cNvSpPr>
            <a:spLocks noGrp="1"/>
          </p:cNvSpPr>
          <p:nvPr>
            <p:ph type="pic" sz="quarter" idx="10" hasCustomPrompt="1"/>
          </p:nvPr>
        </p:nvSpPr>
        <p:spPr>
          <a:xfrm>
            <a:off x="10151559" y="2516799"/>
            <a:ext cx="1468800" cy="10857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Space for a partner’s logo</a:t>
            </a: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1" hasCustomPrompt="1"/>
          </p:nvPr>
        </p:nvSpPr>
        <p:spPr>
          <a:xfrm>
            <a:off x="10151745" y="4039231"/>
            <a:ext cx="1468800" cy="10857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Space for a partner’s logo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71" y="3231115"/>
            <a:ext cx="2196000" cy="219608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001" y="554400"/>
            <a:ext cx="1932066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9369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244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out logo TNF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0"/>
            <a:ext cx="12192000" cy="61436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6000" y="5410800"/>
            <a:ext cx="11115450" cy="7308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details</a:t>
            </a:r>
            <a:endParaRPr lang="en-US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475200" y="1306800"/>
            <a:ext cx="11128476" cy="2008800"/>
          </a:xfrm>
        </p:spPr>
        <p:txBody>
          <a:bodyPr anchor="b" anchorCtr="0"/>
          <a:lstStyle>
            <a:lvl1pPr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Space </a:t>
            </a:r>
            <a:r>
              <a:rPr lang="de-DE" err="1"/>
              <a:t>for</a:t>
            </a:r>
            <a:br>
              <a:rPr lang="de-DE"/>
            </a:br>
            <a:r>
              <a:rPr lang="de-DE" err="1"/>
              <a:t>the</a:t>
            </a:r>
            <a:r>
              <a:rPr lang="de-DE"/>
              <a:t> title</a:t>
            </a:r>
            <a:endParaRPr lang="de-AT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71" y="3231115"/>
            <a:ext cx="2196000" cy="2196083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12/14/2015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291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24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KU Logo SOW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600" y="1573200"/>
            <a:ext cx="7118139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0939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End with logo SOW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6000" y="5410800"/>
            <a:ext cx="9216000" cy="7308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details</a:t>
            </a:r>
            <a:endParaRPr lang="en-US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475200" y="1306800"/>
            <a:ext cx="9226800" cy="2008800"/>
          </a:xfrm>
        </p:spPr>
        <p:txBody>
          <a:bodyPr anchor="b" anchorCtr="0"/>
          <a:lstStyle>
            <a:lvl1pPr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Space </a:t>
            </a:r>
            <a:r>
              <a:rPr lang="de-DE" err="1"/>
              <a:t>for</a:t>
            </a:r>
            <a:br>
              <a:rPr lang="de-DE"/>
            </a:br>
            <a:r>
              <a:rPr lang="de-DE" err="1"/>
              <a:t>the</a:t>
            </a:r>
            <a:r>
              <a:rPr lang="de-DE"/>
              <a:t> title</a:t>
            </a:r>
            <a:endParaRPr lang="de-AT"/>
          </a:p>
        </p:txBody>
      </p:sp>
      <p:sp>
        <p:nvSpPr>
          <p:cNvPr id="7" name="Textfeld 6"/>
          <p:cNvSpPr txBox="1"/>
          <p:nvPr userDrawn="1"/>
        </p:nvSpPr>
        <p:spPr>
          <a:xfrm>
            <a:off x="10065600" y="5500800"/>
            <a:ext cx="1396800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de-AT" sz="800" b="0">
                <a:solidFill>
                  <a:schemeClr val="bg1"/>
                </a:solidFill>
                <a:latin typeface="+mj-lt"/>
              </a:rPr>
              <a:t>JOHANNES</a:t>
            </a:r>
            <a:r>
              <a:rPr lang="de-AT" sz="800" b="0" baseline="0">
                <a:solidFill>
                  <a:schemeClr val="bg1"/>
                </a:solidFill>
                <a:latin typeface="+mj-lt"/>
              </a:rPr>
              <a:t> KEPLER UNIVERSITY LINZ</a:t>
            </a:r>
          </a:p>
          <a:p>
            <a:pPr>
              <a:lnSpc>
                <a:spcPts val="1000"/>
              </a:lnSpc>
            </a:pPr>
            <a:r>
              <a:rPr lang="de-AT" sz="800" b="0" baseline="0">
                <a:solidFill>
                  <a:schemeClr val="bg1"/>
                </a:solidFill>
                <a:latin typeface="+mn-lt"/>
              </a:rPr>
              <a:t>Altenberger Straße 69</a:t>
            </a:r>
          </a:p>
          <a:p>
            <a:pPr>
              <a:lnSpc>
                <a:spcPts val="1000"/>
              </a:lnSpc>
            </a:pPr>
            <a:r>
              <a:rPr lang="de-AT" sz="800" b="0" baseline="0">
                <a:solidFill>
                  <a:schemeClr val="bg1"/>
                </a:solidFill>
                <a:latin typeface="+mn-lt"/>
              </a:rPr>
              <a:t>4040 Linz, Austria</a:t>
            </a:r>
          </a:p>
          <a:p>
            <a:pPr>
              <a:lnSpc>
                <a:spcPts val="1000"/>
              </a:lnSpc>
            </a:pPr>
            <a:r>
              <a:rPr lang="de-AT" sz="800" b="0" baseline="0">
                <a:solidFill>
                  <a:schemeClr val="bg1"/>
                </a:solidFill>
                <a:latin typeface="+mn-lt"/>
              </a:rPr>
              <a:t>jku.at</a:t>
            </a:r>
            <a:endParaRPr lang="de-AT" sz="800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Bildplatzhalter 9"/>
          <p:cNvSpPr>
            <a:spLocks noGrp="1"/>
          </p:cNvSpPr>
          <p:nvPr>
            <p:ph type="pic" sz="quarter" idx="10" hasCustomPrompt="1"/>
          </p:nvPr>
        </p:nvSpPr>
        <p:spPr>
          <a:xfrm>
            <a:off x="10151559" y="2516799"/>
            <a:ext cx="1468800" cy="10857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Space for a partner’s logo</a:t>
            </a: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1" hasCustomPrompt="1"/>
          </p:nvPr>
        </p:nvSpPr>
        <p:spPr>
          <a:xfrm>
            <a:off x="10151745" y="4039231"/>
            <a:ext cx="1468800" cy="10857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Space for a partner’s logo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71" y="3231115"/>
            <a:ext cx="2196000" cy="219608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001" y="554400"/>
            <a:ext cx="1932066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397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24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out logo SOW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0"/>
            <a:ext cx="12192000" cy="61436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6000" y="5410800"/>
            <a:ext cx="11115450" cy="7308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details</a:t>
            </a:r>
            <a:endParaRPr lang="en-US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475200" y="1306800"/>
            <a:ext cx="11128476" cy="2008800"/>
          </a:xfrm>
        </p:spPr>
        <p:txBody>
          <a:bodyPr anchor="b" anchorCtr="0"/>
          <a:lstStyle>
            <a:lvl1pPr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Space </a:t>
            </a:r>
            <a:r>
              <a:rPr lang="de-DE" err="1"/>
              <a:t>for</a:t>
            </a:r>
            <a:br>
              <a:rPr lang="de-DE"/>
            </a:br>
            <a:r>
              <a:rPr lang="de-DE" err="1"/>
              <a:t>the</a:t>
            </a:r>
            <a:r>
              <a:rPr lang="de-DE"/>
              <a:t> title</a:t>
            </a:r>
            <a:endParaRPr lang="de-AT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71" y="3231115"/>
            <a:ext cx="2196000" cy="2196083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12/14/2015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8536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24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KU Logo R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600" y="1573200"/>
            <a:ext cx="7118139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5004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End with logo R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6000" y="5410800"/>
            <a:ext cx="9216000" cy="7308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details</a:t>
            </a:r>
            <a:endParaRPr lang="en-US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475200" y="1306800"/>
            <a:ext cx="9226800" cy="2008800"/>
          </a:xfrm>
        </p:spPr>
        <p:txBody>
          <a:bodyPr anchor="b" anchorCtr="0"/>
          <a:lstStyle>
            <a:lvl1pPr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Space </a:t>
            </a:r>
            <a:r>
              <a:rPr lang="de-DE" err="1"/>
              <a:t>for</a:t>
            </a:r>
            <a:br>
              <a:rPr lang="de-DE"/>
            </a:br>
            <a:r>
              <a:rPr lang="de-DE" err="1"/>
              <a:t>the</a:t>
            </a:r>
            <a:r>
              <a:rPr lang="de-DE"/>
              <a:t> title</a:t>
            </a:r>
            <a:endParaRPr lang="de-AT"/>
          </a:p>
        </p:txBody>
      </p:sp>
      <p:sp>
        <p:nvSpPr>
          <p:cNvPr id="7" name="Textfeld 6"/>
          <p:cNvSpPr txBox="1"/>
          <p:nvPr userDrawn="1"/>
        </p:nvSpPr>
        <p:spPr>
          <a:xfrm>
            <a:off x="10065600" y="5500800"/>
            <a:ext cx="1396800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de-AT" sz="800" b="0">
                <a:solidFill>
                  <a:schemeClr val="bg1"/>
                </a:solidFill>
                <a:latin typeface="+mj-lt"/>
              </a:rPr>
              <a:t>JOHANNES</a:t>
            </a:r>
            <a:r>
              <a:rPr lang="de-AT" sz="800" b="0" baseline="0">
                <a:solidFill>
                  <a:schemeClr val="bg1"/>
                </a:solidFill>
                <a:latin typeface="+mj-lt"/>
              </a:rPr>
              <a:t> KEPLER UNIVERSITY LINZ</a:t>
            </a:r>
          </a:p>
          <a:p>
            <a:pPr>
              <a:lnSpc>
                <a:spcPts val="1000"/>
              </a:lnSpc>
            </a:pPr>
            <a:r>
              <a:rPr lang="de-AT" sz="800" b="0" baseline="0">
                <a:solidFill>
                  <a:schemeClr val="bg1"/>
                </a:solidFill>
                <a:latin typeface="+mn-lt"/>
              </a:rPr>
              <a:t>Altenberger Straße 69</a:t>
            </a:r>
          </a:p>
          <a:p>
            <a:pPr>
              <a:lnSpc>
                <a:spcPts val="1000"/>
              </a:lnSpc>
            </a:pPr>
            <a:r>
              <a:rPr lang="de-AT" sz="800" b="0" baseline="0">
                <a:solidFill>
                  <a:schemeClr val="bg1"/>
                </a:solidFill>
                <a:latin typeface="+mn-lt"/>
              </a:rPr>
              <a:t>4040 Linz, Austria</a:t>
            </a:r>
          </a:p>
          <a:p>
            <a:pPr>
              <a:lnSpc>
                <a:spcPts val="1000"/>
              </a:lnSpc>
            </a:pPr>
            <a:r>
              <a:rPr lang="de-AT" sz="800" b="0" baseline="0">
                <a:solidFill>
                  <a:schemeClr val="bg1"/>
                </a:solidFill>
                <a:latin typeface="+mn-lt"/>
              </a:rPr>
              <a:t>jku.at</a:t>
            </a:r>
            <a:endParaRPr lang="de-AT" sz="800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Bildplatzhalter 9"/>
          <p:cNvSpPr>
            <a:spLocks noGrp="1"/>
          </p:cNvSpPr>
          <p:nvPr>
            <p:ph type="pic" sz="quarter" idx="10" hasCustomPrompt="1"/>
          </p:nvPr>
        </p:nvSpPr>
        <p:spPr>
          <a:xfrm>
            <a:off x="10151559" y="2516799"/>
            <a:ext cx="1468800" cy="10857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Space for a partner’s logo</a:t>
            </a: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1" hasCustomPrompt="1"/>
          </p:nvPr>
        </p:nvSpPr>
        <p:spPr>
          <a:xfrm>
            <a:off x="10151745" y="4039231"/>
            <a:ext cx="1468800" cy="10857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Space for a partner’s logo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71" y="3231115"/>
            <a:ext cx="2196000" cy="219608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001" y="554400"/>
            <a:ext cx="1932066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802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24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out logo 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0"/>
            <a:ext cx="12192000" cy="61436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6000" y="5410800"/>
            <a:ext cx="11115450" cy="7308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details</a:t>
            </a:r>
            <a:endParaRPr lang="en-US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475200" y="1306800"/>
            <a:ext cx="11128476" cy="2008800"/>
          </a:xfrm>
        </p:spPr>
        <p:txBody>
          <a:bodyPr anchor="b" anchorCtr="0"/>
          <a:lstStyle>
            <a:lvl1pPr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Space </a:t>
            </a:r>
            <a:r>
              <a:rPr lang="de-DE" err="1"/>
              <a:t>for</a:t>
            </a:r>
            <a:br>
              <a:rPr lang="de-DE"/>
            </a:br>
            <a:r>
              <a:rPr lang="de-DE" err="1"/>
              <a:t>the</a:t>
            </a:r>
            <a:r>
              <a:rPr lang="de-DE"/>
              <a:t> title</a:t>
            </a:r>
            <a:endParaRPr lang="de-AT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71" y="3231115"/>
            <a:ext cx="2196000" cy="2196083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12/14/2015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668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24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KU Logo ME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600" y="1573200"/>
            <a:ext cx="7118139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36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End with logo ME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6000" y="5410800"/>
            <a:ext cx="9216000" cy="7308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details</a:t>
            </a:r>
            <a:endParaRPr lang="en-US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475200" y="1306800"/>
            <a:ext cx="9226800" cy="2008800"/>
          </a:xfrm>
        </p:spPr>
        <p:txBody>
          <a:bodyPr anchor="b" anchorCtr="0"/>
          <a:lstStyle>
            <a:lvl1pPr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Space </a:t>
            </a:r>
            <a:r>
              <a:rPr lang="de-DE" err="1"/>
              <a:t>for</a:t>
            </a:r>
            <a:br>
              <a:rPr lang="de-DE"/>
            </a:br>
            <a:r>
              <a:rPr lang="de-DE" err="1"/>
              <a:t>the</a:t>
            </a:r>
            <a:r>
              <a:rPr lang="de-DE"/>
              <a:t> title</a:t>
            </a:r>
            <a:endParaRPr lang="de-AT"/>
          </a:p>
        </p:txBody>
      </p:sp>
      <p:sp>
        <p:nvSpPr>
          <p:cNvPr id="7" name="Textfeld 6"/>
          <p:cNvSpPr txBox="1"/>
          <p:nvPr userDrawn="1"/>
        </p:nvSpPr>
        <p:spPr>
          <a:xfrm>
            <a:off x="10065600" y="5500800"/>
            <a:ext cx="1396800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de-AT" sz="800" b="0">
                <a:solidFill>
                  <a:schemeClr val="bg1"/>
                </a:solidFill>
                <a:latin typeface="+mj-lt"/>
              </a:rPr>
              <a:t>JOHANNES</a:t>
            </a:r>
            <a:r>
              <a:rPr lang="de-AT" sz="800" b="0" baseline="0">
                <a:solidFill>
                  <a:schemeClr val="bg1"/>
                </a:solidFill>
                <a:latin typeface="+mj-lt"/>
              </a:rPr>
              <a:t> KEPLER UNIVERSITY LINZ</a:t>
            </a:r>
          </a:p>
          <a:p>
            <a:pPr>
              <a:lnSpc>
                <a:spcPts val="1000"/>
              </a:lnSpc>
            </a:pPr>
            <a:r>
              <a:rPr lang="de-AT" sz="800" b="0" baseline="0">
                <a:solidFill>
                  <a:schemeClr val="bg1"/>
                </a:solidFill>
                <a:latin typeface="+mn-lt"/>
              </a:rPr>
              <a:t>Altenberger Straße 69</a:t>
            </a:r>
          </a:p>
          <a:p>
            <a:pPr>
              <a:lnSpc>
                <a:spcPts val="1000"/>
              </a:lnSpc>
            </a:pPr>
            <a:r>
              <a:rPr lang="de-AT" sz="800" b="0" baseline="0">
                <a:solidFill>
                  <a:schemeClr val="bg1"/>
                </a:solidFill>
                <a:latin typeface="+mn-lt"/>
              </a:rPr>
              <a:t>4040 Linz, Austria</a:t>
            </a:r>
          </a:p>
          <a:p>
            <a:pPr>
              <a:lnSpc>
                <a:spcPts val="1000"/>
              </a:lnSpc>
            </a:pPr>
            <a:r>
              <a:rPr lang="de-AT" sz="800" b="0" baseline="0">
                <a:solidFill>
                  <a:schemeClr val="bg1"/>
                </a:solidFill>
                <a:latin typeface="+mn-lt"/>
              </a:rPr>
              <a:t>jku.at</a:t>
            </a:r>
            <a:endParaRPr lang="de-AT" sz="800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Bildplatzhalter 9"/>
          <p:cNvSpPr>
            <a:spLocks noGrp="1"/>
          </p:cNvSpPr>
          <p:nvPr>
            <p:ph type="pic" sz="quarter" idx="10" hasCustomPrompt="1"/>
          </p:nvPr>
        </p:nvSpPr>
        <p:spPr>
          <a:xfrm>
            <a:off x="10151559" y="2516799"/>
            <a:ext cx="1468800" cy="10857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Space for a partner’s logo</a:t>
            </a: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1" hasCustomPrompt="1"/>
          </p:nvPr>
        </p:nvSpPr>
        <p:spPr>
          <a:xfrm>
            <a:off x="10151745" y="4039231"/>
            <a:ext cx="1468800" cy="10857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Space for a partner’s logo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71" y="3231115"/>
            <a:ext cx="2196000" cy="219608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001" y="554400"/>
            <a:ext cx="1932066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65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24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5999" y="5410800"/>
            <a:ext cx="11113227" cy="7308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details</a:t>
            </a:r>
            <a:endParaRPr lang="en-US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475200" y="1306800"/>
            <a:ext cx="11126250" cy="2008800"/>
          </a:xfrm>
        </p:spPr>
        <p:txBody>
          <a:bodyPr anchor="b" anchorCtr="0"/>
          <a:lstStyle>
            <a:lvl1pPr>
              <a:defRPr sz="4500" baseline="0"/>
            </a:lvl1pPr>
          </a:lstStyle>
          <a:p>
            <a:r>
              <a:rPr lang="de-DE"/>
              <a:t>Space </a:t>
            </a:r>
            <a:r>
              <a:rPr lang="de-DE" err="1"/>
              <a:t>for</a:t>
            </a:r>
            <a:br>
              <a:rPr lang="de-DE"/>
            </a:br>
            <a:r>
              <a:rPr lang="de-DE" err="1"/>
              <a:t>the</a:t>
            </a:r>
            <a:r>
              <a:rPr lang="de-DE"/>
              <a:t> title</a:t>
            </a:r>
            <a:endParaRPr lang="de-AT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5" t="15293" r="42710" b="38849"/>
          <a:stretch/>
        </p:blipFill>
        <p:spPr>
          <a:xfrm>
            <a:off x="304246" y="3236317"/>
            <a:ext cx="2520000" cy="2307271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12/14/2015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596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244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out logo M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0"/>
            <a:ext cx="12192000" cy="61436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6000" y="5410800"/>
            <a:ext cx="11115450" cy="7308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details</a:t>
            </a:r>
            <a:endParaRPr lang="en-US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475200" y="1306800"/>
            <a:ext cx="11128476" cy="2008800"/>
          </a:xfrm>
        </p:spPr>
        <p:txBody>
          <a:bodyPr anchor="b" anchorCtr="0"/>
          <a:lstStyle>
            <a:lvl1pPr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Space </a:t>
            </a:r>
            <a:r>
              <a:rPr lang="de-DE" err="1"/>
              <a:t>for</a:t>
            </a:r>
            <a:br>
              <a:rPr lang="de-DE"/>
            </a:br>
            <a:r>
              <a:rPr lang="de-DE" err="1"/>
              <a:t>the</a:t>
            </a:r>
            <a:r>
              <a:rPr lang="de-DE"/>
              <a:t> title</a:t>
            </a:r>
            <a:endParaRPr lang="de-AT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71" y="3231115"/>
            <a:ext cx="2196000" cy="2196083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12/14/2015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24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KU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print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600" y="1573200"/>
            <a:ext cx="7118139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5158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End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6000" y="5410800"/>
            <a:ext cx="9216000" cy="7308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details</a:t>
            </a:r>
            <a:endParaRPr lang="en-US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475200" y="1306800"/>
            <a:ext cx="9226800" cy="2008800"/>
          </a:xfrm>
        </p:spPr>
        <p:txBody>
          <a:bodyPr anchor="b" anchorCtr="0"/>
          <a:lstStyle>
            <a:lvl1pPr>
              <a:defRPr sz="4500" baseline="0"/>
            </a:lvl1pPr>
          </a:lstStyle>
          <a:p>
            <a:r>
              <a:rPr lang="de-DE"/>
              <a:t>Space </a:t>
            </a:r>
            <a:r>
              <a:rPr lang="de-DE" err="1"/>
              <a:t>for</a:t>
            </a:r>
            <a:br>
              <a:rPr lang="de-DE"/>
            </a:br>
            <a:r>
              <a:rPr lang="de-DE" err="1"/>
              <a:t>the</a:t>
            </a:r>
            <a:r>
              <a:rPr lang="de-DE"/>
              <a:t> title</a:t>
            </a:r>
            <a:endParaRPr lang="de-AT"/>
          </a:p>
        </p:txBody>
      </p:sp>
      <p:sp>
        <p:nvSpPr>
          <p:cNvPr id="7" name="Textfeld 6"/>
          <p:cNvSpPr txBox="1"/>
          <p:nvPr userDrawn="1"/>
        </p:nvSpPr>
        <p:spPr>
          <a:xfrm>
            <a:off x="10065600" y="5500800"/>
            <a:ext cx="1396800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de-AT" sz="800" b="0">
                <a:solidFill>
                  <a:schemeClr val="bg1"/>
                </a:solidFill>
                <a:latin typeface="+mj-lt"/>
              </a:rPr>
              <a:t>JOHANNES</a:t>
            </a:r>
            <a:r>
              <a:rPr lang="de-AT" sz="800" b="0" baseline="0">
                <a:solidFill>
                  <a:schemeClr val="bg1"/>
                </a:solidFill>
                <a:latin typeface="+mj-lt"/>
              </a:rPr>
              <a:t> KEPLER UNIVERSITY LINZ</a:t>
            </a:r>
          </a:p>
          <a:p>
            <a:pPr>
              <a:lnSpc>
                <a:spcPts val="1000"/>
              </a:lnSpc>
            </a:pPr>
            <a:r>
              <a:rPr lang="de-AT" sz="800" b="0" baseline="0">
                <a:solidFill>
                  <a:schemeClr val="bg1"/>
                </a:solidFill>
                <a:latin typeface="+mn-lt"/>
              </a:rPr>
              <a:t>Altenberger Straße 69</a:t>
            </a:r>
          </a:p>
          <a:p>
            <a:pPr>
              <a:lnSpc>
                <a:spcPts val="1000"/>
              </a:lnSpc>
            </a:pPr>
            <a:r>
              <a:rPr lang="de-AT" sz="800" b="0" baseline="0">
                <a:solidFill>
                  <a:schemeClr val="bg1"/>
                </a:solidFill>
                <a:latin typeface="+mn-lt"/>
              </a:rPr>
              <a:t>4040 Linz, Austria</a:t>
            </a:r>
          </a:p>
          <a:p>
            <a:pPr>
              <a:lnSpc>
                <a:spcPts val="1000"/>
              </a:lnSpc>
            </a:pPr>
            <a:r>
              <a:rPr lang="de-AT" sz="800" b="0" baseline="0">
                <a:solidFill>
                  <a:schemeClr val="bg1"/>
                </a:solidFill>
                <a:latin typeface="+mn-lt"/>
              </a:rPr>
              <a:t>jku.at</a:t>
            </a:r>
            <a:endParaRPr lang="de-AT" sz="800" b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000" y="554400"/>
            <a:ext cx="1932066" cy="1368000"/>
          </a:xfrm>
          <a:prstGeom prst="rect">
            <a:avLst/>
          </a:prstGeom>
        </p:spPr>
      </p:pic>
      <p:sp>
        <p:nvSpPr>
          <p:cNvPr id="9" name="Bildplatzhalter 9"/>
          <p:cNvSpPr>
            <a:spLocks noGrp="1"/>
          </p:cNvSpPr>
          <p:nvPr>
            <p:ph type="pic" sz="quarter" idx="10" hasCustomPrompt="1"/>
          </p:nvPr>
        </p:nvSpPr>
        <p:spPr>
          <a:xfrm>
            <a:off x="10151559" y="2516799"/>
            <a:ext cx="1468800" cy="10857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Space for a partner’s logo</a:t>
            </a: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1" hasCustomPrompt="1"/>
          </p:nvPr>
        </p:nvSpPr>
        <p:spPr>
          <a:xfrm>
            <a:off x="10151745" y="4039231"/>
            <a:ext cx="1468800" cy="10857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Space for a partner’s logo</a:t>
            </a: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3" cstate="print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5" t="15293" r="42710" b="38849"/>
          <a:stretch/>
        </p:blipFill>
        <p:spPr>
          <a:xfrm>
            <a:off x="304246" y="3236317"/>
            <a:ext cx="2520000" cy="230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57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244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5999" y="5410800"/>
            <a:ext cx="11113227" cy="7308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details</a:t>
            </a:r>
            <a:endParaRPr lang="en-US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475200" y="1306800"/>
            <a:ext cx="11126250" cy="2008800"/>
          </a:xfrm>
        </p:spPr>
        <p:txBody>
          <a:bodyPr anchor="b" anchorCtr="0"/>
          <a:lstStyle>
            <a:lvl1pPr>
              <a:defRPr sz="4500" baseline="0"/>
            </a:lvl1pPr>
          </a:lstStyle>
          <a:p>
            <a:r>
              <a:rPr lang="de-DE"/>
              <a:t>Space </a:t>
            </a:r>
            <a:r>
              <a:rPr lang="de-DE" err="1"/>
              <a:t>for</a:t>
            </a:r>
            <a:br>
              <a:rPr lang="de-DE"/>
            </a:br>
            <a:r>
              <a:rPr lang="de-DE" err="1"/>
              <a:t>the</a:t>
            </a:r>
            <a:r>
              <a:rPr lang="de-DE"/>
              <a:t> title</a:t>
            </a:r>
            <a:endParaRPr lang="de-AT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2" cstate="print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5" t="15293" r="42710" b="38849"/>
          <a:stretch/>
        </p:blipFill>
        <p:spPr>
          <a:xfrm>
            <a:off x="304246" y="3236317"/>
            <a:ext cx="2520000" cy="2307271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12/14/2015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641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24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operation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de-DE"/>
              <a:t>12/14/2015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In </a:t>
            </a:r>
            <a:r>
              <a:rPr lang="de-DE" err="1"/>
              <a:t>cooperation</a:t>
            </a:r>
            <a:r>
              <a:rPr lang="de-DE"/>
              <a:t> </a:t>
            </a:r>
            <a:r>
              <a:rPr lang="de-DE" err="1"/>
              <a:t>with</a:t>
            </a:r>
            <a:endParaRPr lang="de-DE"/>
          </a:p>
        </p:txBody>
      </p:sp>
      <p:sp>
        <p:nvSpPr>
          <p:cNvPr id="18" name="Bildplatzhalter 6"/>
          <p:cNvSpPr>
            <a:spLocks noGrp="1"/>
          </p:cNvSpPr>
          <p:nvPr>
            <p:ph type="pic" sz="quarter" idx="13" hasCustomPrompt="1"/>
          </p:nvPr>
        </p:nvSpPr>
        <p:spPr>
          <a:xfrm>
            <a:off x="8241458" y="1721189"/>
            <a:ext cx="3384000" cy="12708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r>
              <a:rPr lang="en-US"/>
              <a:t>Space for a partner’s logo</a:t>
            </a:r>
          </a:p>
          <a:p>
            <a:endParaRPr lang="en-US"/>
          </a:p>
        </p:txBody>
      </p:sp>
      <p:sp>
        <p:nvSpPr>
          <p:cNvPr id="19" name="Bildplatzhalter 6"/>
          <p:cNvSpPr>
            <a:spLocks noGrp="1"/>
          </p:cNvSpPr>
          <p:nvPr>
            <p:ph type="pic" sz="quarter" idx="16" hasCustomPrompt="1"/>
          </p:nvPr>
        </p:nvSpPr>
        <p:spPr>
          <a:xfrm>
            <a:off x="574656" y="1721189"/>
            <a:ext cx="3384000" cy="12708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r>
              <a:rPr lang="en-US"/>
              <a:t>Space for a partner’s logo</a:t>
            </a:r>
          </a:p>
          <a:p>
            <a:endParaRPr lang="en-US"/>
          </a:p>
        </p:txBody>
      </p:sp>
      <p:sp>
        <p:nvSpPr>
          <p:cNvPr id="20" name="Bildplatzhalter 6"/>
          <p:cNvSpPr>
            <a:spLocks noGrp="1"/>
          </p:cNvSpPr>
          <p:nvPr>
            <p:ph type="pic" sz="quarter" idx="17" hasCustomPrompt="1"/>
          </p:nvPr>
        </p:nvSpPr>
        <p:spPr>
          <a:xfrm>
            <a:off x="4407277" y="1720152"/>
            <a:ext cx="3384000" cy="12708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r>
              <a:rPr lang="en-US"/>
              <a:t>Space for a partner’s logo</a:t>
            </a:r>
          </a:p>
          <a:p>
            <a:endParaRPr lang="en-US"/>
          </a:p>
        </p:txBody>
      </p:sp>
      <p:sp>
        <p:nvSpPr>
          <p:cNvPr id="21" name="Bildplatzhalter 6"/>
          <p:cNvSpPr>
            <a:spLocks noGrp="1"/>
          </p:cNvSpPr>
          <p:nvPr>
            <p:ph type="pic" sz="quarter" idx="26" hasCustomPrompt="1"/>
          </p:nvPr>
        </p:nvSpPr>
        <p:spPr>
          <a:xfrm>
            <a:off x="8241458" y="3291327"/>
            <a:ext cx="3384000" cy="12708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r>
              <a:rPr lang="en-US"/>
              <a:t>Space for a partner’s logo</a:t>
            </a:r>
          </a:p>
          <a:p>
            <a:endParaRPr lang="en-US"/>
          </a:p>
        </p:txBody>
      </p:sp>
      <p:sp>
        <p:nvSpPr>
          <p:cNvPr id="22" name="Bildplatzhalter 6"/>
          <p:cNvSpPr>
            <a:spLocks noGrp="1"/>
          </p:cNvSpPr>
          <p:nvPr>
            <p:ph type="pic" sz="quarter" idx="27" hasCustomPrompt="1"/>
          </p:nvPr>
        </p:nvSpPr>
        <p:spPr>
          <a:xfrm>
            <a:off x="574656" y="3291327"/>
            <a:ext cx="3384000" cy="12708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r>
              <a:rPr lang="en-US"/>
              <a:t>Space for a partner’s logo</a:t>
            </a:r>
          </a:p>
          <a:p>
            <a:endParaRPr lang="en-US"/>
          </a:p>
        </p:txBody>
      </p:sp>
      <p:sp>
        <p:nvSpPr>
          <p:cNvPr id="23" name="Bildplatzhalter 6"/>
          <p:cNvSpPr>
            <a:spLocks noGrp="1"/>
          </p:cNvSpPr>
          <p:nvPr>
            <p:ph type="pic" sz="quarter" idx="28" hasCustomPrompt="1"/>
          </p:nvPr>
        </p:nvSpPr>
        <p:spPr>
          <a:xfrm>
            <a:off x="4407277" y="3290290"/>
            <a:ext cx="3384000" cy="12708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r>
              <a:rPr lang="en-US"/>
              <a:t>Space for a partner’s logo</a:t>
            </a:r>
          </a:p>
          <a:p>
            <a:endParaRPr lang="en-US"/>
          </a:p>
        </p:txBody>
      </p:sp>
      <p:sp>
        <p:nvSpPr>
          <p:cNvPr id="24" name="Bildplatzhalter 6"/>
          <p:cNvSpPr>
            <a:spLocks noGrp="1"/>
          </p:cNvSpPr>
          <p:nvPr>
            <p:ph type="pic" sz="quarter" idx="29" hasCustomPrompt="1"/>
          </p:nvPr>
        </p:nvSpPr>
        <p:spPr>
          <a:xfrm>
            <a:off x="8246376" y="4867487"/>
            <a:ext cx="3384000" cy="12708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r>
              <a:rPr lang="en-US"/>
              <a:t>Space for a partner’s logo</a:t>
            </a:r>
          </a:p>
          <a:p>
            <a:endParaRPr lang="en-US"/>
          </a:p>
        </p:txBody>
      </p:sp>
      <p:sp>
        <p:nvSpPr>
          <p:cNvPr id="25" name="Bildplatzhalter 6"/>
          <p:cNvSpPr>
            <a:spLocks noGrp="1"/>
          </p:cNvSpPr>
          <p:nvPr>
            <p:ph type="pic" sz="quarter" idx="30" hasCustomPrompt="1"/>
          </p:nvPr>
        </p:nvSpPr>
        <p:spPr>
          <a:xfrm>
            <a:off x="579574" y="4867487"/>
            <a:ext cx="3384000" cy="12708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r>
              <a:rPr lang="en-US"/>
              <a:t>Space for a partner’s logo</a:t>
            </a:r>
          </a:p>
          <a:p>
            <a:endParaRPr lang="en-US"/>
          </a:p>
        </p:txBody>
      </p:sp>
      <p:sp>
        <p:nvSpPr>
          <p:cNvPr id="26" name="Bildplatzhalter 6"/>
          <p:cNvSpPr>
            <a:spLocks noGrp="1"/>
          </p:cNvSpPr>
          <p:nvPr>
            <p:ph type="pic" sz="quarter" idx="31" hasCustomPrompt="1"/>
          </p:nvPr>
        </p:nvSpPr>
        <p:spPr>
          <a:xfrm>
            <a:off x="4412195" y="4866450"/>
            <a:ext cx="3384000" cy="12708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r>
              <a:rPr lang="en-US"/>
              <a:t>Space for a partner’s logo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930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6" userDrawn="1">
          <p15:clr>
            <a:srgbClr val="FBAE40"/>
          </p15:clr>
        </p15:guide>
        <p15:guide id="2" pos="544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3093" y="636613"/>
            <a:ext cx="10845364" cy="549926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600"/>
              </a:spcBef>
              <a:buFont typeface="Arial" panose="020B0604020202020204" pitchFamily="34" charset="0"/>
              <a:buNone/>
              <a:defRPr sz="1700" baseline="0">
                <a:latin typeface="+mj-lt"/>
              </a:defRPr>
            </a:lvl1pPr>
            <a:lvl2pPr marL="216000" indent="-216000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/>
            </a:lvl2pPr>
          </a:lstStyle>
          <a:p>
            <a:pPr lvl="0"/>
            <a:r>
              <a:rPr lang="de-DE"/>
              <a:t>Chapter 1</a:t>
            </a:r>
          </a:p>
          <a:p>
            <a:pPr lvl="1"/>
            <a:r>
              <a:rPr lang="de-DE"/>
              <a:t>Chapter 1</a:t>
            </a:r>
          </a:p>
          <a:p>
            <a:pPr lvl="1"/>
            <a:r>
              <a:rPr lang="de-DE"/>
              <a:t>Chapter 2</a:t>
            </a:r>
          </a:p>
          <a:p>
            <a:pPr lvl="0"/>
            <a:r>
              <a:rPr lang="de-DE"/>
              <a:t>Chapter 2</a:t>
            </a:r>
          </a:p>
          <a:p>
            <a:pPr lvl="1"/>
            <a:r>
              <a:rPr lang="de-DE"/>
              <a:t>Chapter 1</a:t>
            </a:r>
          </a:p>
          <a:p>
            <a:pPr lvl="1"/>
            <a:r>
              <a:rPr lang="de-DE"/>
              <a:t>Chapter 2</a:t>
            </a:r>
          </a:p>
          <a:p>
            <a:pPr lvl="0"/>
            <a:r>
              <a:rPr lang="de-DE"/>
              <a:t>Chapter 3</a:t>
            </a:r>
          </a:p>
          <a:p>
            <a:pPr lvl="1"/>
            <a:r>
              <a:rPr lang="de-DE"/>
              <a:t>Chapter 1</a:t>
            </a:r>
          </a:p>
          <a:p>
            <a:pPr lvl="1"/>
            <a:r>
              <a:rPr lang="de-DE"/>
              <a:t>Chapter 2</a:t>
            </a:r>
          </a:p>
          <a:p>
            <a:pPr lvl="0"/>
            <a:r>
              <a:rPr lang="de-DE"/>
              <a:t>Chapter 4</a:t>
            </a:r>
          </a:p>
          <a:p>
            <a:pPr lvl="1"/>
            <a:r>
              <a:rPr lang="de-DE"/>
              <a:t>Chapter 1</a:t>
            </a:r>
          </a:p>
          <a:p>
            <a:pPr lvl="1"/>
            <a:r>
              <a:rPr lang="de-DE"/>
              <a:t>Chapter 2</a:t>
            </a:r>
          </a:p>
          <a:p>
            <a:pPr lvl="0"/>
            <a:r>
              <a:rPr lang="de-DE"/>
              <a:t>Chapter 5</a:t>
            </a:r>
          </a:p>
          <a:p>
            <a:pPr lvl="1"/>
            <a:r>
              <a:rPr lang="de-DE"/>
              <a:t>Chapter 1</a:t>
            </a:r>
          </a:p>
          <a:p>
            <a:pPr lvl="1"/>
            <a:r>
              <a:rPr lang="de-DE"/>
              <a:t>Chapter 2</a:t>
            </a:r>
          </a:p>
          <a:p>
            <a:pPr lvl="1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12/14/2015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5122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,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15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br>
              <a:rPr lang="de-DE"/>
            </a:br>
            <a:r>
              <a:rPr lang="de-DE" err="1"/>
              <a:t>your</a:t>
            </a:r>
            <a:r>
              <a:rPr lang="de-DE"/>
              <a:t> title </a:t>
            </a:r>
            <a:r>
              <a:rPr lang="de-DE" err="1"/>
              <a:t>and</a:t>
            </a:r>
            <a:r>
              <a:rPr lang="de-DE"/>
              <a:t> a large </a:t>
            </a:r>
            <a:r>
              <a:rPr lang="de-DE" err="1"/>
              <a:t>image</a:t>
            </a:r>
            <a:endParaRPr lang="de-AT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12/14/2015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6686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,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15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tabLst>
                <a:tab pos="2146300" algn="l"/>
              </a:tabLst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e-DE" err="1"/>
              <a:t>space</a:t>
            </a:r>
            <a:r>
              <a:rPr lang="de-DE"/>
              <a:t> </a:t>
            </a:r>
            <a:r>
              <a:rPr lang="de-DE" err="1"/>
              <a:t>for</a:t>
            </a:r>
            <a:br>
              <a:rPr lang="de-DE"/>
            </a:br>
            <a:r>
              <a:rPr lang="de-DE" err="1"/>
              <a:t>your</a:t>
            </a:r>
            <a:r>
              <a:rPr lang="de-DE"/>
              <a:t> title </a:t>
            </a:r>
            <a:r>
              <a:rPr lang="de-DE" err="1"/>
              <a:t>and</a:t>
            </a:r>
            <a:r>
              <a:rPr lang="de-DE"/>
              <a:t> a large </a:t>
            </a:r>
            <a:r>
              <a:rPr lang="de-DE" err="1"/>
              <a:t>image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12/14/2015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240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br>
              <a:rPr lang="de-DE"/>
            </a:br>
            <a:r>
              <a:rPr lang="de-DE" err="1"/>
              <a:t>your</a:t>
            </a:r>
            <a:r>
              <a:rPr lang="de-DE"/>
              <a:t> title </a:t>
            </a:r>
            <a:r>
              <a:rPr lang="de-DE" err="1"/>
              <a:t>and</a:t>
            </a:r>
            <a:r>
              <a:rPr lang="de-DE"/>
              <a:t> </a:t>
            </a:r>
            <a:r>
              <a:rPr lang="de-DE" err="1"/>
              <a:t>text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1600" y="1621584"/>
            <a:ext cx="11138400" cy="451674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text</a:t>
            </a:r>
            <a:endParaRPr lang="de-DE"/>
          </a:p>
          <a:p>
            <a:pPr lvl="1"/>
            <a:r>
              <a:rPr lang="de-DE"/>
              <a:t>Level 2</a:t>
            </a:r>
          </a:p>
          <a:p>
            <a:pPr lvl="2"/>
            <a:r>
              <a:rPr lang="de-DE"/>
              <a:t>Level 3</a:t>
            </a:r>
          </a:p>
          <a:p>
            <a:pPr lvl="3"/>
            <a:r>
              <a:rPr lang="de-DE"/>
              <a:t>Level 4</a:t>
            </a:r>
          </a:p>
          <a:p>
            <a:pPr lvl="4"/>
            <a:r>
              <a:rPr lang="de-DE"/>
              <a:t>Level 5</a:t>
            </a:r>
            <a:endParaRPr lang="en-US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471600" y="5858820"/>
            <a:ext cx="11138400" cy="278127"/>
          </a:xfrm>
        </p:spPr>
        <p:txBody>
          <a:bodyPr anchor="b">
            <a:noAutofit/>
          </a:bodyPr>
          <a:lstStyle>
            <a:lvl1pPr marL="0" indent="0">
              <a:lnSpc>
                <a:spcPct val="83000"/>
              </a:lnSpc>
              <a:buNone/>
              <a:defRPr sz="800" b="0">
                <a:latin typeface="+mn-lt"/>
              </a:defRPr>
            </a:lvl1pPr>
            <a:lvl2pPr marL="198000" indent="0">
              <a:lnSpc>
                <a:spcPts val="1000"/>
              </a:lnSpc>
              <a:buNone/>
              <a:defRPr sz="750"/>
            </a:lvl2pPr>
            <a:lvl3pPr marL="396000" indent="0">
              <a:lnSpc>
                <a:spcPts val="1000"/>
              </a:lnSpc>
              <a:buNone/>
              <a:defRPr sz="750"/>
            </a:lvl3pPr>
            <a:lvl4pPr marL="594000" indent="0">
              <a:lnSpc>
                <a:spcPts val="1000"/>
              </a:lnSpc>
              <a:buNone/>
              <a:defRPr sz="750"/>
            </a:lvl4pPr>
            <a:lvl5pPr marL="792000" indent="0">
              <a:lnSpc>
                <a:spcPts val="1000"/>
              </a:lnSpc>
              <a:buNone/>
              <a:defRPr sz="750"/>
            </a:lvl5pPr>
          </a:lstStyle>
          <a:p>
            <a:pPr lvl="0"/>
            <a:r>
              <a:rPr lang="en-US" noProof="0"/>
              <a:t>Source: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r>
              <a:rPr lang="de-DE"/>
              <a:t>12/14/2015</a:t>
            </a:r>
            <a:endParaRPr lang="en-US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7824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"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br>
              <a:rPr lang="de-DE"/>
            </a:br>
            <a:r>
              <a:rPr lang="de-DE" err="1"/>
              <a:t>your</a:t>
            </a:r>
            <a:r>
              <a:rPr lang="de-DE"/>
              <a:t> title </a:t>
            </a:r>
            <a:r>
              <a:rPr lang="de-DE" err="1"/>
              <a:t>and</a:t>
            </a:r>
            <a:r>
              <a:rPr lang="de-DE"/>
              <a:t> </a:t>
            </a:r>
            <a:r>
              <a:rPr lang="de-DE" err="1"/>
              <a:t>text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1600" y="1621584"/>
            <a:ext cx="11138400" cy="45167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text</a:t>
            </a:r>
            <a:endParaRPr lang="de-DE"/>
          </a:p>
          <a:p>
            <a:pPr lvl="1"/>
            <a:r>
              <a:rPr lang="de-DE"/>
              <a:t>Level 2</a:t>
            </a:r>
          </a:p>
          <a:p>
            <a:pPr lvl="2"/>
            <a:r>
              <a:rPr lang="de-DE"/>
              <a:t>Level 3</a:t>
            </a:r>
          </a:p>
          <a:p>
            <a:pPr lvl="3"/>
            <a:r>
              <a:rPr lang="de-DE"/>
              <a:t>Level 4</a:t>
            </a:r>
          </a:p>
          <a:p>
            <a:pPr lvl="4"/>
            <a:r>
              <a:rPr lang="de-DE"/>
              <a:t>Level 5</a:t>
            </a:r>
            <a:endParaRPr lang="en-US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471600" y="5858820"/>
            <a:ext cx="11138400" cy="278127"/>
          </a:xfrm>
        </p:spPr>
        <p:txBody>
          <a:bodyPr anchor="b">
            <a:noAutofit/>
          </a:bodyPr>
          <a:lstStyle>
            <a:lvl1pPr marL="0" indent="0">
              <a:lnSpc>
                <a:spcPct val="83000"/>
              </a:lnSpc>
              <a:buNone/>
              <a:defRPr sz="800" b="0">
                <a:solidFill>
                  <a:schemeClr val="bg1"/>
                </a:solidFill>
                <a:latin typeface="+mn-lt"/>
              </a:defRPr>
            </a:lvl1pPr>
            <a:lvl2pPr marL="198000" indent="0">
              <a:lnSpc>
                <a:spcPts val="1000"/>
              </a:lnSpc>
              <a:buNone/>
              <a:defRPr sz="750"/>
            </a:lvl2pPr>
            <a:lvl3pPr marL="396000" indent="0">
              <a:lnSpc>
                <a:spcPts val="1000"/>
              </a:lnSpc>
              <a:buNone/>
              <a:defRPr sz="750"/>
            </a:lvl3pPr>
            <a:lvl4pPr marL="594000" indent="0">
              <a:lnSpc>
                <a:spcPts val="1000"/>
              </a:lnSpc>
              <a:buNone/>
              <a:defRPr sz="750"/>
            </a:lvl4pPr>
            <a:lvl5pPr marL="792000" indent="0">
              <a:lnSpc>
                <a:spcPts val="1000"/>
              </a:lnSpc>
              <a:buNone/>
              <a:defRPr sz="750"/>
            </a:lvl5pPr>
          </a:lstStyle>
          <a:p>
            <a:pPr lvl="0"/>
            <a:r>
              <a:rPr lang="en-US" noProof="0"/>
              <a:t>Source: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12/14/2015</a:t>
            </a:r>
            <a:endParaRPr lang="en-US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Space for author and course number 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1B1CB6-5C5C-443C-B788-F7ADFC29778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71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operation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de-DE"/>
              <a:t>12/14/2015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In </a:t>
            </a:r>
            <a:r>
              <a:rPr lang="de-DE" err="1"/>
              <a:t>cooperation</a:t>
            </a:r>
            <a:r>
              <a:rPr lang="de-DE"/>
              <a:t> </a:t>
            </a:r>
            <a:r>
              <a:rPr lang="de-DE" err="1"/>
              <a:t>with</a:t>
            </a:r>
            <a:endParaRPr lang="de-DE"/>
          </a:p>
        </p:txBody>
      </p:sp>
      <p:sp>
        <p:nvSpPr>
          <p:cNvPr id="18" name="Bildplatzhalter 6"/>
          <p:cNvSpPr>
            <a:spLocks noGrp="1"/>
          </p:cNvSpPr>
          <p:nvPr>
            <p:ph type="pic" sz="quarter" idx="13" hasCustomPrompt="1"/>
          </p:nvPr>
        </p:nvSpPr>
        <p:spPr>
          <a:xfrm>
            <a:off x="8241458" y="1721189"/>
            <a:ext cx="3384000" cy="12708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r>
              <a:rPr lang="en-US"/>
              <a:t>Space for a partner’s logo</a:t>
            </a:r>
          </a:p>
          <a:p>
            <a:endParaRPr lang="en-US"/>
          </a:p>
        </p:txBody>
      </p:sp>
      <p:sp>
        <p:nvSpPr>
          <p:cNvPr id="19" name="Bildplatzhalter 6"/>
          <p:cNvSpPr>
            <a:spLocks noGrp="1"/>
          </p:cNvSpPr>
          <p:nvPr>
            <p:ph type="pic" sz="quarter" idx="16" hasCustomPrompt="1"/>
          </p:nvPr>
        </p:nvSpPr>
        <p:spPr>
          <a:xfrm>
            <a:off x="574656" y="1721189"/>
            <a:ext cx="3384000" cy="12708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r>
              <a:rPr lang="en-US"/>
              <a:t>Space for a partner’s logo</a:t>
            </a:r>
          </a:p>
          <a:p>
            <a:endParaRPr lang="en-US"/>
          </a:p>
        </p:txBody>
      </p:sp>
      <p:sp>
        <p:nvSpPr>
          <p:cNvPr id="20" name="Bildplatzhalter 6"/>
          <p:cNvSpPr>
            <a:spLocks noGrp="1"/>
          </p:cNvSpPr>
          <p:nvPr>
            <p:ph type="pic" sz="quarter" idx="17" hasCustomPrompt="1"/>
          </p:nvPr>
        </p:nvSpPr>
        <p:spPr>
          <a:xfrm>
            <a:off x="4407277" y="1720152"/>
            <a:ext cx="3384000" cy="12708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r>
              <a:rPr lang="en-US"/>
              <a:t>Space for a partner’s logo</a:t>
            </a:r>
          </a:p>
          <a:p>
            <a:endParaRPr lang="en-US"/>
          </a:p>
        </p:txBody>
      </p:sp>
      <p:sp>
        <p:nvSpPr>
          <p:cNvPr id="21" name="Bildplatzhalter 6"/>
          <p:cNvSpPr>
            <a:spLocks noGrp="1"/>
          </p:cNvSpPr>
          <p:nvPr>
            <p:ph type="pic" sz="quarter" idx="26" hasCustomPrompt="1"/>
          </p:nvPr>
        </p:nvSpPr>
        <p:spPr>
          <a:xfrm>
            <a:off x="8241458" y="3291327"/>
            <a:ext cx="3384000" cy="12708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r>
              <a:rPr lang="en-US"/>
              <a:t>Space for a partner’s logo</a:t>
            </a:r>
          </a:p>
          <a:p>
            <a:endParaRPr lang="en-US"/>
          </a:p>
        </p:txBody>
      </p:sp>
      <p:sp>
        <p:nvSpPr>
          <p:cNvPr id="22" name="Bildplatzhalter 6"/>
          <p:cNvSpPr>
            <a:spLocks noGrp="1"/>
          </p:cNvSpPr>
          <p:nvPr>
            <p:ph type="pic" sz="quarter" idx="27" hasCustomPrompt="1"/>
          </p:nvPr>
        </p:nvSpPr>
        <p:spPr>
          <a:xfrm>
            <a:off x="574656" y="3291327"/>
            <a:ext cx="3384000" cy="12708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r>
              <a:rPr lang="en-US"/>
              <a:t>Space for a partner’s logo</a:t>
            </a:r>
          </a:p>
          <a:p>
            <a:endParaRPr lang="en-US"/>
          </a:p>
        </p:txBody>
      </p:sp>
      <p:sp>
        <p:nvSpPr>
          <p:cNvPr id="23" name="Bildplatzhalter 6"/>
          <p:cNvSpPr>
            <a:spLocks noGrp="1"/>
          </p:cNvSpPr>
          <p:nvPr>
            <p:ph type="pic" sz="quarter" idx="28" hasCustomPrompt="1"/>
          </p:nvPr>
        </p:nvSpPr>
        <p:spPr>
          <a:xfrm>
            <a:off x="4407277" y="3290290"/>
            <a:ext cx="3384000" cy="12708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r>
              <a:rPr lang="en-US"/>
              <a:t>Space for a partner’s logo</a:t>
            </a:r>
          </a:p>
          <a:p>
            <a:endParaRPr lang="en-US"/>
          </a:p>
        </p:txBody>
      </p:sp>
      <p:sp>
        <p:nvSpPr>
          <p:cNvPr id="24" name="Bildplatzhalter 6"/>
          <p:cNvSpPr>
            <a:spLocks noGrp="1"/>
          </p:cNvSpPr>
          <p:nvPr>
            <p:ph type="pic" sz="quarter" idx="29" hasCustomPrompt="1"/>
          </p:nvPr>
        </p:nvSpPr>
        <p:spPr>
          <a:xfrm>
            <a:off x="8246376" y="4867487"/>
            <a:ext cx="3384000" cy="12708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r>
              <a:rPr lang="en-US"/>
              <a:t>Space for a partner’s logo</a:t>
            </a:r>
          </a:p>
          <a:p>
            <a:endParaRPr lang="en-US"/>
          </a:p>
        </p:txBody>
      </p:sp>
      <p:sp>
        <p:nvSpPr>
          <p:cNvPr id="25" name="Bildplatzhalter 6"/>
          <p:cNvSpPr>
            <a:spLocks noGrp="1"/>
          </p:cNvSpPr>
          <p:nvPr>
            <p:ph type="pic" sz="quarter" idx="30" hasCustomPrompt="1"/>
          </p:nvPr>
        </p:nvSpPr>
        <p:spPr>
          <a:xfrm>
            <a:off x="579574" y="4867487"/>
            <a:ext cx="3384000" cy="12708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r>
              <a:rPr lang="en-US"/>
              <a:t>Space for a partner’s logo</a:t>
            </a:r>
          </a:p>
          <a:p>
            <a:endParaRPr lang="en-US"/>
          </a:p>
        </p:txBody>
      </p:sp>
      <p:sp>
        <p:nvSpPr>
          <p:cNvPr id="26" name="Bildplatzhalter 6"/>
          <p:cNvSpPr>
            <a:spLocks noGrp="1"/>
          </p:cNvSpPr>
          <p:nvPr>
            <p:ph type="pic" sz="quarter" idx="31" hasCustomPrompt="1"/>
          </p:nvPr>
        </p:nvSpPr>
        <p:spPr>
          <a:xfrm>
            <a:off x="4412195" y="4866450"/>
            <a:ext cx="3384000" cy="12708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r>
              <a:rPr lang="en-US"/>
              <a:t>Space for a partner’s logo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616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6" userDrawn="1">
          <p15:clr>
            <a:srgbClr val="FBAE40"/>
          </p15:clr>
        </p15:guide>
        <p15:guide id="2" pos="544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and contr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title </a:t>
            </a:r>
            <a:r>
              <a:rPr lang="de-DE" err="1"/>
              <a:t>and</a:t>
            </a:r>
            <a:r>
              <a:rPr lang="de-DE"/>
              <a:t> </a:t>
            </a:r>
            <a:r>
              <a:rPr lang="de-DE" err="1"/>
              <a:t>comparison</a:t>
            </a:r>
            <a:r>
              <a:rPr lang="de-DE"/>
              <a:t> </a:t>
            </a:r>
            <a:r>
              <a:rPr lang="de-DE" err="1"/>
              <a:t>and</a:t>
            </a:r>
            <a:r>
              <a:rPr lang="de-DE"/>
              <a:t> </a:t>
            </a:r>
            <a:r>
              <a:rPr lang="de-DE" err="1"/>
              <a:t>contrast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78800" y="1641600"/>
            <a:ext cx="5400000" cy="45144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 baseline="0"/>
            </a:lvl4pPr>
            <a:lvl5pPr algn="l">
              <a:defRPr baseline="0"/>
            </a:lvl5pPr>
          </a:lstStyle>
          <a:p>
            <a:pPr lvl="0"/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text</a:t>
            </a:r>
            <a:endParaRPr lang="de-DE"/>
          </a:p>
          <a:p>
            <a:pPr lvl="1"/>
            <a:r>
              <a:rPr lang="de-DE"/>
              <a:t>Level 2</a:t>
            </a:r>
          </a:p>
          <a:p>
            <a:pPr lvl="2"/>
            <a:r>
              <a:rPr lang="de-DE"/>
              <a:t>Level 3</a:t>
            </a:r>
          </a:p>
          <a:p>
            <a:pPr lvl="3"/>
            <a:r>
              <a:rPr lang="de-DE"/>
              <a:t>Level 4</a:t>
            </a:r>
          </a:p>
          <a:p>
            <a:pPr lvl="4"/>
            <a:r>
              <a:rPr lang="de-DE"/>
              <a:t>Level 5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13600" y="1638000"/>
            <a:ext cx="5400000" cy="4514400"/>
          </a:xfrm>
        </p:spPr>
        <p:txBody>
          <a:bodyPr/>
          <a:lstStyle/>
          <a:p>
            <a:pPr lvl="0"/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text</a:t>
            </a:r>
            <a:endParaRPr lang="de-DE"/>
          </a:p>
          <a:p>
            <a:pPr lvl="1"/>
            <a:r>
              <a:rPr lang="de-DE"/>
              <a:t>Level 2</a:t>
            </a:r>
          </a:p>
          <a:p>
            <a:pPr lvl="2"/>
            <a:r>
              <a:rPr lang="de-DE"/>
              <a:t>Level 3</a:t>
            </a:r>
          </a:p>
          <a:p>
            <a:pPr lvl="3"/>
            <a:r>
              <a:rPr lang="de-DE"/>
              <a:t>Level 4</a:t>
            </a:r>
          </a:p>
          <a:p>
            <a:pPr lvl="4"/>
            <a:r>
              <a:rPr lang="de-DE"/>
              <a:t>Level 5</a:t>
            </a:r>
            <a:endParaRPr lang="en-US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12/14/2015</a:t>
            </a:r>
            <a:endParaRPr lang="en-US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0996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136000" y="1638000"/>
            <a:ext cx="3474000" cy="4510800"/>
          </a:xfrm>
        </p:spPr>
        <p:txBody>
          <a:bodyPr/>
          <a:lstStyle/>
          <a:p>
            <a:pPr lvl="0"/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text</a:t>
            </a:r>
            <a:endParaRPr lang="de-DE"/>
          </a:p>
          <a:p>
            <a:pPr lvl="1"/>
            <a:r>
              <a:rPr lang="de-DE"/>
              <a:t>Level 2</a:t>
            </a:r>
          </a:p>
          <a:p>
            <a:pPr lvl="2"/>
            <a:r>
              <a:rPr lang="de-DE"/>
              <a:t>Level 3</a:t>
            </a:r>
          </a:p>
          <a:p>
            <a:pPr lvl="3"/>
            <a:r>
              <a:rPr lang="de-DE"/>
              <a:t>Level 4</a:t>
            </a:r>
          </a:p>
          <a:p>
            <a:pPr lvl="4"/>
            <a:r>
              <a:rPr lang="de-DE"/>
              <a:t>Level 5</a:t>
            </a:r>
            <a:endParaRPr lang="en-US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576000" y="1721513"/>
            <a:ext cx="7214400" cy="4417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576000" y="5864981"/>
            <a:ext cx="7214400" cy="274118"/>
          </a:xfrm>
        </p:spPr>
        <p:txBody>
          <a:bodyPr anchor="b">
            <a:noAutofit/>
          </a:bodyPr>
          <a:lstStyle>
            <a:lvl1pPr marL="0" indent="0">
              <a:lnSpc>
                <a:spcPct val="83000"/>
              </a:lnSpc>
              <a:buNone/>
              <a:defRPr sz="800" b="0">
                <a:latin typeface="+mn-lt"/>
              </a:defRPr>
            </a:lvl1pPr>
            <a:lvl2pPr marL="198000" indent="0">
              <a:lnSpc>
                <a:spcPts val="1000"/>
              </a:lnSpc>
              <a:buNone/>
              <a:defRPr sz="750"/>
            </a:lvl2pPr>
            <a:lvl3pPr marL="396000" indent="0">
              <a:lnSpc>
                <a:spcPts val="1000"/>
              </a:lnSpc>
              <a:buNone/>
              <a:defRPr sz="750"/>
            </a:lvl3pPr>
            <a:lvl4pPr marL="594000" indent="0">
              <a:lnSpc>
                <a:spcPts val="1000"/>
              </a:lnSpc>
              <a:buNone/>
              <a:defRPr sz="750"/>
            </a:lvl4pPr>
            <a:lvl5pPr marL="792000" indent="0">
              <a:lnSpc>
                <a:spcPts val="1000"/>
              </a:lnSpc>
              <a:buNone/>
              <a:defRPr sz="750"/>
            </a:lvl5pPr>
          </a:lstStyle>
          <a:p>
            <a:pPr lvl="0"/>
            <a:r>
              <a:rPr lang="de-DE"/>
              <a:t>Source: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title, </a:t>
            </a:r>
            <a:r>
              <a:rPr lang="de-DE" err="1"/>
              <a:t>image</a:t>
            </a:r>
            <a:r>
              <a:rPr lang="de-DE"/>
              <a:t> </a:t>
            </a:r>
            <a:r>
              <a:rPr lang="de-DE" err="1"/>
              <a:t>and</a:t>
            </a:r>
            <a:r>
              <a:rPr lang="de-DE"/>
              <a:t> </a:t>
            </a:r>
            <a:r>
              <a:rPr lang="de-DE" err="1"/>
              <a:t>text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r>
              <a:rPr lang="de-DE"/>
              <a:t>12/14/2015</a:t>
            </a:r>
            <a:endParaRPr lang="en-US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4372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mul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2070000" y="1724299"/>
            <a:ext cx="8074800" cy="4417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10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048400" y="5863959"/>
            <a:ext cx="8096400" cy="278127"/>
          </a:xfrm>
        </p:spPr>
        <p:txBody>
          <a:bodyPr anchor="b">
            <a:noAutofit/>
          </a:bodyPr>
          <a:lstStyle>
            <a:lvl1pPr marL="0" indent="0">
              <a:lnSpc>
                <a:spcPct val="83000"/>
              </a:lnSpc>
              <a:buNone/>
              <a:defRPr sz="800" b="0" baseline="0">
                <a:latin typeface="+mn-lt"/>
              </a:defRPr>
            </a:lvl1pPr>
            <a:lvl2pPr marL="198000" indent="0">
              <a:lnSpc>
                <a:spcPts val="1000"/>
              </a:lnSpc>
              <a:buNone/>
              <a:defRPr sz="750"/>
            </a:lvl2pPr>
            <a:lvl3pPr marL="396000" indent="0">
              <a:lnSpc>
                <a:spcPts val="1000"/>
              </a:lnSpc>
              <a:buNone/>
              <a:defRPr sz="750"/>
            </a:lvl3pPr>
            <a:lvl4pPr marL="594000" indent="0">
              <a:lnSpc>
                <a:spcPts val="1000"/>
              </a:lnSpc>
              <a:buNone/>
              <a:defRPr sz="750"/>
            </a:lvl4pPr>
            <a:lvl5pPr marL="792000" indent="0">
              <a:lnSpc>
                <a:spcPts val="1000"/>
              </a:lnSpc>
              <a:buNone/>
              <a:defRPr sz="750"/>
            </a:lvl5pPr>
          </a:lstStyle>
          <a:p>
            <a:pPr lvl="0"/>
            <a:r>
              <a:rPr lang="de-DE"/>
              <a:t>Source: 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br>
              <a:rPr lang="de-DE"/>
            </a:br>
            <a:r>
              <a:rPr lang="de-DE" err="1"/>
              <a:t>your</a:t>
            </a:r>
            <a:r>
              <a:rPr lang="de-DE"/>
              <a:t> title </a:t>
            </a:r>
            <a:r>
              <a:rPr lang="de-DE" err="1"/>
              <a:t>and</a:t>
            </a:r>
            <a:r>
              <a:rPr lang="de-DE"/>
              <a:t> </a:t>
            </a:r>
            <a:r>
              <a:rPr lang="de-DE" err="1"/>
              <a:t>formulas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r>
              <a:rPr lang="de-DE"/>
              <a:t>12/14/2015</a:t>
            </a:r>
            <a:endParaRPr lang="en-US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9421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/>
              <a:t>Space </a:t>
            </a:r>
            <a:r>
              <a:rPr lang="de-DE" err="1"/>
              <a:t>for</a:t>
            </a:r>
            <a:br>
              <a:rPr lang="de-DE"/>
            </a:br>
            <a:r>
              <a:rPr lang="de-DE" err="1"/>
              <a:t>your</a:t>
            </a:r>
            <a:r>
              <a:rPr lang="de-DE"/>
              <a:t> title </a:t>
            </a:r>
            <a:r>
              <a:rPr lang="de-DE" err="1"/>
              <a:t>and</a:t>
            </a:r>
            <a:r>
              <a:rPr lang="de-DE"/>
              <a:t> </a:t>
            </a:r>
            <a:r>
              <a:rPr lang="de-DE" err="1"/>
              <a:t>video</a:t>
            </a:r>
            <a:endParaRPr lang="de-AT"/>
          </a:p>
        </p:txBody>
      </p:sp>
      <p:sp>
        <p:nvSpPr>
          <p:cNvPr id="7" name="Medienplatzhalter 6"/>
          <p:cNvSpPr>
            <a:spLocks noGrp="1"/>
          </p:cNvSpPr>
          <p:nvPr>
            <p:ph type="media" sz="quarter" idx="13"/>
          </p:nvPr>
        </p:nvSpPr>
        <p:spPr>
          <a:xfrm>
            <a:off x="576000" y="1724302"/>
            <a:ext cx="11034000" cy="4417200"/>
          </a:xfrm>
        </p:spPr>
        <p:txBody>
          <a:bodyPr/>
          <a:lstStyle/>
          <a:p>
            <a:r>
              <a:rPr lang="de-DE"/>
              <a:t>Mediaclip durch Klicken auf Symbol hinzufügen</a:t>
            </a:r>
            <a:endParaRPr lang="de-AT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576000" y="5864400"/>
            <a:ext cx="11034000" cy="278127"/>
          </a:xfrm>
        </p:spPr>
        <p:txBody>
          <a:bodyPr anchor="b">
            <a:noAutofit/>
          </a:bodyPr>
          <a:lstStyle>
            <a:lvl1pPr marL="0" indent="0">
              <a:lnSpc>
                <a:spcPct val="83000"/>
              </a:lnSpc>
              <a:buNone/>
              <a:defRPr sz="800" b="0">
                <a:latin typeface="+mn-lt"/>
              </a:defRPr>
            </a:lvl1pPr>
            <a:lvl2pPr marL="198000" indent="0">
              <a:lnSpc>
                <a:spcPts val="1000"/>
              </a:lnSpc>
              <a:buNone/>
              <a:defRPr sz="750"/>
            </a:lvl2pPr>
            <a:lvl3pPr marL="396000" indent="0">
              <a:lnSpc>
                <a:spcPts val="1000"/>
              </a:lnSpc>
              <a:buNone/>
              <a:defRPr sz="750"/>
            </a:lvl3pPr>
            <a:lvl4pPr marL="594000" indent="0">
              <a:lnSpc>
                <a:spcPts val="1000"/>
              </a:lnSpc>
              <a:buNone/>
              <a:defRPr sz="750"/>
            </a:lvl4pPr>
            <a:lvl5pPr marL="792000" indent="0">
              <a:lnSpc>
                <a:spcPts val="1000"/>
              </a:lnSpc>
              <a:buNone/>
              <a:defRPr sz="750"/>
            </a:lvl5pPr>
          </a:lstStyle>
          <a:p>
            <a:pPr lvl="0"/>
            <a:r>
              <a:rPr lang="de-DE"/>
              <a:t>Source: 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r>
              <a:rPr lang="de-DE"/>
              <a:t>12/14/2015</a:t>
            </a:r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9808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maller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title, 3 </a:t>
            </a:r>
            <a:r>
              <a:rPr lang="de-DE" err="1"/>
              <a:t>smaller</a:t>
            </a:r>
            <a:r>
              <a:rPr lang="de-DE"/>
              <a:t> </a:t>
            </a:r>
            <a:r>
              <a:rPr lang="de-DE" err="1"/>
              <a:t>images</a:t>
            </a:r>
            <a:r>
              <a:rPr lang="de-DE"/>
              <a:t> </a:t>
            </a:r>
            <a:r>
              <a:rPr lang="de-DE" err="1"/>
              <a:t>and</a:t>
            </a:r>
            <a:r>
              <a:rPr lang="de-DE"/>
              <a:t> </a:t>
            </a:r>
            <a:r>
              <a:rPr lang="de-DE" err="1"/>
              <a:t>text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88099" y="1638000"/>
            <a:ext cx="7225200" cy="4503600"/>
          </a:xfrm>
        </p:spPr>
        <p:txBody>
          <a:bodyPr/>
          <a:lstStyle/>
          <a:p>
            <a:pPr lvl="0"/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text</a:t>
            </a:r>
            <a:endParaRPr lang="de-DE"/>
          </a:p>
          <a:p>
            <a:pPr lvl="1"/>
            <a:r>
              <a:rPr lang="de-DE"/>
              <a:t>Level 2</a:t>
            </a:r>
          </a:p>
          <a:p>
            <a:pPr lvl="2"/>
            <a:r>
              <a:rPr lang="de-DE"/>
              <a:t>Level 3</a:t>
            </a:r>
          </a:p>
          <a:p>
            <a:pPr lvl="3"/>
            <a:r>
              <a:rPr lang="de-DE"/>
              <a:t>Level 4</a:t>
            </a:r>
          </a:p>
          <a:p>
            <a:pPr lvl="4"/>
            <a:r>
              <a:rPr lang="de-DE"/>
              <a:t>Level 5</a:t>
            </a:r>
            <a:endParaRPr lang="en-US"/>
          </a:p>
        </p:txBody>
      </p:sp>
      <p:sp>
        <p:nvSpPr>
          <p:cNvPr id="14" name="Rechteck 13"/>
          <p:cNvSpPr/>
          <p:nvPr userDrawn="1"/>
        </p:nvSpPr>
        <p:spPr>
          <a:xfrm>
            <a:off x="4911547" y="1444171"/>
            <a:ext cx="626533" cy="43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800"/>
          </a:p>
        </p:txBody>
      </p:sp>
      <p:sp>
        <p:nvSpPr>
          <p:cNvPr id="12" name="Bildplatzhalter 7"/>
          <p:cNvSpPr>
            <a:spLocks noGrp="1"/>
          </p:cNvSpPr>
          <p:nvPr>
            <p:ph type="pic" sz="quarter" idx="13"/>
          </p:nvPr>
        </p:nvSpPr>
        <p:spPr>
          <a:xfrm>
            <a:off x="577711" y="1725845"/>
            <a:ext cx="3393156" cy="13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13" name="Bildplatzhalter 7"/>
          <p:cNvSpPr>
            <a:spLocks noGrp="1"/>
          </p:cNvSpPr>
          <p:nvPr>
            <p:ph type="pic" sz="quarter" idx="14"/>
          </p:nvPr>
        </p:nvSpPr>
        <p:spPr>
          <a:xfrm>
            <a:off x="577703" y="3254918"/>
            <a:ext cx="3393063" cy="13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15" name="Bildplatzhalter 7"/>
          <p:cNvSpPr>
            <a:spLocks noGrp="1"/>
          </p:cNvSpPr>
          <p:nvPr>
            <p:ph type="pic" sz="quarter" idx="15"/>
          </p:nvPr>
        </p:nvSpPr>
        <p:spPr>
          <a:xfrm>
            <a:off x="577703" y="4775571"/>
            <a:ext cx="3393063" cy="13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DE"/>
              <a:t>12/14/2015</a:t>
            </a:r>
            <a:endParaRPr lang="en-US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9511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br>
              <a:rPr lang="de-DE"/>
            </a:br>
            <a:r>
              <a:rPr lang="de-DE"/>
              <a:t>a </a:t>
            </a:r>
            <a:r>
              <a:rPr lang="de-DE" err="1"/>
              <a:t>small</a:t>
            </a:r>
            <a:r>
              <a:rPr lang="de-DE"/>
              <a:t> </a:t>
            </a:r>
            <a:r>
              <a:rPr lang="de-DE" err="1"/>
              <a:t>image</a:t>
            </a:r>
            <a:r>
              <a:rPr lang="de-DE"/>
              <a:t> </a:t>
            </a:r>
            <a:r>
              <a:rPr lang="de-DE" err="1"/>
              <a:t>and</a:t>
            </a:r>
            <a:r>
              <a:rPr lang="de-DE"/>
              <a:t> </a:t>
            </a:r>
            <a:r>
              <a:rPr lang="de-DE" err="1"/>
              <a:t>text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86048" y="1641600"/>
            <a:ext cx="7225200" cy="4500000"/>
          </a:xfrm>
        </p:spPr>
        <p:txBody>
          <a:bodyPr/>
          <a:lstStyle/>
          <a:p>
            <a:pPr lvl="0"/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text</a:t>
            </a:r>
            <a:endParaRPr lang="de-DE"/>
          </a:p>
          <a:p>
            <a:pPr lvl="1"/>
            <a:r>
              <a:rPr lang="de-DE"/>
              <a:t>Level 2</a:t>
            </a:r>
          </a:p>
          <a:p>
            <a:pPr lvl="2"/>
            <a:r>
              <a:rPr lang="de-DE"/>
              <a:t>Level 3</a:t>
            </a:r>
          </a:p>
          <a:p>
            <a:pPr lvl="3"/>
            <a:r>
              <a:rPr lang="de-DE"/>
              <a:t>Level 4</a:t>
            </a:r>
          </a:p>
          <a:p>
            <a:pPr lvl="4"/>
            <a:r>
              <a:rPr lang="de-DE"/>
              <a:t>Level 5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12/14/2015</a:t>
            </a:r>
            <a:endParaRPr lang="en-US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2" name="Bildplatzhalter 7"/>
          <p:cNvSpPr>
            <a:spLocks noGrp="1"/>
          </p:cNvSpPr>
          <p:nvPr>
            <p:ph type="pic" sz="quarter" idx="13"/>
          </p:nvPr>
        </p:nvSpPr>
        <p:spPr>
          <a:xfrm>
            <a:off x="575733" y="1724300"/>
            <a:ext cx="3395133" cy="441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062813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/>
              <a:t>Space </a:t>
            </a:r>
            <a:r>
              <a:rPr lang="de-DE" err="1"/>
              <a:t>for</a:t>
            </a:r>
            <a:br>
              <a:rPr lang="de-DE"/>
            </a:br>
            <a:r>
              <a:rPr lang="de-DE" err="1"/>
              <a:t>your</a:t>
            </a:r>
            <a:r>
              <a:rPr lang="de-DE"/>
              <a:t> title, </a:t>
            </a:r>
            <a:r>
              <a:rPr lang="de-DE" err="1"/>
              <a:t>graphs</a:t>
            </a:r>
            <a:r>
              <a:rPr lang="de-DE"/>
              <a:t> and </a:t>
            </a:r>
            <a:r>
              <a:rPr lang="de-DE" err="1"/>
              <a:t>charts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12/14/2015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550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KU Logo All purpo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600" y="1573200"/>
            <a:ext cx="7118139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101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End with logo All purpo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6000" y="5410800"/>
            <a:ext cx="9216000" cy="7308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details</a:t>
            </a:r>
            <a:endParaRPr lang="en-US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475200" y="1306800"/>
            <a:ext cx="9226800" cy="2008800"/>
          </a:xfrm>
        </p:spPr>
        <p:txBody>
          <a:bodyPr anchor="b" anchorCtr="0"/>
          <a:lstStyle>
            <a:lvl1pPr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Space </a:t>
            </a:r>
            <a:r>
              <a:rPr lang="de-DE" err="1"/>
              <a:t>for</a:t>
            </a:r>
            <a:br>
              <a:rPr lang="de-DE"/>
            </a:br>
            <a:r>
              <a:rPr lang="de-DE" err="1"/>
              <a:t>the</a:t>
            </a:r>
            <a:r>
              <a:rPr lang="de-DE"/>
              <a:t> title</a:t>
            </a:r>
            <a:endParaRPr lang="de-AT"/>
          </a:p>
        </p:txBody>
      </p:sp>
      <p:sp>
        <p:nvSpPr>
          <p:cNvPr id="7" name="Textfeld 6"/>
          <p:cNvSpPr txBox="1"/>
          <p:nvPr userDrawn="1"/>
        </p:nvSpPr>
        <p:spPr>
          <a:xfrm>
            <a:off x="10065600" y="5500800"/>
            <a:ext cx="1396800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de-AT" sz="800" b="0">
                <a:solidFill>
                  <a:schemeClr val="bg1"/>
                </a:solidFill>
                <a:latin typeface="+mj-lt"/>
              </a:rPr>
              <a:t>JOHANNES</a:t>
            </a:r>
            <a:r>
              <a:rPr lang="de-AT" sz="800" b="0" baseline="0">
                <a:solidFill>
                  <a:schemeClr val="bg1"/>
                </a:solidFill>
                <a:latin typeface="+mj-lt"/>
              </a:rPr>
              <a:t> KEPLER UNIVERSITY LINZ</a:t>
            </a:r>
          </a:p>
          <a:p>
            <a:pPr>
              <a:lnSpc>
                <a:spcPts val="1000"/>
              </a:lnSpc>
            </a:pPr>
            <a:r>
              <a:rPr lang="de-AT" sz="800" b="0" baseline="0">
                <a:solidFill>
                  <a:schemeClr val="bg1"/>
                </a:solidFill>
                <a:latin typeface="+mn-lt"/>
              </a:rPr>
              <a:t>Altenberger Straße 69</a:t>
            </a:r>
          </a:p>
          <a:p>
            <a:pPr>
              <a:lnSpc>
                <a:spcPts val="1000"/>
              </a:lnSpc>
            </a:pPr>
            <a:r>
              <a:rPr lang="de-AT" sz="800" b="0" baseline="0">
                <a:solidFill>
                  <a:schemeClr val="bg1"/>
                </a:solidFill>
                <a:latin typeface="+mn-lt"/>
              </a:rPr>
              <a:t>4040 Linz, Austria</a:t>
            </a:r>
          </a:p>
          <a:p>
            <a:pPr>
              <a:lnSpc>
                <a:spcPts val="1000"/>
              </a:lnSpc>
            </a:pPr>
            <a:r>
              <a:rPr lang="de-AT" sz="800" b="0" baseline="0">
                <a:solidFill>
                  <a:schemeClr val="bg1"/>
                </a:solidFill>
                <a:latin typeface="+mn-lt"/>
              </a:rPr>
              <a:t>jku.at</a:t>
            </a:r>
            <a:endParaRPr lang="de-AT" sz="800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Bildplatzhalter 9"/>
          <p:cNvSpPr>
            <a:spLocks noGrp="1"/>
          </p:cNvSpPr>
          <p:nvPr>
            <p:ph type="pic" sz="quarter" idx="10" hasCustomPrompt="1"/>
          </p:nvPr>
        </p:nvSpPr>
        <p:spPr>
          <a:xfrm>
            <a:off x="10151559" y="2516799"/>
            <a:ext cx="1468800" cy="10857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Space for a partner’s logo</a:t>
            </a: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1" hasCustomPrompt="1"/>
          </p:nvPr>
        </p:nvSpPr>
        <p:spPr>
          <a:xfrm>
            <a:off x="10151745" y="4039231"/>
            <a:ext cx="1468800" cy="10857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Space for a partner’s logo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71" y="3231115"/>
            <a:ext cx="2196000" cy="2196083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000" y="554400"/>
            <a:ext cx="1932066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9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244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out logo All purp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0"/>
            <a:ext cx="12192000" cy="61436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6000" y="5410800"/>
            <a:ext cx="11115450" cy="7308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details</a:t>
            </a:r>
            <a:endParaRPr lang="en-US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475200" y="1306800"/>
            <a:ext cx="11128476" cy="2008800"/>
          </a:xfrm>
        </p:spPr>
        <p:txBody>
          <a:bodyPr anchor="b" anchorCtr="0"/>
          <a:lstStyle>
            <a:lvl1pPr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Space </a:t>
            </a:r>
            <a:r>
              <a:rPr lang="de-DE" err="1"/>
              <a:t>for</a:t>
            </a:r>
            <a:br>
              <a:rPr lang="de-DE"/>
            </a:br>
            <a:r>
              <a:rPr lang="de-DE" err="1"/>
              <a:t>the</a:t>
            </a:r>
            <a:r>
              <a:rPr lang="de-DE"/>
              <a:t> title</a:t>
            </a:r>
            <a:endParaRPr lang="de-AT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71" y="3231115"/>
            <a:ext cx="2196000" cy="2196083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12/14/2015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139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24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3093" y="636613"/>
            <a:ext cx="10845364" cy="549926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600"/>
              </a:spcBef>
              <a:buFont typeface="Arial" panose="020B0604020202020204" pitchFamily="34" charset="0"/>
              <a:buNone/>
              <a:defRPr sz="1700" baseline="0">
                <a:latin typeface="+mj-lt"/>
              </a:defRPr>
            </a:lvl1pPr>
            <a:lvl2pPr marL="216000" indent="-216000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/>
            </a:lvl2pPr>
          </a:lstStyle>
          <a:p>
            <a:pPr lvl="0"/>
            <a:r>
              <a:rPr lang="de-DE"/>
              <a:t>Chapter 1</a:t>
            </a:r>
          </a:p>
          <a:p>
            <a:pPr lvl="1"/>
            <a:r>
              <a:rPr lang="de-DE"/>
              <a:t>Chapter 1</a:t>
            </a:r>
          </a:p>
          <a:p>
            <a:pPr lvl="1"/>
            <a:r>
              <a:rPr lang="de-DE"/>
              <a:t>Chapter 2</a:t>
            </a:r>
          </a:p>
          <a:p>
            <a:pPr lvl="0"/>
            <a:r>
              <a:rPr lang="de-DE"/>
              <a:t>Chapter 2</a:t>
            </a:r>
          </a:p>
          <a:p>
            <a:pPr lvl="1"/>
            <a:r>
              <a:rPr lang="de-DE"/>
              <a:t>Chapter 1</a:t>
            </a:r>
          </a:p>
          <a:p>
            <a:pPr lvl="1"/>
            <a:r>
              <a:rPr lang="de-DE"/>
              <a:t>Chapter 2</a:t>
            </a:r>
          </a:p>
          <a:p>
            <a:pPr lvl="0"/>
            <a:r>
              <a:rPr lang="de-DE"/>
              <a:t>Chapter 3</a:t>
            </a:r>
          </a:p>
          <a:p>
            <a:pPr lvl="1"/>
            <a:r>
              <a:rPr lang="de-DE"/>
              <a:t>Chapter 1</a:t>
            </a:r>
          </a:p>
          <a:p>
            <a:pPr lvl="1"/>
            <a:r>
              <a:rPr lang="de-DE"/>
              <a:t>Chapter 2</a:t>
            </a:r>
          </a:p>
          <a:p>
            <a:pPr lvl="0"/>
            <a:r>
              <a:rPr lang="de-DE"/>
              <a:t>Chapter 4</a:t>
            </a:r>
          </a:p>
          <a:p>
            <a:pPr lvl="1"/>
            <a:r>
              <a:rPr lang="de-DE"/>
              <a:t>Chapter 1</a:t>
            </a:r>
          </a:p>
          <a:p>
            <a:pPr lvl="1"/>
            <a:r>
              <a:rPr lang="de-DE"/>
              <a:t>Chapter 2</a:t>
            </a:r>
          </a:p>
          <a:p>
            <a:pPr lvl="0"/>
            <a:r>
              <a:rPr lang="de-DE"/>
              <a:t>Chapter 5</a:t>
            </a:r>
          </a:p>
          <a:p>
            <a:pPr lvl="1"/>
            <a:r>
              <a:rPr lang="de-DE"/>
              <a:t>Chapter 1</a:t>
            </a:r>
          </a:p>
          <a:p>
            <a:pPr lvl="1"/>
            <a:r>
              <a:rPr lang="de-DE"/>
              <a:t>Chapter 2</a:t>
            </a:r>
          </a:p>
          <a:p>
            <a:pPr lvl="1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12/14/2015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7171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KU Logo TNF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600" y="1573200"/>
            <a:ext cx="7118139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551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End with logo TNF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6000" y="5410800"/>
            <a:ext cx="9216000" cy="7308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details</a:t>
            </a:r>
            <a:endParaRPr lang="en-US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475200" y="1306800"/>
            <a:ext cx="9226800" cy="2008800"/>
          </a:xfrm>
        </p:spPr>
        <p:txBody>
          <a:bodyPr anchor="b" anchorCtr="0"/>
          <a:lstStyle>
            <a:lvl1pPr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Space </a:t>
            </a:r>
            <a:r>
              <a:rPr lang="de-DE" err="1"/>
              <a:t>for</a:t>
            </a:r>
            <a:br>
              <a:rPr lang="de-DE"/>
            </a:br>
            <a:r>
              <a:rPr lang="de-DE" err="1"/>
              <a:t>the</a:t>
            </a:r>
            <a:r>
              <a:rPr lang="de-DE"/>
              <a:t> title</a:t>
            </a:r>
            <a:endParaRPr lang="de-AT"/>
          </a:p>
        </p:txBody>
      </p:sp>
      <p:sp>
        <p:nvSpPr>
          <p:cNvPr id="7" name="Textfeld 6"/>
          <p:cNvSpPr txBox="1"/>
          <p:nvPr userDrawn="1"/>
        </p:nvSpPr>
        <p:spPr>
          <a:xfrm>
            <a:off x="10065600" y="5500800"/>
            <a:ext cx="1396800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de-AT" sz="800" b="0">
                <a:solidFill>
                  <a:schemeClr val="bg1"/>
                </a:solidFill>
                <a:latin typeface="+mj-lt"/>
              </a:rPr>
              <a:t>JOHANNES</a:t>
            </a:r>
            <a:r>
              <a:rPr lang="de-AT" sz="800" b="0" baseline="0">
                <a:solidFill>
                  <a:schemeClr val="bg1"/>
                </a:solidFill>
                <a:latin typeface="+mj-lt"/>
              </a:rPr>
              <a:t> KEPLER UNIVERSITY LINZ</a:t>
            </a:r>
          </a:p>
          <a:p>
            <a:pPr>
              <a:lnSpc>
                <a:spcPts val="1000"/>
              </a:lnSpc>
            </a:pPr>
            <a:r>
              <a:rPr lang="de-AT" sz="800" b="0" baseline="0">
                <a:solidFill>
                  <a:schemeClr val="bg1"/>
                </a:solidFill>
                <a:latin typeface="+mn-lt"/>
              </a:rPr>
              <a:t>Altenberger Straße 69</a:t>
            </a:r>
          </a:p>
          <a:p>
            <a:pPr>
              <a:lnSpc>
                <a:spcPts val="1000"/>
              </a:lnSpc>
            </a:pPr>
            <a:r>
              <a:rPr lang="de-AT" sz="800" b="0" baseline="0">
                <a:solidFill>
                  <a:schemeClr val="bg1"/>
                </a:solidFill>
                <a:latin typeface="+mn-lt"/>
              </a:rPr>
              <a:t>4040 Linz, Austria</a:t>
            </a:r>
          </a:p>
          <a:p>
            <a:pPr>
              <a:lnSpc>
                <a:spcPts val="1000"/>
              </a:lnSpc>
            </a:pPr>
            <a:r>
              <a:rPr lang="de-AT" sz="800" b="0" baseline="0">
                <a:solidFill>
                  <a:schemeClr val="bg1"/>
                </a:solidFill>
                <a:latin typeface="+mn-lt"/>
              </a:rPr>
              <a:t>jku.at</a:t>
            </a:r>
            <a:endParaRPr lang="de-AT" sz="800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Bildplatzhalter 9"/>
          <p:cNvSpPr>
            <a:spLocks noGrp="1"/>
          </p:cNvSpPr>
          <p:nvPr>
            <p:ph type="pic" sz="quarter" idx="10" hasCustomPrompt="1"/>
          </p:nvPr>
        </p:nvSpPr>
        <p:spPr>
          <a:xfrm>
            <a:off x="10151559" y="2516799"/>
            <a:ext cx="1468800" cy="10857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Space for a partner’s logo</a:t>
            </a: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1" hasCustomPrompt="1"/>
          </p:nvPr>
        </p:nvSpPr>
        <p:spPr>
          <a:xfrm>
            <a:off x="10151745" y="4039231"/>
            <a:ext cx="1468800" cy="10857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Space for a partner’s logo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71" y="3231115"/>
            <a:ext cx="2196000" cy="219608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001" y="554400"/>
            <a:ext cx="1932066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49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24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out logo TNF"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0"/>
            <a:ext cx="12192000" cy="61436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6000" y="5410800"/>
            <a:ext cx="11115450" cy="7308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details</a:t>
            </a:r>
            <a:endParaRPr lang="en-US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475200" y="1306800"/>
            <a:ext cx="11128476" cy="2008800"/>
          </a:xfrm>
        </p:spPr>
        <p:txBody>
          <a:bodyPr anchor="b" anchorCtr="0"/>
          <a:lstStyle>
            <a:lvl1pPr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Space </a:t>
            </a:r>
            <a:r>
              <a:rPr lang="de-DE" err="1"/>
              <a:t>for</a:t>
            </a:r>
            <a:br>
              <a:rPr lang="de-DE"/>
            </a:br>
            <a:r>
              <a:rPr lang="de-DE" err="1"/>
              <a:t>the</a:t>
            </a:r>
            <a:r>
              <a:rPr lang="de-DE"/>
              <a:t> title</a:t>
            </a:r>
            <a:endParaRPr lang="de-AT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71" y="3231115"/>
            <a:ext cx="2196000" cy="2196083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12/14/2015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832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244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KU Logo SOW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600" y="1573200"/>
            <a:ext cx="7118139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331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End with logo SOW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6000" y="5410800"/>
            <a:ext cx="9216000" cy="7308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details</a:t>
            </a:r>
            <a:endParaRPr lang="en-US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475200" y="1306800"/>
            <a:ext cx="9226800" cy="2008800"/>
          </a:xfrm>
        </p:spPr>
        <p:txBody>
          <a:bodyPr anchor="b" anchorCtr="0"/>
          <a:lstStyle>
            <a:lvl1pPr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Space </a:t>
            </a:r>
            <a:r>
              <a:rPr lang="de-DE" err="1"/>
              <a:t>for</a:t>
            </a:r>
            <a:br>
              <a:rPr lang="de-DE"/>
            </a:br>
            <a:r>
              <a:rPr lang="de-DE" err="1"/>
              <a:t>the</a:t>
            </a:r>
            <a:r>
              <a:rPr lang="de-DE"/>
              <a:t> title</a:t>
            </a:r>
            <a:endParaRPr lang="de-AT"/>
          </a:p>
        </p:txBody>
      </p:sp>
      <p:sp>
        <p:nvSpPr>
          <p:cNvPr id="7" name="Textfeld 6"/>
          <p:cNvSpPr txBox="1"/>
          <p:nvPr userDrawn="1"/>
        </p:nvSpPr>
        <p:spPr>
          <a:xfrm>
            <a:off x="10065600" y="5500800"/>
            <a:ext cx="1396800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de-AT" sz="800" b="0">
                <a:solidFill>
                  <a:schemeClr val="bg1"/>
                </a:solidFill>
                <a:latin typeface="+mj-lt"/>
              </a:rPr>
              <a:t>JOHANNES</a:t>
            </a:r>
            <a:r>
              <a:rPr lang="de-AT" sz="800" b="0" baseline="0">
                <a:solidFill>
                  <a:schemeClr val="bg1"/>
                </a:solidFill>
                <a:latin typeface="+mj-lt"/>
              </a:rPr>
              <a:t> KEPLER UNIVERSITY LINZ</a:t>
            </a:r>
          </a:p>
          <a:p>
            <a:pPr>
              <a:lnSpc>
                <a:spcPts val="1000"/>
              </a:lnSpc>
            </a:pPr>
            <a:r>
              <a:rPr lang="de-AT" sz="800" b="0" baseline="0">
                <a:solidFill>
                  <a:schemeClr val="bg1"/>
                </a:solidFill>
                <a:latin typeface="+mn-lt"/>
              </a:rPr>
              <a:t>Altenberger Straße 69</a:t>
            </a:r>
          </a:p>
          <a:p>
            <a:pPr>
              <a:lnSpc>
                <a:spcPts val="1000"/>
              </a:lnSpc>
            </a:pPr>
            <a:r>
              <a:rPr lang="de-AT" sz="800" b="0" baseline="0">
                <a:solidFill>
                  <a:schemeClr val="bg1"/>
                </a:solidFill>
                <a:latin typeface="+mn-lt"/>
              </a:rPr>
              <a:t>4040 Linz, Austria</a:t>
            </a:r>
          </a:p>
          <a:p>
            <a:pPr>
              <a:lnSpc>
                <a:spcPts val="1000"/>
              </a:lnSpc>
            </a:pPr>
            <a:r>
              <a:rPr lang="de-AT" sz="800" b="0" baseline="0">
                <a:solidFill>
                  <a:schemeClr val="bg1"/>
                </a:solidFill>
                <a:latin typeface="+mn-lt"/>
              </a:rPr>
              <a:t>jku.at</a:t>
            </a:r>
            <a:endParaRPr lang="de-AT" sz="800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Bildplatzhalter 9"/>
          <p:cNvSpPr>
            <a:spLocks noGrp="1"/>
          </p:cNvSpPr>
          <p:nvPr>
            <p:ph type="pic" sz="quarter" idx="10" hasCustomPrompt="1"/>
          </p:nvPr>
        </p:nvSpPr>
        <p:spPr>
          <a:xfrm>
            <a:off x="10151559" y="2516799"/>
            <a:ext cx="1468800" cy="10857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Space for a partner’s logo</a:t>
            </a: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1" hasCustomPrompt="1"/>
          </p:nvPr>
        </p:nvSpPr>
        <p:spPr>
          <a:xfrm>
            <a:off x="10151745" y="4039231"/>
            <a:ext cx="1468800" cy="10857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Space for a partner’s logo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71" y="3231115"/>
            <a:ext cx="2196000" cy="219608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001" y="554400"/>
            <a:ext cx="1932066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13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244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out logo SOW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0"/>
            <a:ext cx="12192000" cy="61436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6000" y="5410800"/>
            <a:ext cx="11115450" cy="7308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details</a:t>
            </a:r>
            <a:endParaRPr lang="en-US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475200" y="1306800"/>
            <a:ext cx="11128476" cy="2008800"/>
          </a:xfrm>
        </p:spPr>
        <p:txBody>
          <a:bodyPr anchor="b" anchorCtr="0"/>
          <a:lstStyle>
            <a:lvl1pPr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Space </a:t>
            </a:r>
            <a:r>
              <a:rPr lang="de-DE" err="1"/>
              <a:t>for</a:t>
            </a:r>
            <a:br>
              <a:rPr lang="de-DE"/>
            </a:br>
            <a:r>
              <a:rPr lang="de-DE" err="1"/>
              <a:t>the</a:t>
            </a:r>
            <a:r>
              <a:rPr lang="de-DE"/>
              <a:t> title</a:t>
            </a:r>
            <a:endParaRPr lang="de-AT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71" y="3231115"/>
            <a:ext cx="2196000" cy="2196083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12/14/2015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936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244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KU Logo R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600" y="1573200"/>
            <a:ext cx="7118139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6046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End with logo R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6000" y="5410800"/>
            <a:ext cx="9216000" cy="7308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details</a:t>
            </a:r>
            <a:endParaRPr lang="en-US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475200" y="1306800"/>
            <a:ext cx="9226800" cy="2008800"/>
          </a:xfrm>
        </p:spPr>
        <p:txBody>
          <a:bodyPr anchor="b" anchorCtr="0"/>
          <a:lstStyle>
            <a:lvl1pPr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Space </a:t>
            </a:r>
            <a:r>
              <a:rPr lang="de-DE" err="1"/>
              <a:t>for</a:t>
            </a:r>
            <a:br>
              <a:rPr lang="de-DE"/>
            </a:br>
            <a:r>
              <a:rPr lang="de-DE" err="1"/>
              <a:t>the</a:t>
            </a:r>
            <a:r>
              <a:rPr lang="de-DE"/>
              <a:t> title</a:t>
            </a:r>
            <a:endParaRPr lang="de-AT"/>
          </a:p>
        </p:txBody>
      </p:sp>
      <p:sp>
        <p:nvSpPr>
          <p:cNvPr id="7" name="Textfeld 6"/>
          <p:cNvSpPr txBox="1"/>
          <p:nvPr userDrawn="1"/>
        </p:nvSpPr>
        <p:spPr>
          <a:xfrm>
            <a:off x="10065600" y="5500800"/>
            <a:ext cx="1396800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de-AT" sz="800" b="0">
                <a:solidFill>
                  <a:schemeClr val="bg1"/>
                </a:solidFill>
                <a:latin typeface="+mj-lt"/>
              </a:rPr>
              <a:t>JOHANNES</a:t>
            </a:r>
            <a:r>
              <a:rPr lang="de-AT" sz="800" b="0" baseline="0">
                <a:solidFill>
                  <a:schemeClr val="bg1"/>
                </a:solidFill>
                <a:latin typeface="+mj-lt"/>
              </a:rPr>
              <a:t> KEPLER UNIVERSITY LINZ</a:t>
            </a:r>
          </a:p>
          <a:p>
            <a:pPr>
              <a:lnSpc>
                <a:spcPts val="1000"/>
              </a:lnSpc>
            </a:pPr>
            <a:r>
              <a:rPr lang="de-AT" sz="800" b="0" baseline="0">
                <a:solidFill>
                  <a:schemeClr val="bg1"/>
                </a:solidFill>
                <a:latin typeface="+mn-lt"/>
              </a:rPr>
              <a:t>Altenberger Straße 69</a:t>
            </a:r>
          </a:p>
          <a:p>
            <a:pPr>
              <a:lnSpc>
                <a:spcPts val="1000"/>
              </a:lnSpc>
            </a:pPr>
            <a:r>
              <a:rPr lang="de-AT" sz="800" b="0" baseline="0">
                <a:solidFill>
                  <a:schemeClr val="bg1"/>
                </a:solidFill>
                <a:latin typeface="+mn-lt"/>
              </a:rPr>
              <a:t>4040 Linz, Austria</a:t>
            </a:r>
          </a:p>
          <a:p>
            <a:pPr>
              <a:lnSpc>
                <a:spcPts val="1000"/>
              </a:lnSpc>
            </a:pPr>
            <a:r>
              <a:rPr lang="de-AT" sz="800" b="0" baseline="0">
                <a:solidFill>
                  <a:schemeClr val="bg1"/>
                </a:solidFill>
                <a:latin typeface="+mn-lt"/>
              </a:rPr>
              <a:t>jku.at</a:t>
            </a:r>
            <a:endParaRPr lang="de-AT" sz="800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Bildplatzhalter 9"/>
          <p:cNvSpPr>
            <a:spLocks noGrp="1"/>
          </p:cNvSpPr>
          <p:nvPr>
            <p:ph type="pic" sz="quarter" idx="10" hasCustomPrompt="1"/>
          </p:nvPr>
        </p:nvSpPr>
        <p:spPr>
          <a:xfrm>
            <a:off x="10151559" y="2516799"/>
            <a:ext cx="1468800" cy="10857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Space for a partner’s logo</a:t>
            </a: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1" hasCustomPrompt="1"/>
          </p:nvPr>
        </p:nvSpPr>
        <p:spPr>
          <a:xfrm>
            <a:off x="10151745" y="4039231"/>
            <a:ext cx="1468800" cy="10857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Space for a partner’s logo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71" y="3231115"/>
            <a:ext cx="2196000" cy="219608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001" y="554400"/>
            <a:ext cx="1932066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977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244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out logo 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0"/>
            <a:ext cx="12192000" cy="61436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6000" y="5410800"/>
            <a:ext cx="11115450" cy="7308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details</a:t>
            </a:r>
            <a:endParaRPr lang="en-US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475200" y="1306800"/>
            <a:ext cx="11128476" cy="2008800"/>
          </a:xfrm>
        </p:spPr>
        <p:txBody>
          <a:bodyPr anchor="b" anchorCtr="0"/>
          <a:lstStyle>
            <a:lvl1pPr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Space </a:t>
            </a:r>
            <a:r>
              <a:rPr lang="de-DE" err="1"/>
              <a:t>for</a:t>
            </a:r>
            <a:br>
              <a:rPr lang="de-DE"/>
            </a:br>
            <a:r>
              <a:rPr lang="de-DE" err="1"/>
              <a:t>the</a:t>
            </a:r>
            <a:r>
              <a:rPr lang="de-DE"/>
              <a:t> title</a:t>
            </a:r>
            <a:endParaRPr lang="de-AT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71" y="3231115"/>
            <a:ext cx="2196000" cy="2196083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12/14/2015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494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244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KU Logo ME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600" y="1573200"/>
            <a:ext cx="7118139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755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,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15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br>
              <a:rPr lang="de-DE"/>
            </a:br>
            <a:r>
              <a:rPr lang="de-DE" err="1"/>
              <a:t>your</a:t>
            </a:r>
            <a:r>
              <a:rPr lang="de-DE"/>
              <a:t> title </a:t>
            </a:r>
            <a:r>
              <a:rPr lang="de-DE" err="1"/>
              <a:t>and</a:t>
            </a:r>
            <a:r>
              <a:rPr lang="de-DE"/>
              <a:t> a large </a:t>
            </a:r>
            <a:r>
              <a:rPr lang="de-DE" err="1"/>
              <a:t>image</a:t>
            </a:r>
            <a:endParaRPr lang="de-AT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12/14/2015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9428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End with logo ME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6000" y="5410800"/>
            <a:ext cx="9216000" cy="7308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details</a:t>
            </a:r>
            <a:endParaRPr lang="en-US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475200" y="1306800"/>
            <a:ext cx="9226800" cy="2008800"/>
          </a:xfrm>
        </p:spPr>
        <p:txBody>
          <a:bodyPr anchor="b" anchorCtr="0"/>
          <a:lstStyle>
            <a:lvl1pPr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Space </a:t>
            </a:r>
            <a:r>
              <a:rPr lang="de-DE" err="1"/>
              <a:t>for</a:t>
            </a:r>
            <a:br>
              <a:rPr lang="de-DE"/>
            </a:br>
            <a:r>
              <a:rPr lang="de-DE" err="1"/>
              <a:t>the</a:t>
            </a:r>
            <a:r>
              <a:rPr lang="de-DE"/>
              <a:t> title</a:t>
            </a:r>
            <a:endParaRPr lang="de-AT"/>
          </a:p>
        </p:txBody>
      </p:sp>
      <p:sp>
        <p:nvSpPr>
          <p:cNvPr id="7" name="Textfeld 6"/>
          <p:cNvSpPr txBox="1"/>
          <p:nvPr userDrawn="1"/>
        </p:nvSpPr>
        <p:spPr>
          <a:xfrm>
            <a:off x="10065600" y="5500800"/>
            <a:ext cx="1396800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de-AT" sz="800" b="0">
                <a:solidFill>
                  <a:schemeClr val="bg1"/>
                </a:solidFill>
                <a:latin typeface="+mj-lt"/>
              </a:rPr>
              <a:t>JOHANNES</a:t>
            </a:r>
            <a:r>
              <a:rPr lang="de-AT" sz="800" b="0" baseline="0">
                <a:solidFill>
                  <a:schemeClr val="bg1"/>
                </a:solidFill>
                <a:latin typeface="+mj-lt"/>
              </a:rPr>
              <a:t> KEPLER UNIVERSITY LINZ</a:t>
            </a:r>
          </a:p>
          <a:p>
            <a:pPr>
              <a:lnSpc>
                <a:spcPts val="1000"/>
              </a:lnSpc>
            </a:pPr>
            <a:r>
              <a:rPr lang="de-AT" sz="800" b="0" baseline="0">
                <a:solidFill>
                  <a:schemeClr val="bg1"/>
                </a:solidFill>
                <a:latin typeface="+mn-lt"/>
              </a:rPr>
              <a:t>Altenberger Straße 69</a:t>
            </a:r>
          </a:p>
          <a:p>
            <a:pPr>
              <a:lnSpc>
                <a:spcPts val="1000"/>
              </a:lnSpc>
            </a:pPr>
            <a:r>
              <a:rPr lang="de-AT" sz="800" b="0" baseline="0">
                <a:solidFill>
                  <a:schemeClr val="bg1"/>
                </a:solidFill>
                <a:latin typeface="+mn-lt"/>
              </a:rPr>
              <a:t>4040 Linz, Austria</a:t>
            </a:r>
          </a:p>
          <a:p>
            <a:pPr>
              <a:lnSpc>
                <a:spcPts val="1000"/>
              </a:lnSpc>
            </a:pPr>
            <a:r>
              <a:rPr lang="de-AT" sz="800" b="0" baseline="0">
                <a:solidFill>
                  <a:schemeClr val="bg1"/>
                </a:solidFill>
                <a:latin typeface="+mn-lt"/>
              </a:rPr>
              <a:t>jku.at</a:t>
            </a:r>
            <a:endParaRPr lang="de-AT" sz="800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Bildplatzhalter 9"/>
          <p:cNvSpPr>
            <a:spLocks noGrp="1"/>
          </p:cNvSpPr>
          <p:nvPr>
            <p:ph type="pic" sz="quarter" idx="10" hasCustomPrompt="1"/>
          </p:nvPr>
        </p:nvSpPr>
        <p:spPr>
          <a:xfrm>
            <a:off x="10151559" y="2516799"/>
            <a:ext cx="1468800" cy="10857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Space for a partner’s logo</a:t>
            </a: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1" hasCustomPrompt="1"/>
          </p:nvPr>
        </p:nvSpPr>
        <p:spPr>
          <a:xfrm>
            <a:off x="10151745" y="4039231"/>
            <a:ext cx="1468800" cy="10857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Space for a partner’s logo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71" y="3231115"/>
            <a:ext cx="2196000" cy="219608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001" y="554400"/>
            <a:ext cx="1932066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83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244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out logo M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0"/>
            <a:ext cx="12192000" cy="61436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6000" y="5410800"/>
            <a:ext cx="11115450" cy="7308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details</a:t>
            </a:r>
            <a:endParaRPr lang="en-US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475200" y="1306800"/>
            <a:ext cx="11128476" cy="2008800"/>
          </a:xfrm>
        </p:spPr>
        <p:txBody>
          <a:bodyPr anchor="b" anchorCtr="0"/>
          <a:lstStyle>
            <a:lvl1pPr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Space </a:t>
            </a:r>
            <a:r>
              <a:rPr lang="de-DE" err="1"/>
              <a:t>for</a:t>
            </a:r>
            <a:br>
              <a:rPr lang="de-DE"/>
            </a:br>
            <a:r>
              <a:rPr lang="de-DE" err="1"/>
              <a:t>the</a:t>
            </a:r>
            <a:r>
              <a:rPr lang="de-DE"/>
              <a:t> title</a:t>
            </a:r>
            <a:endParaRPr lang="de-AT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71" y="3231115"/>
            <a:ext cx="2196000" cy="2196083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12/14/2015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69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24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,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15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tabLst>
                <a:tab pos="2146300" algn="l"/>
              </a:tabLst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e-DE" err="1"/>
              <a:t>space</a:t>
            </a:r>
            <a:r>
              <a:rPr lang="de-DE"/>
              <a:t> </a:t>
            </a:r>
            <a:r>
              <a:rPr lang="de-DE" err="1"/>
              <a:t>for</a:t>
            </a:r>
            <a:br>
              <a:rPr lang="de-DE"/>
            </a:br>
            <a:r>
              <a:rPr lang="de-DE" err="1"/>
              <a:t>your</a:t>
            </a:r>
            <a:r>
              <a:rPr lang="de-DE"/>
              <a:t> title </a:t>
            </a:r>
            <a:r>
              <a:rPr lang="de-DE" err="1"/>
              <a:t>and</a:t>
            </a:r>
            <a:r>
              <a:rPr lang="de-DE"/>
              <a:t> a large </a:t>
            </a:r>
            <a:r>
              <a:rPr lang="de-DE" err="1"/>
              <a:t>image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12/14/2015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901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br>
              <a:rPr lang="de-DE"/>
            </a:br>
            <a:r>
              <a:rPr lang="de-DE" err="1"/>
              <a:t>your</a:t>
            </a:r>
            <a:r>
              <a:rPr lang="de-DE"/>
              <a:t> title </a:t>
            </a:r>
            <a:r>
              <a:rPr lang="de-DE" err="1"/>
              <a:t>and</a:t>
            </a:r>
            <a:r>
              <a:rPr lang="de-DE"/>
              <a:t> </a:t>
            </a:r>
            <a:r>
              <a:rPr lang="de-DE" err="1"/>
              <a:t>text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1600" y="1621584"/>
            <a:ext cx="11138400" cy="451674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text</a:t>
            </a:r>
            <a:endParaRPr lang="de-DE"/>
          </a:p>
          <a:p>
            <a:pPr lvl="1"/>
            <a:r>
              <a:rPr lang="de-DE"/>
              <a:t>Level 2</a:t>
            </a:r>
          </a:p>
          <a:p>
            <a:pPr lvl="2"/>
            <a:r>
              <a:rPr lang="de-DE"/>
              <a:t>Level 3</a:t>
            </a:r>
          </a:p>
          <a:p>
            <a:pPr lvl="3"/>
            <a:r>
              <a:rPr lang="de-DE"/>
              <a:t>Level 4</a:t>
            </a:r>
          </a:p>
          <a:p>
            <a:pPr lvl="4"/>
            <a:r>
              <a:rPr lang="de-DE"/>
              <a:t>Level 5</a:t>
            </a:r>
            <a:endParaRPr lang="en-US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25" hasCustomPrompt="1"/>
          </p:nvPr>
        </p:nvSpPr>
        <p:spPr>
          <a:xfrm>
            <a:off x="471600" y="5858820"/>
            <a:ext cx="11138400" cy="278127"/>
          </a:xfrm>
        </p:spPr>
        <p:txBody>
          <a:bodyPr anchor="b">
            <a:noAutofit/>
          </a:bodyPr>
          <a:lstStyle>
            <a:lvl1pPr marL="0" indent="0">
              <a:lnSpc>
                <a:spcPct val="83000"/>
              </a:lnSpc>
              <a:buNone/>
              <a:defRPr sz="800" b="0">
                <a:latin typeface="+mn-lt"/>
              </a:defRPr>
            </a:lvl1pPr>
            <a:lvl2pPr marL="198000" indent="0">
              <a:lnSpc>
                <a:spcPts val="1000"/>
              </a:lnSpc>
              <a:buNone/>
              <a:defRPr sz="750"/>
            </a:lvl2pPr>
            <a:lvl3pPr marL="396000" indent="0">
              <a:lnSpc>
                <a:spcPts val="1000"/>
              </a:lnSpc>
              <a:buNone/>
              <a:defRPr sz="750"/>
            </a:lvl3pPr>
            <a:lvl4pPr marL="594000" indent="0">
              <a:lnSpc>
                <a:spcPts val="1000"/>
              </a:lnSpc>
              <a:buNone/>
              <a:defRPr sz="750"/>
            </a:lvl4pPr>
            <a:lvl5pPr marL="792000" indent="0">
              <a:lnSpc>
                <a:spcPts val="1000"/>
              </a:lnSpc>
              <a:buNone/>
              <a:defRPr sz="750"/>
            </a:lvl5pPr>
          </a:lstStyle>
          <a:p>
            <a:pPr lvl="0"/>
            <a:r>
              <a:rPr lang="en-US" noProof="0"/>
              <a:t>Source: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r>
              <a:rPr lang="de-DE"/>
              <a:t>12/14/2015</a:t>
            </a:r>
            <a:endParaRPr lang="en-US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99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and contr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title </a:t>
            </a:r>
            <a:r>
              <a:rPr lang="de-DE" err="1"/>
              <a:t>and</a:t>
            </a:r>
            <a:r>
              <a:rPr lang="de-DE"/>
              <a:t> </a:t>
            </a:r>
            <a:r>
              <a:rPr lang="de-DE" err="1"/>
              <a:t>comparison</a:t>
            </a:r>
            <a:r>
              <a:rPr lang="de-DE"/>
              <a:t> </a:t>
            </a:r>
            <a:r>
              <a:rPr lang="de-DE" err="1"/>
              <a:t>and</a:t>
            </a:r>
            <a:r>
              <a:rPr lang="de-DE"/>
              <a:t> </a:t>
            </a:r>
            <a:r>
              <a:rPr lang="de-DE" err="1"/>
              <a:t>contrast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78800" y="1641600"/>
            <a:ext cx="5400000" cy="45144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 baseline="0"/>
            </a:lvl4pPr>
            <a:lvl5pPr algn="l">
              <a:defRPr baseline="0"/>
            </a:lvl5pPr>
          </a:lstStyle>
          <a:p>
            <a:pPr lvl="0"/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text</a:t>
            </a:r>
            <a:endParaRPr lang="de-DE"/>
          </a:p>
          <a:p>
            <a:pPr lvl="1"/>
            <a:r>
              <a:rPr lang="de-DE"/>
              <a:t>Level 2</a:t>
            </a:r>
          </a:p>
          <a:p>
            <a:pPr lvl="2"/>
            <a:r>
              <a:rPr lang="de-DE"/>
              <a:t>Level 3</a:t>
            </a:r>
          </a:p>
          <a:p>
            <a:pPr lvl="3"/>
            <a:r>
              <a:rPr lang="de-DE"/>
              <a:t>Level 4</a:t>
            </a:r>
          </a:p>
          <a:p>
            <a:pPr lvl="4"/>
            <a:r>
              <a:rPr lang="de-DE"/>
              <a:t>Level 5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13600" y="1638000"/>
            <a:ext cx="5400000" cy="4514400"/>
          </a:xfrm>
        </p:spPr>
        <p:txBody>
          <a:bodyPr/>
          <a:lstStyle/>
          <a:p>
            <a:pPr lvl="0"/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text</a:t>
            </a:r>
            <a:endParaRPr lang="de-DE"/>
          </a:p>
          <a:p>
            <a:pPr lvl="1"/>
            <a:r>
              <a:rPr lang="de-DE"/>
              <a:t>Level 2</a:t>
            </a:r>
          </a:p>
          <a:p>
            <a:pPr lvl="2"/>
            <a:r>
              <a:rPr lang="de-DE"/>
              <a:t>Level 3</a:t>
            </a:r>
          </a:p>
          <a:p>
            <a:pPr lvl="3"/>
            <a:r>
              <a:rPr lang="de-DE"/>
              <a:t>Level 4</a:t>
            </a:r>
          </a:p>
          <a:p>
            <a:pPr lvl="4"/>
            <a:r>
              <a:rPr lang="de-DE"/>
              <a:t>Level 5</a:t>
            </a:r>
            <a:endParaRPr lang="en-US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12/14/2015</a:t>
            </a:r>
            <a:endParaRPr lang="en-US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Space for author and course number 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301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33" Type="http://schemas.openxmlformats.org/officeDocument/2006/relationships/image" Target="../media/image1.emf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9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31" Type="http://schemas.openxmlformats.org/officeDocument/2006/relationships/slideLayout" Target="../slideLayouts/slideLayout61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60.xml"/><Relationship Id="rId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6000" y="575999"/>
            <a:ext cx="11124000" cy="99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/>
              <a:t>Titelmusterformat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600" y="1620000"/>
            <a:ext cx="11142000" cy="45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24800" y="6357600"/>
            <a:ext cx="817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/>
              <a:t>12/14/2015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89600" y="6350400"/>
            <a:ext cx="24264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Space for author and course number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19600" y="635760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 b="0">
                <a:solidFill>
                  <a:schemeClr val="tx1"/>
                </a:solidFill>
                <a:latin typeface="+mn-lt"/>
              </a:defRPr>
            </a:lvl1pPr>
          </a:lstStyle>
          <a:p>
            <a:fld id="{2E1B1CB6-5C5C-443C-B788-F7ADFC29778E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28" name="Grafik 27"/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00" y="6350561"/>
            <a:ext cx="271781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79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80" r:id="rId2"/>
    <p:sldLayoutId id="2147483682" r:id="rId3"/>
    <p:sldLayoutId id="2147483669" r:id="rId4"/>
    <p:sldLayoutId id="2147483670" r:id="rId5"/>
    <p:sldLayoutId id="2147483666" r:id="rId6"/>
    <p:sldLayoutId id="2147483677" r:id="rId7"/>
    <p:sldLayoutId id="2147483662" r:id="rId8"/>
    <p:sldLayoutId id="2147483664" r:id="rId9"/>
    <p:sldLayoutId id="2147483671" r:id="rId10"/>
    <p:sldLayoutId id="2147483672" r:id="rId11"/>
    <p:sldLayoutId id="2147483673" r:id="rId12"/>
    <p:sldLayoutId id="2147483675" r:id="rId13"/>
    <p:sldLayoutId id="2147483674" r:id="rId14"/>
    <p:sldLayoutId id="2147483678" r:id="rId15"/>
    <p:sldLayoutId id="2147483683" r:id="rId16"/>
    <p:sldLayoutId id="2147483684" r:id="rId17"/>
    <p:sldLayoutId id="2147483685" r:id="rId18"/>
    <p:sldLayoutId id="2147483689" r:id="rId19"/>
    <p:sldLayoutId id="2147483690" r:id="rId20"/>
    <p:sldLayoutId id="2147483691" r:id="rId21"/>
    <p:sldLayoutId id="2147483692" r:id="rId22"/>
    <p:sldLayoutId id="2147483693" r:id="rId23"/>
    <p:sldLayoutId id="2147483694" r:id="rId24"/>
    <p:sldLayoutId id="2147483695" r:id="rId25"/>
    <p:sldLayoutId id="2147483696" r:id="rId26"/>
    <p:sldLayoutId id="2147483697" r:id="rId27"/>
    <p:sldLayoutId id="2147483698" r:id="rId28"/>
    <p:sldLayoutId id="2147483699" r:id="rId29"/>
    <p:sldLayoutId id="2147483700" r:id="rId30"/>
  </p:sldLayoutIdLst>
  <p:hf hdr="0" ftr="0" dt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30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5000"/>
        </a:lnSpc>
        <a:spcBef>
          <a:spcPts val="800"/>
        </a:spcBef>
        <a:buSzPct val="12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05000"/>
        </a:lnSpc>
        <a:spcBef>
          <a:spcPts val="0"/>
        </a:spcBef>
        <a:buSzPct val="125000"/>
        <a:buFont typeface="Arial" panose="020B0604020202020204" pitchFamily="34" charset="0"/>
        <a:buChar char="◦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05000"/>
        </a:lnSpc>
        <a:spcBef>
          <a:spcPts val="0"/>
        </a:spcBef>
        <a:buSzPct val="85000"/>
        <a:buFont typeface="Wingdings" panose="05000000000000000000" pitchFamily="2" charset="2"/>
        <a:buChar char="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105000"/>
        </a:lnSpc>
        <a:spcBef>
          <a:spcPts val="0"/>
        </a:spcBef>
        <a:buSzPct val="110000"/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105000"/>
        </a:lnSpc>
        <a:spcBef>
          <a:spcPts val="0"/>
        </a:spcBef>
        <a:buSzPct val="65000"/>
        <a:buFont typeface="Wingdings 2" panose="05020102010507070707" pitchFamily="18" charset="2"/>
        <a:buChar char="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78" userDrawn="1">
          <p15:clr>
            <a:srgbClr val="F26B43"/>
          </p15:clr>
        </p15:guide>
        <p15:guide id="2" pos="54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6000" y="575999"/>
            <a:ext cx="11124000" cy="99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/>
              <a:t>Titelmusterformat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600" y="1620000"/>
            <a:ext cx="11142000" cy="45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24800" y="6357600"/>
            <a:ext cx="817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/>
              <a:t>12/14/2015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89600" y="6350400"/>
            <a:ext cx="24264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Space for author and course number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19600" y="635760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 b="0">
                <a:solidFill>
                  <a:schemeClr val="bg1"/>
                </a:solidFill>
                <a:latin typeface="+mn-lt"/>
              </a:defRPr>
            </a:lvl1pPr>
          </a:lstStyle>
          <a:p>
            <a:fld id="{2E1B1CB6-5C5C-443C-B788-F7ADFC29778E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28" name="Grafik 27"/>
          <p:cNvPicPr>
            <a:picLocks noChangeAspect="1"/>
          </p:cNvPicPr>
          <p:nvPr userDrawn="1"/>
        </p:nvPicPr>
        <p:blipFill>
          <a:blip r:embed="rId33" cstate="print">
            <a:lum bright="100000" contras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00" y="6350561"/>
            <a:ext cx="271781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078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23" r:id="rId21"/>
    <p:sldLayoutId id="2147483724" r:id="rId22"/>
    <p:sldLayoutId id="2147483725" r:id="rId23"/>
    <p:sldLayoutId id="2147483726" r:id="rId24"/>
    <p:sldLayoutId id="2147483727" r:id="rId25"/>
    <p:sldLayoutId id="2147483728" r:id="rId26"/>
    <p:sldLayoutId id="2147483729" r:id="rId27"/>
    <p:sldLayoutId id="2147483730" r:id="rId28"/>
    <p:sldLayoutId id="2147483731" r:id="rId29"/>
    <p:sldLayoutId id="2147483732" r:id="rId30"/>
    <p:sldLayoutId id="2147483733" r:id="rId31"/>
  </p:sldLayoutIdLst>
  <p:hf hdr="0" ftr="0" dt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3000" kern="1200" cap="none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5000"/>
        </a:lnSpc>
        <a:spcBef>
          <a:spcPts val="800"/>
        </a:spcBef>
        <a:buSzPct val="120000"/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05000"/>
        </a:lnSpc>
        <a:spcBef>
          <a:spcPts val="0"/>
        </a:spcBef>
        <a:buSzPct val="125000"/>
        <a:buFont typeface="Arial" panose="020B0604020202020204" pitchFamily="34" charset="0"/>
        <a:buChar char="◦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05000"/>
        </a:lnSpc>
        <a:spcBef>
          <a:spcPts val="0"/>
        </a:spcBef>
        <a:buSzPct val="85000"/>
        <a:buFont typeface="Wingdings" panose="05000000000000000000" pitchFamily="2" charset="2"/>
        <a:buChar char="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105000"/>
        </a:lnSpc>
        <a:spcBef>
          <a:spcPts val="0"/>
        </a:spcBef>
        <a:buSzPct val="110000"/>
        <a:buFont typeface="Arial" panose="020B0604020202020204" pitchFamily="34" charset="0"/>
        <a:buChar char="-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105000"/>
        </a:lnSpc>
        <a:spcBef>
          <a:spcPts val="0"/>
        </a:spcBef>
        <a:buSzPct val="65000"/>
        <a:buFont typeface="Wingdings 2" panose="05020102010507070707" pitchFamily="18" charset="2"/>
        <a:buChar char="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78" userDrawn="1">
          <p15:clr>
            <a:srgbClr val="F26B43"/>
          </p15:clr>
        </p15:guide>
        <p15:guide id="2" pos="54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sv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hyperlink" Target="mailto:patrick.adelberger@jku.at" TargetMode="External"/><Relationship Id="rId4" Type="http://schemas.openxmlformats.org/officeDocument/2006/relationships/image" Target="../media/image8.svg"/><Relationship Id="rId9" Type="http://schemas.openxmlformats.org/officeDocument/2006/relationships/hyperlink" Target="https://jku-vds-lab.at/biovis22-adelberger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jpe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11" Type="http://schemas.openxmlformats.org/officeDocument/2006/relationships/image" Target="../media/image21.jpeg"/><Relationship Id="rId5" Type="http://schemas.openxmlformats.org/officeDocument/2006/relationships/image" Target="../media/image17.jpeg"/><Relationship Id="rId10" Type="http://schemas.openxmlformats.org/officeDocument/2006/relationships/image" Target="../media/image20.jpeg"/><Relationship Id="rId4" Type="http://schemas.openxmlformats.org/officeDocument/2006/relationships/image" Target="../media/image16.jpe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genie.cbioportal.or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genie.cbioportal.org/" TargetMode="External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hyperlink" Target="https://www.kaggle.com/datasets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genie.cbioportal.org/" TargetMode="Externa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jku-vds-lab.at/biovis22-adelberger" TargetMode="External"/><Relationship Id="rId13" Type="http://schemas.openxmlformats.org/officeDocument/2006/relationships/image" Target="../media/image8.svg"/><Relationship Id="rId3" Type="http://schemas.openxmlformats.org/officeDocument/2006/relationships/image" Target="../media/image55.png"/><Relationship Id="rId7" Type="http://schemas.openxmlformats.org/officeDocument/2006/relationships/image" Target="../media/image12.sv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11" Type="http://schemas.openxmlformats.org/officeDocument/2006/relationships/image" Target="../media/image14.svg"/><Relationship Id="rId5" Type="http://schemas.openxmlformats.org/officeDocument/2006/relationships/image" Target="../media/image10.sv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hyperlink" Target="mailto:patrick.adelberger@jku.at" TargetMode="External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notesSlide" Target="../notesSlides/notesSlide8.xml"/><Relationship Id="rId7" Type="http://schemas.openxmlformats.org/officeDocument/2006/relationships/hyperlink" Target="https://cancergenome.nih.gov" TargetMode="Externa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Relationship Id="rId6" Type="http://schemas.openxmlformats.org/officeDocument/2006/relationships/image" Target="../media/image34.jpeg"/><Relationship Id="rId5" Type="http://schemas.openxmlformats.org/officeDocument/2006/relationships/hyperlink" Target="https://www.aacr.org/professionals/research/aacr-project-genie/" TargetMode="External"/><Relationship Id="rId4" Type="http://schemas.openxmlformats.org/officeDocument/2006/relationships/image" Target="../media/image33.png"/><Relationship Id="rId9" Type="http://schemas.openxmlformats.org/officeDocument/2006/relationships/hyperlink" Target="https://portals.broadinstitute.org/ccle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1A7F95A-615B-8BAE-DAF6-7425FAB014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3508" y="5410800"/>
            <a:ext cx="8564899" cy="7308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>
                <a:ea typeface="+mn-lt"/>
                <a:cs typeface="+mn-lt"/>
              </a:rPr>
              <a:t>Patrick Adelberger</a:t>
            </a:r>
            <a:r>
              <a:rPr lang="en-US">
                <a:ea typeface="+mn-lt"/>
                <a:cs typeface="+mn-lt"/>
              </a:rPr>
              <a:t>, Klaus </a:t>
            </a:r>
            <a:r>
              <a:rPr lang="en-US" err="1">
                <a:ea typeface="+mn-lt"/>
                <a:cs typeface="+mn-lt"/>
              </a:rPr>
              <a:t>Eckelt</a:t>
            </a:r>
            <a:r>
              <a:rPr lang="en-US">
                <a:ea typeface="+mn-lt"/>
                <a:cs typeface="+mn-lt"/>
              </a:rPr>
              <a:t>, Markus J. Bauer, </a:t>
            </a:r>
          </a:p>
          <a:p>
            <a:r>
              <a:rPr lang="en-US">
                <a:ea typeface="+mn-lt"/>
                <a:cs typeface="+mn-lt"/>
              </a:rPr>
              <a:t>Marc </a:t>
            </a:r>
            <a:r>
              <a:rPr lang="en-US" err="1">
                <a:ea typeface="+mn-lt"/>
                <a:cs typeface="+mn-lt"/>
              </a:rPr>
              <a:t>Streit</a:t>
            </a:r>
            <a:r>
              <a:rPr lang="en-US">
                <a:ea typeface="+mn-lt"/>
                <a:cs typeface="+mn-lt"/>
              </a:rPr>
              <a:t>, Christian </a:t>
            </a:r>
            <a:r>
              <a:rPr lang="en-US" err="1">
                <a:ea typeface="+mn-lt"/>
                <a:cs typeface="+mn-lt"/>
              </a:rPr>
              <a:t>Haslinger</a:t>
            </a:r>
            <a:r>
              <a:rPr lang="en-US">
                <a:ea typeface="+mn-lt"/>
                <a:cs typeface="+mn-lt"/>
              </a:rPr>
              <a:t>, and Thomas </a:t>
            </a:r>
            <a:r>
              <a:rPr lang="en-US" err="1">
                <a:ea typeface="+mn-lt"/>
                <a:cs typeface="+mn-lt"/>
              </a:rPr>
              <a:t>Zichner</a:t>
            </a:r>
            <a:endParaRPr lang="en-US"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9333B8-A570-D1B6-BFE4-E778EE946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000">
                <a:ea typeface="+mj-lt"/>
                <a:cs typeface="+mj-lt"/>
              </a:rPr>
              <a:t>Coral</a:t>
            </a:r>
            <a:r>
              <a:rPr lang="en-US">
                <a:ea typeface="+mj-lt"/>
                <a:cs typeface="+mj-lt"/>
              </a:rPr>
              <a:t> </a:t>
            </a:r>
            <a:br>
              <a:rPr lang="en-US">
                <a:ea typeface="+mj-lt"/>
                <a:cs typeface="+mj-lt"/>
              </a:rPr>
            </a:br>
            <a:r>
              <a:rPr lang="en-US" sz="3500">
                <a:ea typeface="+mj-lt"/>
                <a:cs typeface="+mj-lt"/>
              </a:rPr>
              <a:t>Web-based Visual Analysis Tool for Creating and Characterizing Cohorts</a:t>
            </a:r>
            <a:endParaRPr lang="en-US" sz="3500"/>
          </a:p>
        </p:txBody>
      </p:sp>
      <p:pic>
        <p:nvPicPr>
          <p:cNvPr id="7" name="Graphic 9">
            <a:extLst>
              <a:ext uri="{FF2B5EF4-FFF2-40B4-BE49-F238E27FC236}">
                <a16:creationId xmlns:a16="http://schemas.microsoft.com/office/drawing/2014/main" id="{24AE8B09-0089-D1CA-3E83-5306FE71C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92541" y="205349"/>
            <a:ext cx="2605119" cy="817938"/>
          </a:xfrm>
          <a:prstGeom prst="rect">
            <a:avLst/>
          </a:prstGeom>
        </p:spPr>
      </p:pic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D313D5EB-C44F-6E33-AEE4-AF37421C52C8}"/>
              </a:ext>
            </a:extLst>
          </p:cNvPr>
          <p:cNvGrpSpPr/>
          <p:nvPr/>
        </p:nvGrpSpPr>
        <p:grpSpPr>
          <a:xfrm>
            <a:off x="8254390" y="5760095"/>
            <a:ext cx="3835140" cy="598515"/>
            <a:chOff x="8254390" y="5760095"/>
            <a:chExt cx="3835140" cy="598515"/>
          </a:xfrm>
        </p:grpSpPr>
        <p:pic>
          <p:nvPicPr>
            <p:cNvPr id="8" name="Graphic 8" descr="World with solid fill">
              <a:extLst>
                <a:ext uri="{FF2B5EF4-FFF2-40B4-BE49-F238E27FC236}">
                  <a16:creationId xmlns:a16="http://schemas.microsoft.com/office/drawing/2014/main" id="{38F5C2EF-2944-B5F0-B341-BEF3D193D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254390" y="5792226"/>
              <a:ext cx="300252" cy="277505"/>
            </a:xfrm>
            <a:prstGeom prst="rect">
              <a:avLst/>
            </a:prstGeom>
          </p:spPr>
        </p:pic>
        <p:pic>
          <p:nvPicPr>
            <p:cNvPr id="9" name="Graphic 9" descr="Envelope with solid fill">
              <a:extLst>
                <a:ext uri="{FF2B5EF4-FFF2-40B4-BE49-F238E27FC236}">
                  <a16:creationId xmlns:a16="http://schemas.microsoft.com/office/drawing/2014/main" id="{2ABA01E2-8847-A3BC-81EC-3B28587E8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254390" y="6069731"/>
              <a:ext cx="300252" cy="28887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01F7B4E-109E-F9C6-84C2-E6BCDF633016}"/>
                </a:ext>
              </a:extLst>
            </p:cNvPr>
            <p:cNvSpPr txBox="1"/>
            <p:nvPr/>
          </p:nvSpPr>
          <p:spPr>
            <a:xfrm>
              <a:off x="8554642" y="5760095"/>
              <a:ext cx="3534888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400">
                  <a:effectLst/>
                  <a:hlinkClick r:id="rId9"/>
                </a:rPr>
                <a:t>https://jku-vds-lab.at/biovis22-adelberger</a:t>
              </a:r>
              <a:endParaRPr lang="en-US" sz="1400">
                <a:effectLst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1BAB76E-4444-F529-96D0-9A352FA375B0}"/>
                </a:ext>
              </a:extLst>
            </p:cNvPr>
            <p:cNvSpPr txBox="1"/>
            <p:nvPr/>
          </p:nvSpPr>
          <p:spPr>
            <a:xfrm>
              <a:off x="8554642" y="6023646"/>
              <a:ext cx="2233273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400">
                  <a:ea typeface="+mn-lt"/>
                  <a:cs typeface="+mn-lt"/>
                  <a:hlinkClick r:id="rId10"/>
                </a:rPr>
                <a:t>patrick.adelberger@jku.at</a:t>
              </a:r>
              <a:endParaRPr lang="en-US" sz="1400"/>
            </a:p>
          </p:txBody>
        </p:sp>
      </p:grp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6527AF8-3248-FE78-6C2C-060CB416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12" name="Graphic 12">
            <a:extLst>
              <a:ext uri="{FF2B5EF4-FFF2-40B4-BE49-F238E27FC236}">
                <a16:creationId xmlns:a16="http://schemas.microsoft.com/office/drawing/2014/main" id="{A339521C-C02E-31BF-142C-6288F2926E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038407" y="3533838"/>
            <a:ext cx="2017362" cy="201736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01850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C933F04-7981-0C46-47E2-B1DB439980C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" name="BioVIs_V1_landing_page_short">
            <a:hlinkClick r:id="" action="ppaction://media"/>
            <a:extLst>
              <a:ext uri="{FF2B5EF4-FFF2-40B4-BE49-F238E27FC236}">
                <a16:creationId xmlns:a16="http://schemas.microsoft.com/office/drawing/2014/main" id="{F7A2C1EA-820C-B838-FC3C-69D0D2D582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5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C933F04-7981-0C46-47E2-B1DB439980C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" name="BioVIs_V2_Load_dataset_and_select">
            <a:hlinkClick r:id="" action="ppaction://media"/>
            <a:extLst>
              <a:ext uri="{FF2B5EF4-FFF2-40B4-BE49-F238E27FC236}">
                <a16:creationId xmlns:a16="http://schemas.microsoft.com/office/drawing/2014/main" id="{22AD918C-A50E-67FC-99E8-FE61E148AD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72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C933F04-7981-0C46-47E2-B1DB439980C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0AAACBB-4DF3-CFEE-1DB7-70066F6BB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33"/>
            <a:ext cx="12192000" cy="686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88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C933F04-7981-0C46-47E2-B1DB439980C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470F8CF-9AD6-50D1-F17C-11A005026D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510" t="70243" r="67084" b="21791"/>
          <a:stretch>
            <a:fillRect/>
          </a:stretch>
        </p:blipFill>
        <p:spPr>
          <a:xfrm>
            <a:off x="3233854" y="4817327"/>
            <a:ext cx="780585" cy="546410"/>
          </a:xfrm>
          <a:custGeom>
            <a:avLst/>
            <a:gdLst>
              <a:gd name="connsiteX0" fmla="*/ 43363 w 780585"/>
              <a:gd name="connsiteY0" fmla="*/ 0 h 546410"/>
              <a:gd name="connsiteX1" fmla="*/ 737222 w 780585"/>
              <a:gd name="connsiteY1" fmla="*/ 0 h 546410"/>
              <a:gd name="connsiteX2" fmla="*/ 780585 w 780585"/>
              <a:gd name="connsiteY2" fmla="*/ 43363 h 546410"/>
              <a:gd name="connsiteX3" fmla="*/ 780585 w 780585"/>
              <a:gd name="connsiteY3" fmla="*/ 503047 h 546410"/>
              <a:gd name="connsiteX4" fmla="*/ 737222 w 780585"/>
              <a:gd name="connsiteY4" fmla="*/ 546410 h 546410"/>
              <a:gd name="connsiteX5" fmla="*/ 43363 w 780585"/>
              <a:gd name="connsiteY5" fmla="*/ 546410 h 546410"/>
              <a:gd name="connsiteX6" fmla="*/ 0 w 780585"/>
              <a:gd name="connsiteY6" fmla="*/ 503047 h 546410"/>
              <a:gd name="connsiteX7" fmla="*/ 0 w 780585"/>
              <a:gd name="connsiteY7" fmla="*/ 43363 h 546410"/>
              <a:gd name="connsiteX8" fmla="*/ 43363 w 780585"/>
              <a:gd name="connsiteY8" fmla="*/ 0 h 546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0585" h="546410">
                <a:moveTo>
                  <a:pt x="43363" y="0"/>
                </a:moveTo>
                <a:lnTo>
                  <a:pt x="737222" y="0"/>
                </a:lnTo>
                <a:cubicBezTo>
                  <a:pt x="761171" y="0"/>
                  <a:pt x="780585" y="19414"/>
                  <a:pt x="780585" y="43363"/>
                </a:cubicBezTo>
                <a:lnTo>
                  <a:pt x="780585" y="503047"/>
                </a:lnTo>
                <a:cubicBezTo>
                  <a:pt x="780585" y="526996"/>
                  <a:pt x="761171" y="546410"/>
                  <a:pt x="737222" y="546410"/>
                </a:cubicBezTo>
                <a:lnTo>
                  <a:pt x="43363" y="546410"/>
                </a:lnTo>
                <a:cubicBezTo>
                  <a:pt x="19414" y="546410"/>
                  <a:pt x="0" y="526996"/>
                  <a:pt x="0" y="503047"/>
                </a:cubicBezTo>
                <a:lnTo>
                  <a:pt x="0" y="43363"/>
                </a:lnTo>
                <a:cubicBezTo>
                  <a:pt x="0" y="19414"/>
                  <a:pt x="19414" y="0"/>
                  <a:pt x="43363" y="0"/>
                </a:cubicBezTo>
                <a:close/>
              </a:path>
            </a:pathLst>
          </a:cu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457BCF7-47DD-1976-7D03-8EA6EE84EB6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-464"/>
            <a:ext cx="12192000" cy="6858464"/>
          </a:xfrm>
          <a:custGeom>
            <a:avLst/>
            <a:gdLst>
              <a:gd name="connsiteX0" fmla="*/ 0 w 12184565"/>
              <a:gd name="connsiteY0" fmla="*/ 0 h 6858464"/>
              <a:gd name="connsiteX1" fmla="*/ 12184565 w 12184565"/>
              <a:gd name="connsiteY1" fmla="*/ 0 h 6858464"/>
              <a:gd name="connsiteX2" fmla="*/ 12184565 w 12184565"/>
              <a:gd name="connsiteY2" fmla="*/ 6858464 h 6858464"/>
              <a:gd name="connsiteX3" fmla="*/ 0 w 12184565"/>
              <a:gd name="connsiteY3" fmla="*/ 6858464 h 6858464"/>
              <a:gd name="connsiteX4" fmla="*/ 0 w 12184565"/>
              <a:gd name="connsiteY4" fmla="*/ 0 h 6858464"/>
              <a:gd name="connsiteX5" fmla="*/ 3273500 w 12184565"/>
              <a:gd name="connsiteY5" fmla="*/ 4817559 h 6858464"/>
              <a:gd name="connsiteX6" fmla="*/ 3230137 w 12184565"/>
              <a:gd name="connsiteY6" fmla="*/ 4860922 h 6858464"/>
              <a:gd name="connsiteX7" fmla="*/ 3230137 w 12184565"/>
              <a:gd name="connsiteY7" fmla="*/ 5320606 h 6858464"/>
              <a:gd name="connsiteX8" fmla="*/ 3273500 w 12184565"/>
              <a:gd name="connsiteY8" fmla="*/ 5363969 h 6858464"/>
              <a:gd name="connsiteX9" fmla="*/ 3967359 w 12184565"/>
              <a:gd name="connsiteY9" fmla="*/ 5363969 h 6858464"/>
              <a:gd name="connsiteX10" fmla="*/ 4010722 w 12184565"/>
              <a:gd name="connsiteY10" fmla="*/ 5320606 h 6858464"/>
              <a:gd name="connsiteX11" fmla="*/ 4010722 w 12184565"/>
              <a:gd name="connsiteY11" fmla="*/ 4860922 h 6858464"/>
              <a:gd name="connsiteX12" fmla="*/ 3967359 w 12184565"/>
              <a:gd name="connsiteY12" fmla="*/ 4817559 h 6858464"/>
              <a:gd name="connsiteX13" fmla="*/ 3273500 w 12184565"/>
              <a:gd name="connsiteY13" fmla="*/ 4817559 h 6858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84565" h="6858464">
                <a:moveTo>
                  <a:pt x="0" y="0"/>
                </a:moveTo>
                <a:lnTo>
                  <a:pt x="12184565" y="0"/>
                </a:lnTo>
                <a:lnTo>
                  <a:pt x="12184565" y="6858464"/>
                </a:lnTo>
                <a:lnTo>
                  <a:pt x="0" y="6858464"/>
                </a:lnTo>
                <a:lnTo>
                  <a:pt x="0" y="0"/>
                </a:lnTo>
                <a:close/>
                <a:moveTo>
                  <a:pt x="3273500" y="4817559"/>
                </a:moveTo>
                <a:cubicBezTo>
                  <a:pt x="3249551" y="4817559"/>
                  <a:pt x="3230137" y="4836973"/>
                  <a:pt x="3230137" y="4860922"/>
                </a:cubicBezTo>
                <a:lnTo>
                  <a:pt x="3230137" y="5320606"/>
                </a:lnTo>
                <a:cubicBezTo>
                  <a:pt x="3230137" y="5344555"/>
                  <a:pt x="3249551" y="5363969"/>
                  <a:pt x="3273500" y="5363969"/>
                </a:cubicBezTo>
                <a:lnTo>
                  <a:pt x="3967359" y="5363969"/>
                </a:lnTo>
                <a:cubicBezTo>
                  <a:pt x="3991308" y="5363969"/>
                  <a:pt x="4010722" y="5344555"/>
                  <a:pt x="4010722" y="5320606"/>
                </a:cubicBezTo>
                <a:lnTo>
                  <a:pt x="4010722" y="4860922"/>
                </a:lnTo>
                <a:cubicBezTo>
                  <a:pt x="4010722" y="4836973"/>
                  <a:pt x="3991308" y="4817559"/>
                  <a:pt x="3967359" y="4817559"/>
                </a:cubicBezTo>
                <a:lnTo>
                  <a:pt x="3273500" y="481755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797050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C933F04-7981-0C46-47E2-B1DB439980C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EEDED61-8132-B94E-3DDF-773E7AD2F2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489" t="69840" r="60792" b="21907"/>
          <a:stretch>
            <a:fillRect/>
          </a:stretch>
        </p:blipFill>
        <p:spPr>
          <a:xfrm>
            <a:off x="3962400" y="4789715"/>
            <a:ext cx="818606" cy="566057"/>
          </a:xfrm>
          <a:custGeom>
            <a:avLst/>
            <a:gdLst>
              <a:gd name="connsiteX0" fmla="*/ 30844 w 818606"/>
              <a:gd name="connsiteY0" fmla="*/ 0 h 566057"/>
              <a:gd name="connsiteX1" fmla="*/ 787762 w 818606"/>
              <a:gd name="connsiteY1" fmla="*/ 0 h 566057"/>
              <a:gd name="connsiteX2" fmla="*/ 818606 w 818606"/>
              <a:gd name="connsiteY2" fmla="*/ 30844 h 566057"/>
              <a:gd name="connsiteX3" fmla="*/ 818606 w 818606"/>
              <a:gd name="connsiteY3" fmla="*/ 535213 h 566057"/>
              <a:gd name="connsiteX4" fmla="*/ 787762 w 818606"/>
              <a:gd name="connsiteY4" fmla="*/ 566057 h 566057"/>
              <a:gd name="connsiteX5" fmla="*/ 30844 w 818606"/>
              <a:gd name="connsiteY5" fmla="*/ 566057 h 566057"/>
              <a:gd name="connsiteX6" fmla="*/ 0 w 818606"/>
              <a:gd name="connsiteY6" fmla="*/ 535213 h 566057"/>
              <a:gd name="connsiteX7" fmla="*/ 0 w 818606"/>
              <a:gd name="connsiteY7" fmla="*/ 30844 h 566057"/>
              <a:gd name="connsiteX8" fmla="*/ 30844 w 818606"/>
              <a:gd name="connsiteY8" fmla="*/ 0 h 566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8606" h="566057">
                <a:moveTo>
                  <a:pt x="30844" y="0"/>
                </a:moveTo>
                <a:lnTo>
                  <a:pt x="787762" y="0"/>
                </a:lnTo>
                <a:cubicBezTo>
                  <a:pt x="804797" y="0"/>
                  <a:pt x="818606" y="13809"/>
                  <a:pt x="818606" y="30844"/>
                </a:cubicBezTo>
                <a:lnTo>
                  <a:pt x="818606" y="535213"/>
                </a:lnTo>
                <a:cubicBezTo>
                  <a:pt x="818606" y="552248"/>
                  <a:pt x="804797" y="566057"/>
                  <a:pt x="787762" y="566057"/>
                </a:cubicBezTo>
                <a:lnTo>
                  <a:pt x="30844" y="566057"/>
                </a:lnTo>
                <a:cubicBezTo>
                  <a:pt x="13809" y="566057"/>
                  <a:pt x="0" y="552248"/>
                  <a:pt x="0" y="535213"/>
                </a:cubicBezTo>
                <a:lnTo>
                  <a:pt x="0" y="30844"/>
                </a:lnTo>
                <a:cubicBezTo>
                  <a:pt x="0" y="13809"/>
                  <a:pt x="13809" y="0"/>
                  <a:pt x="30844" y="0"/>
                </a:cubicBezTo>
                <a:close/>
              </a:path>
            </a:pathLst>
          </a:cu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E4CC96D-C27F-EAC5-4ED7-B5D25179BA9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717" y="-232"/>
            <a:ext cx="12184565" cy="6858464"/>
          </a:xfrm>
          <a:custGeom>
            <a:avLst/>
            <a:gdLst>
              <a:gd name="connsiteX0" fmla="*/ 0 w 12184565"/>
              <a:gd name="connsiteY0" fmla="*/ 0 h 6858464"/>
              <a:gd name="connsiteX1" fmla="*/ 12184565 w 12184565"/>
              <a:gd name="connsiteY1" fmla="*/ 0 h 6858464"/>
              <a:gd name="connsiteX2" fmla="*/ 12184565 w 12184565"/>
              <a:gd name="connsiteY2" fmla="*/ 6858464 h 6858464"/>
              <a:gd name="connsiteX3" fmla="*/ 0 w 12184565"/>
              <a:gd name="connsiteY3" fmla="*/ 6858464 h 6858464"/>
              <a:gd name="connsiteX4" fmla="*/ 0 w 12184565"/>
              <a:gd name="connsiteY4" fmla="*/ 0 h 6858464"/>
              <a:gd name="connsiteX5" fmla="*/ 3989527 w 12184565"/>
              <a:gd name="connsiteY5" fmla="*/ 4789946 h 6858464"/>
              <a:gd name="connsiteX6" fmla="*/ 3958683 w 12184565"/>
              <a:gd name="connsiteY6" fmla="*/ 4820790 h 6858464"/>
              <a:gd name="connsiteX7" fmla="*/ 3958683 w 12184565"/>
              <a:gd name="connsiteY7" fmla="*/ 5325159 h 6858464"/>
              <a:gd name="connsiteX8" fmla="*/ 3989527 w 12184565"/>
              <a:gd name="connsiteY8" fmla="*/ 5356003 h 6858464"/>
              <a:gd name="connsiteX9" fmla="*/ 4746445 w 12184565"/>
              <a:gd name="connsiteY9" fmla="*/ 5356003 h 6858464"/>
              <a:gd name="connsiteX10" fmla="*/ 4777289 w 12184565"/>
              <a:gd name="connsiteY10" fmla="*/ 5325159 h 6858464"/>
              <a:gd name="connsiteX11" fmla="*/ 4777289 w 12184565"/>
              <a:gd name="connsiteY11" fmla="*/ 4820790 h 6858464"/>
              <a:gd name="connsiteX12" fmla="*/ 4746445 w 12184565"/>
              <a:gd name="connsiteY12" fmla="*/ 4789946 h 6858464"/>
              <a:gd name="connsiteX13" fmla="*/ 3989527 w 12184565"/>
              <a:gd name="connsiteY13" fmla="*/ 4789946 h 6858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84565" h="6858464">
                <a:moveTo>
                  <a:pt x="0" y="0"/>
                </a:moveTo>
                <a:lnTo>
                  <a:pt x="12184565" y="0"/>
                </a:lnTo>
                <a:lnTo>
                  <a:pt x="12184565" y="6858464"/>
                </a:lnTo>
                <a:lnTo>
                  <a:pt x="0" y="6858464"/>
                </a:lnTo>
                <a:lnTo>
                  <a:pt x="0" y="0"/>
                </a:lnTo>
                <a:close/>
                <a:moveTo>
                  <a:pt x="3989527" y="4789946"/>
                </a:moveTo>
                <a:cubicBezTo>
                  <a:pt x="3972492" y="4789946"/>
                  <a:pt x="3958683" y="4803755"/>
                  <a:pt x="3958683" y="4820790"/>
                </a:cubicBezTo>
                <a:lnTo>
                  <a:pt x="3958683" y="5325159"/>
                </a:lnTo>
                <a:cubicBezTo>
                  <a:pt x="3958683" y="5342194"/>
                  <a:pt x="3972492" y="5356003"/>
                  <a:pt x="3989527" y="5356003"/>
                </a:cubicBezTo>
                <a:lnTo>
                  <a:pt x="4746445" y="5356003"/>
                </a:lnTo>
                <a:cubicBezTo>
                  <a:pt x="4763480" y="5356003"/>
                  <a:pt x="4777289" y="5342194"/>
                  <a:pt x="4777289" y="5325159"/>
                </a:cubicBezTo>
                <a:lnTo>
                  <a:pt x="4777289" y="4820790"/>
                </a:lnTo>
                <a:cubicBezTo>
                  <a:pt x="4777289" y="4803755"/>
                  <a:pt x="4763480" y="4789946"/>
                  <a:pt x="4746445" y="4789946"/>
                </a:cubicBezTo>
                <a:lnTo>
                  <a:pt x="3989527" y="47899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658487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C933F04-7981-0C46-47E2-B1DB439980C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64E58D4-820E-E1D7-245C-F3264AC598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744" t="84841" r="67399" b="7356"/>
          <a:stretch>
            <a:fillRect/>
          </a:stretch>
        </p:blipFill>
        <p:spPr>
          <a:xfrm>
            <a:off x="3260623" y="5822084"/>
            <a:ext cx="714068" cy="535516"/>
          </a:xfrm>
          <a:custGeom>
            <a:avLst/>
            <a:gdLst>
              <a:gd name="connsiteX0" fmla="*/ 29180 w 714068"/>
              <a:gd name="connsiteY0" fmla="*/ 0 h 535516"/>
              <a:gd name="connsiteX1" fmla="*/ 684888 w 714068"/>
              <a:gd name="connsiteY1" fmla="*/ 0 h 535516"/>
              <a:gd name="connsiteX2" fmla="*/ 714068 w 714068"/>
              <a:gd name="connsiteY2" fmla="*/ 29180 h 535516"/>
              <a:gd name="connsiteX3" fmla="*/ 714068 w 714068"/>
              <a:gd name="connsiteY3" fmla="*/ 506336 h 535516"/>
              <a:gd name="connsiteX4" fmla="*/ 684888 w 714068"/>
              <a:gd name="connsiteY4" fmla="*/ 535516 h 535516"/>
              <a:gd name="connsiteX5" fmla="*/ 29180 w 714068"/>
              <a:gd name="connsiteY5" fmla="*/ 535516 h 535516"/>
              <a:gd name="connsiteX6" fmla="*/ 0 w 714068"/>
              <a:gd name="connsiteY6" fmla="*/ 506336 h 535516"/>
              <a:gd name="connsiteX7" fmla="*/ 0 w 714068"/>
              <a:gd name="connsiteY7" fmla="*/ 29180 h 535516"/>
              <a:gd name="connsiteX8" fmla="*/ 29180 w 714068"/>
              <a:gd name="connsiteY8" fmla="*/ 0 h 53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68" h="535516">
                <a:moveTo>
                  <a:pt x="29180" y="0"/>
                </a:moveTo>
                <a:lnTo>
                  <a:pt x="684888" y="0"/>
                </a:lnTo>
                <a:cubicBezTo>
                  <a:pt x="701004" y="0"/>
                  <a:pt x="714068" y="13064"/>
                  <a:pt x="714068" y="29180"/>
                </a:cubicBezTo>
                <a:lnTo>
                  <a:pt x="714068" y="506336"/>
                </a:lnTo>
                <a:cubicBezTo>
                  <a:pt x="714068" y="522452"/>
                  <a:pt x="701004" y="535516"/>
                  <a:pt x="684888" y="535516"/>
                </a:cubicBezTo>
                <a:lnTo>
                  <a:pt x="29180" y="535516"/>
                </a:lnTo>
                <a:cubicBezTo>
                  <a:pt x="13064" y="535516"/>
                  <a:pt x="0" y="522452"/>
                  <a:pt x="0" y="506336"/>
                </a:cubicBezTo>
                <a:lnTo>
                  <a:pt x="0" y="29180"/>
                </a:lnTo>
                <a:cubicBezTo>
                  <a:pt x="0" y="13064"/>
                  <a:pt x="13064" y="0"/>
                  <a:pt x="29180" y="0"/>
                </a:cubicBezTo>
                <a:close/>
              </a:path>
            </a:pathLst>
          </a:cu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3A3CBB3-E5E6-E4E3-6C96-0B1081C42BF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-233"/>
            <a:ext cx="12192000" cy="6862649"/>
          </a:xfrm>
          <a:custGeom>
            <a:avLst/>
            <a:gdLst>
              <a:gd name="connsiteX0" fmla="*/ 0 w 12192000"/>
              <a:gd name="connsiteY0" fmla="*/ 0 h 6862649"/>
              <a:gd name="connsiteX1" fmla="*/ 12192000 w 12192000"/>
              <a:gd name="connsiteY1" fmla="*/ 0 h 6862649"/>
              <a:gd name="connsiteX2" fmla="*/ 12192000 w 12192000"/>
              <a:gd name="connsiteY2" fmla="*/ 6862649 h 6862649"/>
              <a:gd name="connsiteX3" fmla="*/ 0 w 12192000"/>
              <a:gd name="connsiteY3" fmla="*/ 6862649 h 6862649"/>
              <a:gd name="connsiteX4" fmla="*/ 0 w 12192000"/>
              <a:gd name="connsiteY4" fmla="*/ 0 h 6862649"/>
              <a:gd name="connsiteX5" fmla="*/ 3289803 w 12192000"/>
              <a:gd name="connsiteY5" fmla="*/ 5822317 h 6862649"/>
              <a:gd name="connsiteX6" fmla="*/ 3260623 w 12192000"/>
              <a:gd name="connsiteY6" fmla="*/ 5851497 h 6862649"/>
              <a:gd name="connsiteX7" fmla="*/ 3260623 w 12192000"/>
              <a:gd name="connsiteY7" fmla="*/ 6328653 h 6862649"/>
              <a:gd name="connsiteX8" fmla="*/ 3289803 w 12192000"/>
              <a:gd name="connsiteY8" fmla="*/ 6357833 h 6862649"/>
              <a:gd name="connsiteX9" fmla="*/ 3945511 w 12192000"/>
              <a:gd name="connsiteY9" fmla="*/ 6357833 h 6862649"/>
              <a:gd name="connsiteX10" fmla="*/ 3974691 w 12192000"/>
              <a:gd name="connsiteY10" fmla="*/ 6328653 h 6862649"/>
              <a:gd name="connsiteX11" fmla="*/ 3974691 w 12192000"/>
              <a:gd name="connsiteY11" fmla="*/ 5851497 h 6862649"/>
              <a:gd name="connsiteX12" fmla="*/ 3945511 w 12192000"/>
              <a:gd name="connsiteY12" fmla="*/ 5822317 h 6862649"/>
              <a:gd name="connsiteX13" fmla="*/ 3289803 w 12192000"/>
              <a:gd name="connsiteY13" fmla="*/ 5822317 h 686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62649">
                <a:moveTo>
                  <a:pt x="0" y="0"/>
                </a:moveTo>
                <a:lnTo>
                  <a:pt x="12192000" y="0"/>
                </a:lnTo>
                <a:lnTo>
                  <a:pt x="12192000" y="6862649"/>
                </a:lnTo>
                <a:lnTo>
                  <a:pt x="0" y="6862649"/>
                </a:lnTo>
                <a:lnTo>
                  <a:pt x="0" y="0"/>
                </a:lnTo>
                <a:close/>
                <a:moveTo>
                  <a:pt x="3289803" y="5822317"/>
                </a:moveTo>
                <a:cubicBezTo>
                  <a:pt x="3273687" y="5822317"/>
                  <a:pt x="3260623" y="5835381"/>
                  <a:pt x="3260623" y="5851497"/>
                </a:cubicBezTo>
                <a:lnTo>
                  <a:pt x="3260623" y="6328653"/>
                </a:lnTo>
                <a:cubicBezTo>
                  <a:pt x="3260623" y="6344769"/>
                  <a:pt x="3273687" y="6357833"/>
                  <a:pt x="3289803" y="6357833"/>
                </a:cubicBezTo>
                <a:lnTo>
                  <a:pt x="3945511" y="6357833"/>
                </a:lnTo>
                <a:cubicBezTo>
                  <a:pt x="3961627" y="6357833"/>
                  <a:pt x="3974691" y="6344769"/>
                  <a:pt x="3974691" y="6328653"/>
                </a:cubicBezTo>
                <a:lnTo>
                  <a:pt x="3974691" y="5851497"/>
                </a:lnTo>
                <a:cubicBezTo>
                  <a:pt x="3974691" y="5835381"/>
                  <a:pt x="3961627" y="5822317"/>
                  <a:pt x="3945511" y="5822317"/>
                </a:cubicBezTo>
                <a:lnTo>
                  <a:pt x="3289803" y="582231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77127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C933F04-7981-0C46-47E2-B1DB439980C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2AC0659-6830-8346-C33B-3458B983FC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306" t="84828" r="60837" b="7369"/>
          <a:stretch>
            <a:fillRect/>
          </a:stretch>
        </p:blipFill>
        <p:spPr>
          <a:xfrm>
            <a:off x="4060723" y="5821200"/>
            <a:ext cx="714068" cy="535516"/>
          </a:xfrm>
          <a:custGeom>
            <a:avLst/>
            <a:gdLst>
              <a:gd name="connsiteX0" fmla="*/ 29180 w 714068"/>
              <a:gd name="connsiteY0" fmla="*/ 0 h 535516"/>
              <a:gd name="connsiteX1" fmla="*/ 684888 w 714068"/>
              <a:gd name="connsiteY1" fmla="*/ 0 h 535516"/>
              <a:gd name="connsiteX2" fmla="*/ 714068 w 714068"/>
              <a:gd name="connsiteY2" fmla="*/ 29180 h 535516"/>
              <a:gd name="connsiteX3" fmla="*/ 714068 w 714068"/>
              <a:gd name="connsiteY3" fmla="*/ 506336 h 535516"/>
              <a:gd name="connsiteX4" fmla="*/ 684888 w 714068"/>
              <a:gd name="connsiteY4" fmla="*/ 535516 h 535516"/>
              <a:gd name="connsiteX5" fmla="*/ 29180 w 714068"/>
              <a:gd name="connsiteY5" fmla="*/ 535516 h 535516"/>
              <a:gd name="connsiteX6" fmla="*/ 0 w 714068"/>
              <a:gd name="connsiteY6" fmla="*/ 506336 h 535516"/>
              <a:gd name="connsiteX7" fmla="*/ 0 w 714068"/>
              <a:gd name="connsiteY7" fmla="*/ 29180 h 535516"/>
              <a:gd name="connsiteX8" fmla="*/ 29180 w 714068"/>
              <a:gd name="connsiteY8" fmla="*/ 0 h 53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68" h="535516">
                <a:moveTo>
                  <a:pt x="29180" y="0"/>
                </a:moveTo>
                <a:lnTo>
                  <a:pt x="684888" y="0"/>
                </a:lnTo>
                <a:cubicBezTo>
                  <a:pt x="701004" y="0"/>
                  <a:pt x="714068" y="13064"/>
                  <a:pt x="714068" y="29180"/>
                </a:cubicBezTo>
                <a:lnTo>
                  <a:pt x="714068" y="506336"/>
                </a:lnTo>
                <a:cubicBezTo>
                  <a:pt x="714068" y="522452"/>
                  <a:pt x="701004" y="535516"/>
                  <a:pt x="684888" y="535516"/>
                </a:cubicBezTo>
                <a:lnTo>
                  <a:pt x="29180" y="535516"/>
                </a:lnTo>
                <a:cubicBezTo>
                  <a:pt x="13064" y="535516"/>
                  <a:pt x="0" y="522452"/>
                  <a:pt x="0" y="506336"/>
                </a:cubicBezTo>
                <a:lnTo>
                  <a:pt x="0" y="29180"/>
                </a:lnTo>
                <a:cubicBezTo>
                  <a:pt x="0" y="13064"/>
                  <a:pt x="13064" y="0"/>
                  <a:pt x="29180" y="0"/>
                </a:cubicBezTo>
                <a:close/>
              </a:path>
            </a:pathLst>
          </a:cu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24282B2-1D87-0E6D-04BB-E1FC9CB8339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-233"/>
            <a:ext cx="12192000" cy="6862649"/>
          </a:xfrm>
          <a:custGeom>
            <a:avLst/>
            <a:gdLst>
              <a:gd name="connsiteX0" fmla="*/ 0 w 12192000"/>
              <a:gd name="connsiteY0" fmla="*/ 0 h 6862649"/>
              <a:gd name="connsiteX1" fmla="*/ 12192000 w 12192000"/>
              <a:gd name="connsiteY1" fmla="*/ 0 h 6862649"/>
              <a:gd name="connsiteX2" fmla="*/ 12192000 w 12192000"/>
              <a:gd name="connsiteY2" fmla="*/ 6862649 h 6862649"/>
              <a:gd name="connsiteX3" fmla="*/ 0 w 12192000"/>
              <a:gd name="connsiteY3" fmla="*/ 6862649 h 6862649"/>
              <a:gd name="connsiteX4" fmla="*/ 0 w 12192000"/>
              <a:gd name="connsiteY4" fmla="*/ 0 h 6862649"/>
              <a:gd name="connsiteX5" fmla="*/ 4089903 w 12192000"/>
              <a:gd name="connsiteY5" fmla="*/ 5821433 h 6862649"/>
              <a:gd name="connsiteX6" fmla="*/ 4060723 w 12192000"/>
              <a:gd name="connsiteY6" fmla="*/ 5850613 h 6862649"/>
              <a:gd name="connsiteX7" fmla="*/ 4060723 w 12192000"/>
              <a:gd name="connsiteY7" fmla="*/ 6327769 h 6862649"/>
              <a:gd name="connsiteX8" fmla="*/ 4089903 w 12192000"/>
              <a:gd name="connsiteY8" fmla="*/ 6356949 h 6862649"/>
              <a:gd name="connsiteX9" fmla="*/ 4745611 w 12192000"/>
              <a:gd name="connsiteY9" fmla="*/ 6356949 h 6862649"/>
              <a:gd name="connsiteX10" fmla="*/ 4774791 w 12192000"/>
              <a:gd name="connsiteY10" fmla="*/ 6327769 h 6862649"/>
              <a:gd name="connsiteX11" fmla="*/ 4774791 w 12192000"/>
              <a:gd name="connsiteY11" fmla="*/ 5850613 h 6862649"/>
              <a:gd name="connsiteX12" fmla="*/ 4745611 w 12192000"/>
              <a:gd name="connsiteY12" fmla="*/ 5821433 h 6862649"/>
              <a:gd name="connsiteX13" fmla="*/ 4089903 w 12192000"/>
              <a:gd name="connsiteY13" fmla="*/ 5821433 h 686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62649">
                <a:moveTo>
                  <a:pt x="0" y="0"/>
                </a:moveTo>
                <a:lnTo>
                  <a:pt x="12192000" y="0"/>
                </a:lnTo>
                <a:lnTo>
                  <a:pt x="12192000" y="6862649"/>
                </a:lnTo>
                <a:lnTo>
                  <a:pt x="0" y="6862649"/>
                </a:lnTo>
                <a:lnTo>
                  <a:pt x="0" y="0"/>
                </a:lnTo>
                <a:close/>
                <a:moveTo>
                  <a:pt x="4089903" y="5821433"/>
                </a:moveTo>
                <a:cubicBezTo>
                  <a:pt x="4073787" y="5821433"/>
                  <a:pt x="4060723" y="5834497"/>
                  <a:pt x="4060723" y="5850613"/>
                </a:cubicBezTo>
                <a:lnTo>
                  <a:pt x="4060723" y="6327769"/>
                </a:lnTo>
                <a:cubicBezTo>
                  <a:pt x="4060723" y="6343885"/>
                  <a:pt x="4073787" y="6356949"/>
                  <a:pt x="4089903" y="6356949"/>
                </a:cubicBezTo>
                <a:lnTo>
                  <a:pt x="4745611" y="6356949"/>
                </a:lnTo>
                <a:cubicBezTo>
                  <a:pt x="4761727" y="6356949"/>
                  <a:pt x="4774791" y="6343885"/>
                  <a:pt x="4774791" y="6327769"/>
                </a:cubicBezTo>
                <a:lnTo>
                  <a:pt x="4774791" y="5850613"/>
                </a:lnTo>
                <a:cubicBezTo>
                  <a:pt x="4774791" y="5834497"/>
                  <a:pt x="4761727" y="5821433"/>
                  <a:pt x="4745611" y="5821433"/>
                </a:cubicBezTo>
                <a:lnTo>
                  <a:pt x="4089903" y="582143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73173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C933F04-7981-0C46-47E2-B1DB439980C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5F9B90E-9C2F-74CB-3913-65D79ED102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947" t="84828" r="54196" b="7369"/>
          <a:stretch>
            <a:fillRect/>
          </a:stretch>
        </p:blipFill>
        <p:spPr>
          <a:xfrm>
            <a:off x="4870348" y="5821200"/>
            <a:ext cx="714068" cy="535516"/>
          </a:xfrm>
          <a:custGeom>
            <a:avLst/>
            <a:gdLst>
              <a:gd name="connsiteX0" fmla="*/ 29180 w 714068"/>
              <a:gd name="connsiteY0" fmla="*/ 0 h 535516"/>
              <a:gd name="connsiteX1" fmla="*/ 684888 w 714068"/>
              <a:gd name="connsiteY1" fmla="*/ 0 h 535516"/>
              <a:gd name="connsiteX2" fmla="*/ 714068 w 714068"/>
              <a:gd name="connsiteY2" fmla="*/ 29180 h 535516"/>
              <a:gd name="connsiteX3" fmla="*/ 714068 w 714068"/>
              <a:gd name="connsiteY3" fmla="*/ 506336 h 535516"/>
              <a:gd name="connsiteX4" fmla="*/ 684888 w 714068"/>
              <a:gd name="connsiteY4" fmla="*/ 535516 h 535516"/>
              <a:gd name="connsiteX5" fmla="*/ 29180 w 714068"/>
              <a:gd name="connsiteY5" fmla="*/ 535516 h 535516"/>
              <a:gd name="connsiteX6" fmla="*/ 0 w 714068"/>
              <a:gd name="connsiteY6" fmla="*/ 506336 h 535516"/>
              <a:gd name="connsiteX7" fmla="*/ 0 w 714068"/>
              <a:gd name="connsiteY7" fmla="*/ 29180 h 535516"/>
              <a:gd name="connsiteX8" fmla="*/ 29180 w 714068"/>
              <a:gd name="connsiteY8" fmla="*/ 0 h 53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68" h="535516">
                <a:moveTo>
                  <a:pt x="29180" y="0"/>
                </a:moveTo>
                <a:lnTo>
                  <a:pt x="684888" y="0"/>
                </a:lnTo>
                <a:cubicBezTo>
                  <a:pt x="701004" y="0"/>
                  <a:pt x="714068" y="13064"/>
                  <a:pt x="714068" y="29180"/>
                </a:cubicBezTo>
                <a:lnTo>
                  <a:pt x="714068" y="506336"/>
                </a:lnTo>
                <a:cubicBezTo>
                  <a:pt x="714068" y="522452"/>
                  <a:pt x="701004" y="535516"/>
                  <a:pt x="684888" y="535516"/>
                </a:cubicBezTo>
                <a:lnTo>
                  <a:pt x="29180" y="535516"/>
                </a:lnTo>
                <a:cubicBezTo>
                  <a:pt x="13064" y="535516"/>
                  <a:pt x="0" y="522452"/>
                  <a:pt x="0" y="506336"/>
                </a:cubicBezTo>
                <a:lnTo>
                  <a:pt x="0" y="29180"/>
                </a:lnTo>
                <a:cubicBezTo>
                  <a:pt x="0" y="13064"/>
                  <a:pt x="13064" y="0"/>
                  <a:pt x="29180" y="0"/>
                </a:cubicBezTo>
                <a:close/>
              </a:path>
            </a:pathLst>
          </a:cu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2DF03A4-4310-FFDA-9C35-CF421BF1EB7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-233"/>
            <a:ext cx="12192000" cy="6862649"/>
          </a:xfrm>
          <a:custGeom>
            <a:avLst/>
            <a:gdLst>
              <a:gd name="connsiteX0" fmla="*/ 0 w 12192000"/>
              <a:gd name="connsiteY0" fmla="*/ 0 h 6862649"/>
              <a:gd name="connsiteX1" fmla="*/ 12192000 w 12192000"/>
              <a:gd name="connsiteY1" fmla="*/ 0 h 6862649"/>
              <a:gd name="connsiteX2" fmla="*/ 12192000 w 12192000"/>
              <a:gd name="connsiteY2" fmla="*/ 6862649 h 6862649"/>
              <a:gd name="connsiteX3" fmla="*/ 0 w 12192000"/>
              <a:gd name="connsiteY3" fmla="*/ 6862649 h 6862649"/>
              <a:gd name="connsiteX4" fmla="*/ 0 w 12192000"/>
              <a:gd name="connsiteY4" fmla="*/ 0 h 6862649"/>
              <a:gd name="connsiteX5" fmla="*/ 4899528 w 12192000"/>
              <a:gd name="connsiteY5" fmla="*/ 5821433 h 6862649"/>
              <a:gd name="connsiteX6" fmla="*/ 4870348 w 12192000"/>
              <a:gd name="connsiteY6" fmla="*/ 5850613 h 6862649"/>
              <a:gd name="connsiteX7" fmla="*/ 4870348 w 12192000"/>
              <a:gd name="connsiteY7" fmla="*/ 6327769 h 6862649"/>
              <a:gd name="connsiteX8" fmla="*/ 4899528 w 12192000"/>
              <a:gd name="connsiteY8" fmla="*/ 6356949 h 6862649"/>
              <a:gd name="connsiteX9" fmla="*/ 5555236 w 12192000"/>
              <a:gd name="connsiteY9" fmla="*/ 6356949 h 6862649"/>
              <a:gd name="connsiteX10" fmla="*/ 5584416 w 12192000"/>
              <a:gd name="connsiteY10" fmla="*/ 6327769 h 6862649"/>
              <a:gd name="connsiteX11" fmla="*/ 5584416 w 12192000"/>
              <a:gd name="connsiteY11" fmla="*/ 5850613 h 6862649"/>
              <a:gd name="connsiteX12" fmla="*/ 5555236 w 12192000"/>
              <a:gd name="connsiteY12" fmla="*/ 5821433 h 6862649"/>
              <a:gd name="connsiteX13" fmla="*/ 4899528 w 12192000"/>
              <a:gd name="connsiteY13" fmla="*/ 5821433 h 686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62649">
                <a:moveTo>
                  <a:pt x="0" y="0"/>
                </a:moveTo>
                <a:lnTo>
                  <a:pt x="12192000" y="0"/>
                </a:lnTo>
                <a:lnTo>
                  <a:pt x="12192000" y="6862649"/>
                </a:lnTo>
                <a:lnTo>
                  <a:pt x="0" y="6862649"/>
                </a:lnTo>
                <a:lnTo>
                  <a:pt x="0" y="0"/>
                </a:lnTo>
                <a:close/>
                <a:moveTo>
                  <a:pt x="4899528" y="5821433"/>
                </a:moveTo>
                <a:cubicBezTo>
                  <a:pt x="4883412" y="5821433"/>
                  <a:pt x="4870348" y="5834497"/>
                  <a:pt x="4870348" y="5850613"/>
                </a:cubicBezTo>
                <a:lnTo>
                  <a:pt x="4870348" y="6327769"/>
                </a:lnTo>
                <a:cubicBezTo>
                  <a:pt x="4870348" y="6343885"/>
                  <a:pt x="4883412" y="6356949"/>
                  <a:pt x="4899528" y="6356949"/>
                </a:cubicBezTo>
                <a:lnTo>
                  <a:pt x="5555236" y="6356949"/>
                </a:lnTo>
                <a:cubicBezTo>
                  <a:pt x="5571352" y="6356949"/>
                  <a:pt x="5584416" y="6343885"/>
                  <a:pt x="5584416" y="6327769"/>
                </a:cubicBezTo>
                <a:lnTo>
                  <a:pt x="5584416" y="5850613"/>
                </a:lnTo>
                <a:cubicBezTo>
                  <a:pt x="5584416" y="5834497"/>
                  <a:pt x="5571352" y="5821433"/>
                  <a:pt x="5555236" y="5821433"/>
                </a:cubicBezTo>
                <a:lnTo>
                  <a:pt x="4899528" y="582143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70906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C933F04-7981-0C46-47E2-B1DB439980C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0AAACBB-4DF3-CFEE-1DB7-70066F6BB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" y="-232"/>
            <a:ext cx="12184565" cy="685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80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C933F04-7981-0C46-47E2-B1DB439980C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3" name="BioVIs_V4_view_visualizations">
            <a:hlinkClick r:id="" action="ppaction://media"/>
            <a:extLst>
              <a:ext uri="{FF2B5EF4-FFF2-40B4-BE49-F238E27FC236}">
                <a16:creationId xmlns:a16="http://schemas.microsoft.com/office/drawing/2014/main" id="{E7C52872-0C24-94A6-7356-685F75BE56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3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72C87-A30B-64DE-EBB9-91839E554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Team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7B4EEEEE-B63C-FA0F-75E6-615F3EC7E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850" y="1349634"/>
            <a:ext cx="1702159" cy="1702159"/>
          </a:xfrm>
          <a:prstGeom prst="rect">
            <a:avLst/>
          </a:prstGeom>
          <a:ln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96EC84AF-43B6-F033-A75E-2735161AA7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4454" y="1359794"/>
            <a:ext cx="1702157" cy="1690019"/>
          </a:xfrm>
          <a:prstGeom prst="rect">
            <a:avLst/>
          </a:prstGeom>
          <a:ln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8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AED76E92-80B7-BE3F-71D9-8DF243E822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60" t="-316" r="5650" b="316"/>
          <a:stretch/>
        </p:blipFill>
        <p:spPr>
          <a:xfrm>
            <a:off x="9315897" y="1349634"/>
            <a:ext cx="1656413" cy="1694861"/>
          </a:xfrm>
          <a:prstGeom prst="rect">
            <a:avLst/>
          </a:prstGeom>
          <a:ln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Graphic 9">
            <a:extLst>
              <a:ext uri="{FF2B5EF4-FFF2-40B4-BE49-F238E27FC236}">
                <a16:creationId xmlns:a16="http://schemas.microsoft.com/office/drawing/2014/main" id="{6E5D392F-09A7-A620-72A4-8D2234FBBA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7681" y="1769493"/>
            <a:ext cx="2743198" cy="860293"/>
          </a:xfrm>
          <a:prstGeom prst="rect">
            <a:avLst/>
          </a:prstGeom>
          <a:effectLst/>
        </p:spPr>
      </p:pic>
      <p:pic>
        <p:nvPicPr>
          <p:cNvPr id="10" name="Picture 10" descr="A picture containing wall, person, indoor, person&#10;&#10;Description automatically generated">
            <a:extLst>
              <a:ext uri="{FF2B5EF4-FFF2-40B4-BE49-F238E27FC236}">
                <a16:creationId xmlns:a16="http://schemas.microsoft.com/office/drawing/2014/main" id="{AD97F4A1-2EF0-E193-F733-27D2486C8A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15303" y="4038211"/>
            <a:ext cx="1653905" cy="1696640"/>
          </a:xfrm>
          <a:prstGeom prst="rect">
            <a:avLst/>
          </a:prstGeom>
          <a:ln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1" descr="A picture containing text, tableware, dishware&#10;&#10;Description automatically generated">
            <a:extLst>
              <a:ext uri="{FF2B5EF4-FFF2-40B4-BE49-F238E27FC236}">
                <a16:creationId xmlns:a16="http://schemas.microsoft.com/office/drawing/2014/main" id="{53385EA6-5001-9815-13A2-11521EEF54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680" y="4476543"/>
            <a:ext cx="2743241" cy="8309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F0AAF13-67F1-2524-D952-CD1B674342EC}"/>
              </a:ext>
            </a:extLst>
          </p:cNvPr>
          <p:cNvSpPr/>
          <p:nvPr/>
        </p:nvSpPr>
        <p:spPr>
          <a:xfrm>
            <a:off x="4481624" y="3051793"/>
            <a:ext cx="1701269" cy="2672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000000"/>
                </a:solidFill>
                <a:cs typeface="Arial"/>
              </a:rPr>
              <a:t>Patrick Adelberger</a:t>
            </a: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632D19-88DD-77D2-E9D6-A9BBBBF756F9}"/>
              </a:ext>
            </a:extLst>
          </p:cNvPr>
          <p:cNvSpPr/>
          <p:nvPr/>
        </p:nvSpPr>
        <p:spPr>
          <a:xfrm>
            <a:off x="6895623" y="3051793"/>
            <a:ext cx="1701270" cy="2672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>
                <a:solidFill>
                  <a:srgbClr val="000000"/>
                </a:solidFill>
                <a:cs typeface="Arial"/>
              </a:rPr>
              <a:t>Klaus </a:t>
            </a:r>
            <a:r>
              <a:rPr lang="en-US" sz="1200" err="1">
                <a:solidFill>
                  <a:srgbClr val="000000"/>
                </a:solidFill>
                <a:cs typeface="Arial"/>
              </a:rPr>
              <a:t>Eckelt</a:t>
            </a:r>
            <a:endParaRPr lang="en-US" sz="1200" err="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3B098C-FBD4-B56B-855A-50E7C9F77C6A}"/>
              </a:ext>
            </a:extLst>
          </p:cNvPr>
          <p:cNvSpPr/>
          <p:nvPr/>
        </p:nvSpPr>
        <p:spPr>
          <a:xfrm>
            <a:off x="9326243" y="3051793"/>
            <a:ext cx="1653645" cy="2672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>
                <a:solidFill>
                  <a:srgbClr val="000000"/>
                </a:solidFill>
                <a:cs typeface="Arial"/>
              </a:rPr>
              <a:t>Marc Streit</a:t>
            </a:r>
            <a:endParaRPr lang="en-US" sz="12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0CEACE-1403-AED3-1C42-E224356F61CF}"/>
              </a:ext>
            </a:extLst>
          </p:cNvPr>
          <p:cNvSpPr/>
          <p:nvPr/>
        </p:nvSpPr>
        <p:spPr>
          <a:xfrm>
            <a:off x="9315897" y="5760667"/>
            <a:ext cx="1653646" cy="2751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>
                <a:solidFill>
                  <a:srgbClr val="000000"/>
                </a:solidFill>
                <a:cs typeface="Arial"/>
              </a:rPr>
              <a:t>Christian </a:t>
            </a:r>
            <a:r>
              <a:rPr lang="en-US" sz="1200" err="1">
                <a:solidFill>
                  <a:srgbClr val="000000"/>
                </a:solidFill>
                <a:cs typeface="Arial"/>
              </a:rPr>
              <a:t>Haslinger</a:t>
            </a:r>
            <a:endParaRPr lang="en-US" sz="1200"/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1E48CE02-4667-E4D2-7DC5-0881C641969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8" name="Picture 18">
            <a:extLst>
              <a:ext uri="{FF2B5EF4-FFF2-40B4-BE49-F238E27FC236}">
                <a16:creationId xmlns:a16="http://schemas.microsoft.com/office/drawing/2014/main" id="{79E7D547-7B5F-2B12-AE5C-DECDBFBF1B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81625" y="4030044"/>
            <a:ext cx="1701269" cy="1701269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9">
            <a:extLst>
              <a:ext uri="{FF2B5EF4-FFF2-40B4-BE49-F238E27FC236}">
                <a16:creationId xmlns:a16="http://schemas.microsoft.com/office/drawing/2014/main" id="{B41758A5-2550-0124-99EE-74AF352BA0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08746" y="4033448"/>
            <a:ext cx="1697865" cy="169786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3028FC0-8BA3-6EA6-79D7-B8340CE8A533}"/>
              </a:ext>
            </a:extLst>
          </p:cNvPr>
          <p:cNvSpPr/>
          <p:nvPr/>
        </p:nvSpPr>
        <p:spPr>
          <a:xfrm>
            <a:off x="6895623" y="5732250"/>
            <a:ext cx="1701270" cy="2672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>
                <a:solidFill>
                  <a:srgbClr val="000000"/>
                </a:solidFill>
                <a:cs typeface="Arial"/>
              </a:rPr>
              <a:t>Markus Bauer</a:t>
            </a:r>
            <a:endParaRPr lang="en-US" sz="12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C98FAF-8FE5-449F-FEBE-C2FCD1F63E85}"/>
              </a:ext>
            </a:extLst>
          </p:cNvPr>
          <p:cNvSpPr/>
          <p:nvPr/>
        </p:nvSpPr>
        <p:spPr>
          <a:xfrm>
            <a:off x="4481812" y="5760667"/>
            <a:ext cx="1701270" cy="2672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>
                <a:solidFill>
                  <a:srgbClr val="000000"/>
                </a:solidFill>
                <a:cs typeface="Arial"/>
              </a:rPr>
              <a:t>Thomas </a:t>
            </a:r>
            <a:r>
              <a:rPr lang="en-US" sz="1200" err="1">
                <a:solidFill>
                  <a:srgbClr val="000000"/>
                </a:solidFill>
                <a:cs typeface="Arial"/>
              </a:rPr>
              <a:t>Zichner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126687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C933F04-7981-0C46-47E2-B1DB439980C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2" name="BioVIs_V5_create_NSCLC">
            <a:hlinkClick r:id="" action="ppaction://media"/>
            <a:extLst>
              <a:ext uri="{FF2B5EF4-FFF2-40B4-BE49-F238E27FC236}">
                <a16:creationId xmlns:a16="http://schemas.microsoft.com/office/drawing/2014/main" id="{0B75B93A-905C-F93D-4813-4CAB3E12A8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3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C933F04-7981-0C46-47E2-B1DB439980C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3" name="BioVIs_V6_create_colorectal_short">
            <a:hlinkClick r:id="" action="ppaction://media"/>
            <a:extLst>
              <a:ext uri="{FF2B5EF4-FFF2-40B4-BE49-F238E27FC236}">
                <a16:creationId xmlns:a16="http://schemas.microsoft.com/office/drawing/2014/main" id="{652C2F7B-3667-2634-72EC-A17279AD53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90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C933F04-7981-0C46-47E2-B1DB439980C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2" name="BioVIs_V7_view_age">
            <a:hlinkClick r:id="" action="ppaction://media"/>
            <a:extLst>
              <a:ext uri="{FF2B5EF4-FFF2-40B4-BE49-F238E27FC236}">
                <a16:creationId xmlns:a16="http://schemas.microsoft.com/office/drawing/2014/main" id="{135F389F-A6A1-09BF-B357-83C20A980E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8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C933F04-7981-0C46-47E2-B1DB439980C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2" name="BioVIs_V8_Compare_age_gender">
            <a:hlinkClick r:id="" action="ppaction://media"/>
            <a:extLst>
              <a:ext uri="{FF2B5EF4-FFF2-40B4-BE49-F238E27FC236}">
                <a16:creationId xmlns:a16="http://schemas.microsoft.com/office/drawing/2014/main" id="{0028304F-EBBE-E5AA-DB0E-5E22CCF109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07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C933F04-7981-0C46-47E2-B1DB439980C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2" name="BioVIs_V9-10_Split_race_gender">
            <a:hlinkClick r:id="" action="ppaction://media"/>
            <a:extLst>
              <a:ext uri="{FF2B5EF4-FFF2-40B4-BE49-F238E27FC236}">
                <a16:creationId xmlns:a16="http://schemas.microsoft.com/office/drawing/2014/main" id="{21DF6783-E8CD-2239-C22B-61AA1306D8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88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C933F04-7981-0C46-47E2-B1DB439980C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3" name="BioVIs_V11_View_KRAS_AAMutated_new">
            <a:hlinkClick r:id="" action="ppaction://media"/>
            <a:extLst>
              <a:ext uri="{FF2B5EF4-FFF2-40B4-BE49-F238E27FC236}">
                <a16:creationId xmlns:a16="http://schemas.microsoft.com/office/drawing/2014/main" id="{7108AE1E-40B6-BDF0-A546-8D4FFE4950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5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C933F04-7981-0C46-47E2-B1DB439980C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3" name="BioVIs_V12_Prevalence_new">
            <a:hlinkClick r:id="" action="ppaction://media"/>
            <a:extLst>
              <a:ext uri="{FF2B5EF4-FFF2-40B4-BE49-F238E27FC236}">
                <a16:creationId xmlns:a16="http://schemas.microsoft.com/office/drawing/2014/main" id="{9B99CD0C-ED67-DF6B-FECD-3639EF3339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3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C933F04-7981-0C46-47E2-B1DB439980C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3" name="BioVIs_V13_Inspect_items_short">
            <a:hlinkClick r:id="" action="ppaction://media"/>
            <a:extLst>
              <a:ext uri="{FF2B5EF4-FFF2-40B4-BE49-F238E27FC236}">
                <a16:creationId xmlns:a16="http://schemas.microsoft.com/office/drawing/2014/main" id="{23F91550-1733-352A-8688-63DF523DC2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9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C933F04-7981-0C46-47E2-B1DB439980C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4" name="BioVIs_V14_Sessions_new">
            <a:hlinkClick r:id="" action="ppaction://media"/>
            <a:extLst>
              <a:ext uri="{FF2B5EF4-FFF2-40B4-BE49-F238E27FC236}">
                <a16:creationId xmlns:a16="http://schemas.microsoft.com/office/drawing/2014/main" id="{9F8AB30A-AB3D-4DDC-F3D2-D2F1E83460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8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64BB8-0BA9-2ED9-40FA-57224A7EC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Work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DF3D538-8DE8-E9A0-B1BF-3863C4E6A47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7" name="Picture 7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BF5B2EE1-71A8-606E-0AC7-939FDC891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0" y="1314451"/>
            <a:ext cx="5348126" cy="29993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24DFB39-CA70-CDC3-391F-058E363D4921}"/>
              </a:ext>
            </a:extLst>
          </p:cNvPr>
          <p:cNvSpPr txBox="1"/>
          <p:nvPr/>
        </p:nvSpPr>
        <p:spPr>
          <a:xfrm>
            <a:off x="486000" y="4363780"/>
            <a:ext cx="22272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err="1">
                <a:cs typeface="Arial"/>
              </a:rPr>
              <a:t>CBioPortal</a:t>
            </a:r>
            <a:r>
              <a:rPr lang="en-US" sz="800">
                <a:cs typeface="Arial"/>
              </a:rPr>
              <a:t>, </a:t>
            </a:r>
            <a:r>
              <a:rPr lang="en-US" sz="800">
                <a:hlinkClick r:id="rId4"/>
              </a:rPr>
              <a:t>https://genie.cbioportal.org/</a:t>
            </a:r>
            <a:r>
              <a:rPr lang="en-US" sz="800"/>
              <a:t> </a:t>
            </a:r>
            <a:endParaRPr lang="en-US" sz="8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4199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13C5E6B-FE00-C8D6-D642-3155A8C02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212" y="1000911"/>
            <a:ext cx="4949288" cy="39769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2C94FFBE-7A03-63D3-AE07-36F7AF106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Motivation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94FB21-3079-E0B6-A076-CBA54CD467D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349728-792D-EFD6-8818-EEDFFC5DC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600" y="1039605"/>
            <a:ext cx="5746630" cy="39738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10" descr="Graphical user interface, chart, application&#10;&#10;Description automatically generated">
            <a:extLst>
              <a:ext uri="{FF2B5EF4-FFF2-40B4-BE49-F238E27FC236}">
                <a16:creationId xmlns:a16="http://schemas.microsoft.com/office/drawing/2014/main" id="{DA4ED937-7EBD-66AF-67E3-29BF21A77C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7132" y="3147484"/>
            <a:ext cx="4042468" cy="29563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DE23683A-EF16-381D-62CD-7C618777A9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2429" y="3240965"/>
            <a:ext cx="3328887" cy="286284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8225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64BB8-0BA9-2ED9-40FA-57224A7EC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Work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DF3D538-8DE8-E9A0-B1BF-3863C4E6A47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7" name="Picture 7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BF5B2EE1-71A8-606E-0AC7-939FDC891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0" y="1314451"/>
            <a:ext cx="5348126" cy="29993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E6935CF8-C105-3FCB-7167-AB1B916840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0731" y="1913391"/>
            <a:ext cx="5394538" cy="30312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24DFB39-CA70-CDC3-391F-058E363D4921}"/>
              </a:ext>
            </a:extLst>
          </p:cNvPr>
          <p:cNvSpPr txBox="1"/>
          <p:nvPr/>
        </p:nvSpPr>
        <p:spPr>
          <a:xfrm>
            <a:off x="486000" y="4363780"/>
            <a:ext cx="22272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err="1">
                <a:cs typeface="Arial"/>
              </a:rPr>
              <a:t>CBioPortal</a:t>
            </a:r>
            <a:r>
              <a:rPr lang="en-US" sz="800">
                <a:cs typeface="Arial"/>
              </a:rPr>
              <a:t>, </a:t>
            </a:r>
            <a:r>
              <a:rPr lang="en-US" sz="800">
                <a:hlinkClick r:id="rId5"/>
              </a:rPr>
              <a:t>https://genie.cbioportal.org/</a:t>
            </a:r>
            <a:r>
              <a:rPr lang="en-US" sz="800"/>
              <a:t> </a:t>
            </a:r>
            <a:endParaRPr lang="en-US" sz="8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9003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64BB8-0BA9-2ED9-40FA-57224A7EC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Work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DF3D538-8DE8-E9A0-B1BF-3863C4E6A47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7" name="Picture 7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BF5B2EE1-71A8-606E-0AC7-939FDC891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0" y="1314451"/>
            <a:ext cx="5348126" cy="29993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E6935CF8-C105-3FCB-7167-AB1B916840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0731" y="1913391"/>
            <a:ext cx="5394538" cy="30312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373753D-EA9C-99FD-8D62-F9FF9D6AEC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5469" y="2845246"/>
            <a:ext cx="6519931" cy="30370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24DFB39-CA70-CDC3-391F-058E363D4921}"/>
              </a:ext>
            </a:extLst>
          </p:cNvPr>
          <p:cNvSpPr txBox="1"/>
          <p:nvPr/>
        </p:nvSpPr>
        <p:spPr>
          <a:xfrm>
            <a:off x="486000" y="4363780"/>
            <a:ext cx="22272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err="1">
                <a:cs typeface="Arial"/>
              </a:rPr>
              <a:t>CBioPortal</a:t>
            </a:r>
            <a:r>
              <a:rPr lang="en-US" sz="800">
                <a:cs typeface="Arial"/>
              </a:rPr>
              <a:t>, </a:t>
            </a:r>
            <a:r>
              <a:rPr lang="en-US" sz="800">
                <a:hlinkClick r:id="rId6"/>
              </a:rPr>
              <a:t>https://genie.cbioportal.org/</a:t>
            </a:r>
            <a:r>
              <a:rPr lang="en-US" sz="800"/>
              <a:t> </a:t>
            </a:r>
            <a:endParaRPr lang="en-US" sz="800">
              <a:cs typeface="Arial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A146D01-3D97-BC80-3C18-2CA1FF3BF6F8}"/>
              </a:ext>
            </a:extLst>
          </p:cNvPr>
          <p:cNvSpPr txBox="1"/>
          <p:nvPr/>
        </p:nvSpPr>
        <p:spPr>
          <a:xfrm>
            <a:off x="5185469" y="5904512"/>
            <a:ext cx="22272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cs typeface="Arial"/>
              </a:rPr>
              <a:t>Kaggle, </a:t>
            </a:r>
            <a:r>
              <a:rPr lang="en-US" sz="800">
                <a:hlinkClick r:id="rId7"/>
              </a:rPr>
              <a:t>https://www.kaggle.com/datasets</a:t>
            </a: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221612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3ABAC38A-8032-26DF-E77C-869CC6C376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67" t="8326" r="34077" b="55948"/>
          <a:stretch/>
        </p:blipFill>
        <p:spPr>
          <a:xfrm>
            <a:off x="486000" y="2774539"/>
            <a:ext cx="8068642" cy="204635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9333B8-A570-D1B6-BFE4-E778EE946EE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5000">
                <a:ea typeface="+mj-lt"/>
                <a:cs typeface="+mj-lt"/>
              </a:rPr>
              <a:t>Coral</a:t>
            </a:r>
            <a:r>
              <a:rPr lang="en-US">
                <a:ea typeface="+mj-lt"/>
                <a:cs typeface="+mj-lt"/>
              </a:rPr>
              <a:t> </a:t>
            </a:r>
            <a:br>
              <a:rPr lang="en-US">
                <a:ea typeface="+mj-lt"/>
                <a:cs typeface="+mj-lt"/>
              </a:rPr>
            </a:br>
            <a:r>
              <a:rPr lang="en-US" sz="3500">
                <a:ea typeface="+mj-lt"/>
                <a:cs typeface="+mj-lt"/>
              </a:rPr>
              <a:t>Web-based Visual Analysis Tool for Creating and Characterizing Cohorts</a:t>
            </a:r>
            <a:endParaRPr lang="en-US" sz="350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A163CEB7-9F8F-71BF-2393-5EC9C23D506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A7F95A-615B-8BAE-DAF6-7425FAB0146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86000" y="5394176"/>
            <a:ext cx="8564563" cy="7318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1800" b="1">
                <a:ea typeface="+mn-lt"/>
                <a:cs typeface="+mn-lt"/>
              </a:rPr>
              <a:t>Patrick Adelberger</a:t>
            </a:r>
            <a:r>
              <a:rPr lang="en-US" sz="1800">
                <a:ea typeface="+mn-lt"/>
                <a:cs typeface="+mn-lt"/>
              </a:rPr>
              <a:t>, Klaus </a:t>
            </a:r>
            <a:r>
              <a:rPr lang="en-US" sz="1800" err="1">
                <a:ea typeface="+mn-lt"/>
                <a:cs typeface="+mn-lt"/>
              </a:rPr>
              <a:t>Eckelt</a:t>
            </a:r>
            <a:r>
              <a:rPr lang="en-US" sz="1800">
                <a:ea typeface="+mn-lt"/>
                <a:cs typeface="+mn-lt"/>
              </a:rPr>
              <a:t>, Markus J. Bauer, </a:t>
            </a:r>
            <a:br>
              <a:rPr lang="en-US" sz="1800">
                <a:ea typeface="+mn-lt"/>
                <a:cs typeface="+mn-lt"/>
              </a:rPr>
            </a:br>
            <a:r>
              <a:rPr lang="en-US" sz="1800">
                <a:ea typeface="+mn-lt"/>
                <a:cs typeface="+mn-lt"/>
              </a:rPr>
              <a:t>Marc </a:t>
            </a:r>
            <a:r>
              <a:rPr lang="en-US" sz="1800" err="1">
                <a:ea typeface="+mn-lt"/>
                <a:cs typeface="+mn-lt"/>
              </a:rPr>
              <a:t>Streit</a:t>
            </a:r>
            <a:r>
              <a:rPr lang="en-US" sz="1800">
                <a:ea typeface="+mn-lt"/>
                <a:cs typeface="+mn-lt"/>
              </a:rPr>
              <a:t>, Christian </a:t>
            </a:r>
            <a:r>
              <a:rPr lang="en-US" sz="1800" err="1">
                <a:ea typeface="+mn-lt"/>
                <a:cs typeface="+mn-lt"/>
              </a:rPr>
              <a:t>Haslinger</a:t>
            </a:r>
            <a:r>
              <a:rPr lang="en-US" sz="1800">
                <a:ea typeface="+mn-lt"/>
                <a:cs typeface="+mn-lt"/>
              </a:rPr>
              <a:t>, and Thomas </a:t>
            </a:r>
            <a:r>
              <a:rPr lang="en-US" sz="1800" err="1">
                <a:ea typeface="+mn-lt"/>
                <a:cs typeface="+mn-lt"/>
              </a:rPr>
              <a:t>Zichner</a:t>
            </a:r>
            <a:endParaRPr lang="en-US" sz="1800">
              <a:cs typeface="Arial"/>
            </a:endParaRP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A0EBDCD2-634A-B478-4CAE-5FCD59541ECB}"/>
              </a:ext>
            </a:extLst>
          </p:cNvPr>
          <p:cNvGrpSpPr/>
          <p:nvPr/>
        </p:nvGrpSpPr>
        <p:grpSpPr>
          <a:xfrm>
            <a:off x="8356860" y="5394175"/>
            <a:ext cx="3835140" cy="598515"/>
            <a:chOff x="8254390" y="5760095"/>
            <a:chExt cx="3835140" cy="598515"/>
          </a:xfrm>
        </p:grpSpPr>
        <p:pic>
          <p:nvPicPr>
            <p:cNvPr id="19" name="Graphic 8" descr="World with solid fill">
              <a:extLst>
                <a:ext uri="{FF2B5EF4-FFF2-40B4-BE49-F238E27FC236}">
                  <a16:creationId xmlns:a16="http://schemas.microsoft.com/office/drawing/2014/main" id="{529A2928-5E23-00B2-372B-E021FFA75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254390" y="5792226"/>
              <a:ext cx="300252" cy="277505"/>
            </a:xfrm>
            <a:prstGeom prst="rect">
              <a:avLst/>
            </a:prstGeom>
          </p:spPr>
        </p:pic>
        <p:pic>
          <p:nvPicPr>
            <p:cNvPr id="20" name="Graphic 9" descr="Envelope with solid fill">
              <a:extLst>
                <a:ext uri="{FF2B5EF4-FFF2-40B4-BE49-F238E27FC236}">
                  <a16:creationId xmlns:a16="http://schemas.microsoft.com/office/drawing/2014/main" id="{F32C7586-AD6B-C582-D2C1-145892BD9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54390" y="6069731"/>
              <a:ext cx="300252" cy="288879"/>
            </a:xfrm>
            <a:prstGeom prst="rect">
              <a:avLst/>
            </a:prstGeom>
          </p:spPr>
        </p:pic>
        <p:sp>
          <p:nvSpPr>
            <p:cNvPr id="21" name="TextBox 3">
              <a:extLst>
                <a:ext uri="{FF2B5EF4-FFF2-40B4-BE49-F238E27FC236}">
                  <a16:creationId xmlns:a16="http://schemas.microsoft.com/office/drawing/2014/main" id="{92FC2BC5-7B91-F420-A748-1CF02BEC161D}"/>
                </a:ext>
              </a:extLst>
            </p:cNvPr>
            <p:cNvSpPr txBox="1"/>
            <p:nvPr/>
          </p:nvSpPr>
          <p:spPr>
            <a:xfrm>
              <a:off x="8554642" y="5760095"/>
              <a:ext cx="3534888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400">
                  <a:effectLst/>
                  <a:hlinkClick r:id="rId8"/>
                </a:rPr>
                <a:t>https://jku-vds-lab.at/biovis22-adelberger</a:t>
              </a:r>
              <a:endParaRPr lang="en-US" sz="1400">
                <a:effectLst/>
              </a:endParaRPr>
            </a:p>
          </p:txBody>
        </p:sp>
        <p:sp>
          <p:nvSpPr>
            <p:cNvPr id="22" name="TextBox 4">
              <a:extLst>
                <a:ext uri="{FF2B5EF4-FFF2-40B4-BE49-F238E27FC236}">
                  <a16:creationId xmlns:a16="http://schemas.microsoft.com/office/drawing/2014/main" id="{08CC9D15-15DA-2455-1CD0-B628C5536DFB}"/>
                </a:ext>
              </a:extLst>
            </p:cNvPr>
            <p:cNvSpPr txBox="1"/>
            <p:nvPr/>
          </p:nvSpPr>
          <p:spPr>
            <a:xfrm>
              <a:off x="8554642" y="6023646"/>
              <a:ext cx="2233273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400">
                  <a:ea typeface="+mn-lt"/>
                  <a:cs typeface="+mn-lt"/>
                  <a:hlinkClick r:id="rId9"/>
                </a:rPr>
                <a:t>patrick.adelberger@jku.at</a:t>
              </a:r>
              <a:endParaRPr lang="en-US" sz="1400"/>
            </a:p>
          </p:txBody>
        </p:sp>
      </p:grpSp>
      <p:pic>
        <p:nvPicPr>
          <p:cNvPr id="23" name="Graphic 12">
            <a:extLst>
              <a:ext uri="{FF2B5EF4-FFF2-40B4-BE49-F238E27FC236}">
                <a16:creationId xmlns:a16="http://schemas.microsoft.com/office/drawing/2014/main" id="{B1DE8897-31E1-4E64-B3D6-D23C0CE06A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579403" y="2651530"/>
            <a:ext cx="2288901" cy="2288901"/>
          </a:xfrm>
          <a:prstGeom prst="rect">
            <a:avLst/>
          </a:prstGeom>
          <a:effectLst/>
        </p:spPr>
      </p:pic>
      <p:pic>
        <p:nvPicPr>
          <p:cNvPr id="24" name="Graphic 9">
            <a:extLst>
              <a:ext uri="{FF2B5EF4-FFF2-40B4-BE49-F238E27FC236}">
                <a16:creationId xmlns:a16="http://schemas.microsoft.com/office/drawing/2014/main" id="{2DF6A72B-7C83-9346-F80F-112BCF97F4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579403" y="214813"/>
            <a:ext cx="2288900" cy="718654"/>
          </a:xfrm>
          <a:prstGeom prst="rect">
            <a:avLst/>
          </a:prstGeom>
        </p:spPr>
      </p:pic>
      <p:pic>
        <p:nvPicPr>
          <p:cNvPr id="13" name="Picture 11" descr="A picture containing text, tableware, dishware&#10;&#10;Description automatically generated">
            <a:extLst>
              <a:ext uri="{FF2B5EF4-FFF2-40B4-BE49-F238E27FC236}">
                <a16:creationId xmlns:a16="http://schemas.microsoft.com/office/drawing/2014/main" id="{944871B1-CEE9-F9F8-90E8-E5DBDB3EEA6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89492" y="1871646"/>
            <a:ext cx="2178811" cy="66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483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13C5E6B-FE00-C8D6-D642-3155A8C02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161" y="1039604"/>
            <a:ext cx="2803666" cy="22528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2C94FFBE-7A03-63D3-AE07-36F7AF106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Motivation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94FB21-3079-E0B6-A076-CBA54CD467D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349728-792D-EFD6-8818-EEDFFC5DC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600" y="1039605"/>
            <a:ext cx="3283449" cy="22705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10" descr="Graphical user interface, chart, application&#10;&#10;Description automatically generated">
            <a:extLst>
              <a:ext uri="{FF2B5EF4-FFF2-40B4-BE49-F238E27FC236}">
                <a16:creationId xmlns:a16="http://schemas.microsoft.com/office/drawing/2014/main" id="{DA4ED937-7EBD-66AF-67E3-29BF21A77C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1930" y="3481011"/>
            <a:ext cx="3225897" cy="23591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DE23683A-EF16-381D-62CD-7C618777A9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598" y="3481011"/>
            <a:ext cx="2743200" cy="23591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4DB76AF-26CB-5015-E751-2B83242AFE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2334" y="4142269"/>
            <a:ext cx="4543128" cy="20995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8" descr="Chart&#10;&#10;Description automatically generated">
            <a:extLst>
              <a:ext uri="{FF2B5EF4-FFF2-40B4-BE49-F238E27FC236}">
                <a16:creationId xmlns:a16="http://schemas.microsoft.com/office/drawing/2014/main" id="{DEB662B6-CF7C-32F2-EE6E-51CEAB0675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5464" y="1054401"/>
            <a:ext cx="4683195" cy="29140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ADCB9841-5B2B-A051-2ECE-2D0D106B64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1039604"/>
            <a:ext cx="4313051" cy="29140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2160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13C5E6B-FE00-C8D6-D642-3155A8C02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161" y="1039604"/>
            <a:ext cx="2803666" cy="22528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2C94FFBE-7A03-63D3-AE07-36F7AF106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Motivation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94FB21-3079-E0B6-A076-CBA54CD467D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349728-792D-EFD6-8818-EEDFFC5DC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600" y="1039605"/>
            <a:ext cx="3283449" cy="22705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8" descr="Chart&#10;&#10;Description automatically generated">
            <a:extLst>
              <a:ext uri="{FF2B5EF4-FFF2-40B4-BE49-F238E27FC236}">
                <a16:creationId xmlns:a16="http://schemas.microsoft.com/office/drawing/2014/main" id="{DEB662B6-CF7C-32F2-EE6E-51CEAB0675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0642" y="1039603"/>
            <a:ext cx="2803666" cy="17445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ADCB9841-5B2B-A051-2ECE-2D0D106B64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0642" y="2909616"/>
            <a:ext cx="2803666" cy="18942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4DB76AF-26CB-5015-E751-2B83242AFE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0642" y="4929346"/>
            <a:ext cx="2803666" cy="12956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6DCE7E9-83B6-FF34-473A-D06BF14B948E}"/>
              </a:ext>
            </a:extLst>
          </p:cNvPr>
          <p:cNvSpPr txBox="1"/>
          <p:nvPr/>
        </p:nvSpPr>
        <p:spPr>
          <a:xfrm>
            <a:off x="329184" y="5874848"/>
            <a:ext cx="652272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700" i="0" err="1"/>
              <a:t>Cerami</a:t>
            </a:r>
            <a:r>
              <a:rPr lang="en-US" sz="700" i="0"/>
              <a:t>, Ethan, et al. The </a:t>
            </a:r>
            <a:r>
              <a:rPr lang="en-US" sz="700" i="0" err="1"/>
              <a:t>cBio</a:t>
            </a:r>
            <a:r>
              <a:rPr lang="en-US" sz="700" i="0"/>
              <a:t> cancer genomics portal: an open platform for exploring multidimensional cancer genomics data. Cancer discovery 2.5 (2012): 401-404</a:t>
            </a:r>
          </a:p>
          <a:p>
            <a:pPr algn="ctr"/>
            <a:r>
              <a:rPr lang="en-US" sz="700" i="0"/>
              <a:t>Gao, </a:t>
            </a:r>
            <a:r>
              <a:rPr lang="en-US" sz="700" i="0" err="1"/>
              <a:t>Jianjiong</a:t>
            </a:r>
            <a:r>
              <a:rPr lang="en-US" sz="700" i="0"/>
              <a:t>, et al. Integrative analysis of complex cancer genomics and clinical profiles using the </a:t>
            </a:r>
            <a:r>
              <a:rPr lang="en-US" sz="700" i="0" err="1"/>
              <a:t>cBioPortal</a:t>
            </a:r>
            <a:r>
              <a:rPr lang="en-US" sz="700" i="0"/>
              <a:t>. Science signaling 6.269 (2013): pl1..</a:t>
            </a:r>
            <a:endParaRPr lang="en-US" sz="700" i="0">
              <a:cs typeface="Arial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55C16AD-77CF-D134-BA11-6814D02716E2}"/>
              </a:ext>
            </a:extLst>
          </p:cNvPr>
          <p:cNvSpPr txBox="1"/>
          <p:nvPr/>
        </p:nvSpPr>
        <p:spPr>
          <a:xfrm>
            <a:off x="10503000" y="1039603"/>
            <a:ext cx="1516093" cy="630942"/>
          </a:xfrm>
          <a:prstGeom prst="rect">
            <a:avLst/>
          </a:prstGeom>
          <a:noFill/>
        </p:spPr>
        <p:txBody>
          <a:bodyPr wrap="square" lIns="90000" rIns="9000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i="0"/>
              <a:t>Rogers, Jen, et al. Composer—visual cohort analysis of patient outcomes. Applied Clinical Informatics 10.02 (2019): 278-285.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F5873C2-2182-26AD-308D-74AE98CF12F4}"/>
              </a:ext>
            </a:extLst>
          </p:cNvPr>
          <p:cNvSpPr txBox="1"/>
          <p:nvPr/>
        </p:nvSpPr>
        <p:spPr>
          <a:xfrm>
            <a:off x="10503000" y="2912223"/>
            <a:ext cx="1516093" cy="630942"/>
          </a:xfrm>
          <a:prstGeom prst="rect">
            <a:avLst/>
          </a:prstGeom>
          <a:noFill/>
        </p:spPr>
        <p:txBody>
          <a:bodyPr wrap="square" lIns="90000" rIns="9000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i="0"/>
              <a:t>Zhang, </a:t>
            </a:r>
            <a:r>
              <a:rPr lang="en-US" sz="700" i="0" err="1"/>
              <a:t>Zhiyuan</a:t>
            </a:r>
            <a:r>
              <a:rPr lang="en-US" sz="700" i="0"/>
              <a:t>, David </a:t>
            </a:r>
            <a:r>
              <a:rPr lang="en-US" sz="700" i="0" err="1"/>
              <a:t>Gotz</a:t>
            </a:r>
            <a:r>
              <a:rPr lang="en-US" sz="700" i="0"/>
              <a:t>, and Adam </a:t>
            </a:r>
            <a:r>
              <a:rPr lang="en-US" sz="700" i="0" err="1"/>
              <a:t>Perer</a:t>
            </a:r>
            <a:r>
              <a:rPr lang="en-US" sz="700" i="0"/>
              <a:t>. Iterative cohort analysis and exploration. Information Visualization 14.4 (2015): 289-307.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21813B8-A842-5F4A-F20B-21B2362D2330}"/>
              </a:ext>
            </a:extLst>
          </p:cNvPr>
          <p:cNvSpPr txBox="1"/>
          <p:nvPr/>
        </p:nvSpPr>
        <p:spPr>
          <a:xfrm>
            <a:off x="10503000" y="4889389"/>
            <a:ext cx="1516093" cy="630942"/>
          </a:xfrm>
          <a:prstGeom prst="rect">
            <a:avLst/>
          </a:prstGeom>
          <a:noFill/>
        </p:spPr>
        <p:txBody>
          <a:bodyPr wrap="square" lIns="90000" rIns="9000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i="0"/>
              <a:t>Bernard, Jürgen, et al. A visual-interactive system for prostate cancer cohort analysis. IEEE computer graphics and applications 35.3 (2015): 44-55.</a:t>
            </a:r>
            <a:endParaRPr lang="en-US" sz="700" i="0">
              <a:cs typeface="Arial"/>
            </a:endParaRPr>
          </a:p>
        </p:txBody>
      </p:sp>
      <p:pic>
        <p:nvPicPr>
          <p:cNvPr id="4" name="Picture 10" descr="Graphical user interface, chart, application&#10;&#10;Description automatically generated">
            <a:extLst>
              <a:ext uri="{FF2B5EF4-FFF2-40B4-BE49-F238E27FC236}">
                <a16:creationId xmlns:a16="http://schemas.microsoft.com/office/drawing/2014/main" id="{DA4ED937-7EBD-66AF-67E3-29BF21A77C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1930" y="3481011"/>
            <a:ext cx="3225897" cy="23591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DE23683A-EF16-381D-62CD-7C618777A9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598" y="3481011"/>
            <a:ext cx="2743200" cy="23591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76248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04A07F7-2BA1-8CDA-C0F7-5A82DC58FA0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751" y="-2336"/>
            <a:ext cx="12203501" cy="68626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505E1F-5175-1BE5-C3F0-0B8EFF430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Foliennummernplatzhalter 22">
            <a:extLst>
              <a:ext uri="{FF2B5EF4-FFF2-40B4-BE49-F238E27FC236}">
                <a16:creationId xmlns:a16="http://schemas.microsoft.com/office/drawing/2014/main" id="{57014BCE-0FFC-A899-28B2-F5A49C97312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EC07F00-3649-D34C-5660-5BF341886D94}"/>
              </a:ext>
            </a:extLst>
          </p:cNvPr>
          <p:cNvGrpSpPr/>
          <p:nvPr/>
        </p:nvGrpSpPr>
        <p:grpSpPr>
          <a:xfrm>
            <a:off x="296150" y="562710"/>
            <a:ext cx="1337341" cy="1514666"/>
            <a:chOff x="4548553" y="1881555"/>
            <a:chExt cx="2525554" cy="2866291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554A8AEE-9298-0637-00E5-4B0B9799165A}"/>
                </a:ext>
              </a:extLst>
            </p:cNvPr>
            <p:cNvSpPr/>
            <p:nvPr/>
          </p:nvSpPr>
          <p:spPr>
            <a:xfrm>
              <a:off x="4548553" y="1881555"/>
              <a:ext cx="2525553" cy="2866291"/>
            </a:xfrm>
            <a:prstGeom prst="rect">
              <a:avLst/>
            </a:prstGeom>
            <a:noFill/>
            <a:ln w="88900">
              <a:solidFill>
                <a:srgbClr val="0084C8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10" descr="Qr code&#10;&#10;Description automatically generated">
              <a:extLst>
                <a:ext uri="{FF2B5EF4-FFF2-40B4-BE49-F238E27FC236}">
                  <a16:creationId xmlns:a16="http://schemas.microsoft.com/office/drawing/2014/main" id="{16D8016F-01D8-3D85-C6A6-0517AB6C4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48554" y="1881555"/>
              <a:ext cx="2525553" cy="2525553"/>
            </a:xfrm>
            <a:prstGeom prst="rect">
              <a:avLst/>
            </a:prstGeom>
            <a:ln w="63500">
              <a:noFill/>
            </a:ln>
            <a:effectLst/>
          </p:spPr>
        </p:pic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8C9327E6-DDCC-6854-7468-B79B29A6ABBC}"/>
                </a:ext>
              </a:extLst>
            </p:cNvPr>
            <p:cNvSpPr/>
            <p:nvPr/>
          </p:nvSpPr>
          <p:spPr>
            <a:xfrm>
              <a:off x="4548553" y="4407108"/>
              <a:ext cx="2525553" cy="340738"/>
            </a:xfrm>
            <a:prstGeom prst="rect">
              <a:avLst/>
            </a:prstGeom>
            <a:solidFill>
              <a:srgbClr val="0084C8"/>
            </a:solidFill>
            <a:ln w="635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/>
                <a:t>coral.jku-vds-lab.at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40509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04A07F7-2BA1-8CDA-C0F7-5A82DC58FA0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751" y="-2336"/>
            <a:ext cx="12203501" cy="68626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505E1F-5175-1BE5-C3F0-0B8EFF430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Foliennummernplatzhalter 22">
            <a:extLst>
              <a:ext uri="{FF2B5EF4-FFF2-40B4-BE49-F238E27FC236}">
                <a16:creationId xmlns:a16="http://schemas.microsoft.com/office/drawing/2014/main" id="{57014BCE-0FFC-A899-28B2-F5A49C97312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364C0853-987C-FAEA-5EE7-11126A54007A}"/>
              </a:ext>
            </a:extLst>
          </p:cNvPr>
          <p:cNvGrpSpPr/>
          <p:nvPr/>
        </p:nvGrpSpPr>
        <p:grpSpPr>
          <a:xfrm>
            <a:off x="4548553" y="1881555"/>
            <a:ext cx="2525554" cy="2866291"/>
            <a:chOff x="4548553" y="1881555"/>
            <a:chExt cx="2525554" cy="2866291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5B5E089F-2914-249E-B03A-07A15313BFF3}"/>
                </a:ext>
              </a:extLst>
            </p:cNvPr>
            <p:cNvSpPr/>
            <p:nvPr/>
          </p:nvSpPr>
          <p:spPr>
            <a:xfrm>
              <a:off x="4548553" y="1881555"/>
              <a:ext cx="2525553" cy="2866291"/>
            </a:xfrm>
            <a:prstGeom prst="rect">
              <a:avLst/>
            </a:prstGeom>
            <a:noFill/>
            <a:ln w="88900">
              <a:solidFill>
                <a:srgbClr val="0084C8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10" descr="Qr code&#10;&#10;Description automatically generated">
              <a:extLst>
                <a:ext uri="{FF2B5EF4-FFF2-40B4-BE49-F238E27FC236}">
                  <a16:creationId xmlns:a16="http://schemas.microsoft.com/office/drawing/2014/main" id="{C6BE768E-E54B-48A3-0E7C-1C889DCD3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48554" y="1881555"/>
              <a:ext cx="2525553" cy="2525553"/>
            </a:xfrm>
            <a:prstGeom prst="rect">
              <a:avLst/>
            </a:prstGeom>
            <a:ln w="63500">
              <a:noFill/>
            </a:ln>
            <a:effectLst/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DD13DCFE-3A43-10BB-0A95-9C2DB246177D}"/>
                </a:ext>
              </a:extLst>
            </p:cNvPr>
            <p:cNvSpPr/>
            <p:nvPr/>
          </p:nvSpPr>
          <p:spPr>
            <a:xfrm>
              <a:off x="4548553" y="4407108"/>
              <a:ext cx="2525553" cy="340738"/>
            </a:xfrm>
            <a:prstGeom prst="rect">
              <a:avLst/>
            </a:prstGeom>
            <a:solidFill>
              <a:srgbClr val="0084C8"/>
            </a:solidFill>
            <a:ln w="635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/>
                <a:t>coral.jku-vds-lab.at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65661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A0C6A-4F43-799B-9C4A-3D2177020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Datasets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BBB17F3-112F-9D79-7963-CE9EB860786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A26B954-143D-3565-ED8F-23FE31BE131F}"/>
              </a:ext>
            </a:extLst>
          </p:cNvPr>
          <p:cNvGrpSpPr/>
          <p:nvPr/>
        </p:nvGrpSpPr>
        <p:grpSpPr>
          <a:xfrm>
            <a:off x="2570672" y="1139224"/>
            <a:ext cx="7004649" cy="1566771"/>
            <a:chOff x="2570672" y="1139224"/>
            <a:chExt cx="7004649" cy="1566771"/>
          </a:xfrm>
        </p:grpSpPr>
        <p:pic>
          <p:nvPicPr>
            <p:cNvPr id="6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3C5F696-321E-7AB8-99BD-9144C1E6E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48025" y="1139224"/>
              <a:ext cx="5695950" cy="122821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18F55689-19D6-E6B3-9357-7C03208503D1}"/>
                </a:ext>
              </a:extLst>
            </p:cNvPr>
            <p:cNvSpPr txBox="1"/>
            <p:nvPr/>
          </p:nvSpPr>
          <p:spPr>
            <a:xfrm>
              <a:off x="2570672" y="2367441"/>
              <a:ext cx="70046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rgbClr val="0070C0"/>
                  </a:solidFill>
                  <a:ea typeface="+mn-lt"/>
                  <a:cs typeface="+mn-lt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https://www.aacr.org/professionals/research/aacr-project-genie/</a:t>
              </a:r>
              <a:endParaRPr lang="en-US" sz="1600">
                <a:solidFill>
                  <a:srgbClr val="0070C0"/>
                </a:solidFill>
                <a:cs typeface="Arial"/>
              </a:endParaRP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38832393-4FDF-9980-3D46-7F33E8EB4EB9}"/>
              </a:ext>
            </a:extLst>
          </p:cNvPr>
          <p:cNvGrpSpPr/>
          <p:nvPr/>
        </p:nvGrpSpPr>
        <p:grpSpPr>
          <a:xfrm>
            <a:off x="2593300" y="2930666"/>
            <a:ext cx="7004649" cy="1464132"/>
            <a:chOff x="2593300" y="2930666"/>
            <a:chExt cx="7004649" cy="1464132"/>
          </a:xfrm>
        </p:grpSpPr>
        <p:pic>
          <p:nvPicPr>
            <p:cNvPr id="10" name="Picture 10" descr="Logo, company name&#10;&#10;Description automatically generated">
              <a:extLst>
                <a:ext uri="{FF2B5EF4-FFF2-40B4-BE49-F238E27FC236}">
                  <a16:creationId xmlns:a16="http://schemas.microsoft.com/office/drawing/2014/main" id="{89FA4DFA-3610-1DCD-AF86-6F2945E22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48025" y="2930666"/>
              <a:ext cx="5695200" cy="112557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DB7BE0C0-543D-975C-2130-2212FD70DEF1}"/>
                </a:ext>
              </a:extLst>
            </p:cNvPr>
            <p:cNvSpPr txBox="1"/>
            <p:nvPr/>
          </p:nvSpPr>
          <p:spPr>
            <a:xfrm>
              <a:off x="2593300" y="4056244"/>
              <a:ext cx="70046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ea typeface="+mn-lt"/>
                  <a:cs typeface="+mn-lt"/>
                  <a:hlinkClick r:id="rId7"/>
                </a:rPr>
                <a:t>https://cancergenome.nih.gov</a:t>
              </a:r>
              <a:endParaRPr lang="en-US" sz="1600"/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C7393953-2396-22EA-24A1-62763A6A22B8}"/>
              </a:ext>
            </a:extLst>
          </p:cNvPr>
          <p:cNvGrpSpPr/>
          <p:nvPr/>
        </p:nvGrpSpPr>
        <p:grpSpPr>
          <a:xfrm>
            <a:off x="2593299" y="4619469"/>
            <a:ext cx="7004649" cy="1246493"/>
            <a:chOff x="2593299" y="4619469"/>
            <a:chExt cx="7004649" cy="1246493"/>
          </a:xfrm>
        </p:grpSpPr>
        <p:pic>
          <p:nvPicPr>
            <p:cNvPr id="9" name="Picture 9" descr="Icon&#10;&#10;Description automatically generated">
              <a:extLst>
                <a:ext uri="{FF2B5EF4-FFF2-40B4-BE49-F238E27FC236}">
                  <a16:creationId xmlns:a16="http://schemas.microsoft.com/office/drawing/2014/main" id="{FE600407-1971-093A-C488-7BEC125B0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48025" y="4619469"/>
              <a:ext cx="5695200" cy="90793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DA892190-9C4C-84F9-6695-0C0C6859A5BE}"/>
                </a:ext>
              </a:extLst>
            </p:cNvPr>
            <p:cNvSpPr txBox="1"/>
            <p:nvPr/>
          </p:nvSpPr>
          <p:spPr>
            <a:xfrm>
              <a:off x="2593299" y="5527408"/>
              <a:ext cx="70046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ea typeface="+mn-lt"/>
                  <a:cs typeface="+mn-lt"/>
                  <a:hlinkClick r:id="rId9"/>
                </a:rPr>
                <a:t>https://portals.broadinstitute.org/ccle</a:t>
              </a:r>
              <a:endParaRPr lang="de-AT" sz="160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4220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8F9F9-D593-2F2D-76E0-D3D6DFB9B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Use Case with GENIE Dataset</a:t>
            </a:r>
            <a:endParaRPr lang="en-US" sz="1800" baseline="-25000"/>
          </a:p>
        </p:txBody>
      </p:sp>
      <p:pic>
        <p:nvPicPr>
          <p:cNvPr id="5" name="Picture 5" descr="Chart, waterfall chart&#10;&#10;Description automatically generated">
            <a:extLst>
              <a:ext uri="{FF2B5EF4-FFF2-40B4-BE49-F238E27FC236}">
                <a16:creationId xmlns:a16="http://schemas.microsoft.com/office/drawing/2014/main" id="{7C3CFDE7-FA9E-2551-D9F5-60810328426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tretch/>
        </p:blipFill>
        <p:spPr>
          <a:xfrm>
            <a:off x="6432183" y="1184854"/>
            <a:ext cx="3710013" cy="4680000"/>
          </a:xfr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72F83E1-E83D-E136-1815-20D0811FC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B1CB6-5C5C-443C-B788-F7ADFC29778E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7" descr="Text&#10;&#10;Description automatically generated">
            <a:extLst>
              <a:ext uri="{FF2B5EF4-FFF2-40B4-BE49-F238E27FC236}">
                <a16:creationId xmlns:a16="http://schemas.microsoft.com/office/drawing/2014/main" id="{07A5D4D0-5095-4D17-6BAC-90D13578FE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208" y="1184854"/>
            <a:ext cx="4083611" cy="4680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1677567-756F-0A6B-A66F-04680CF8675B}"/>
              </a:ext>
            </a:extLst>
          </p:cNvPr>
          <p:cNvSpPr txBox="1"/>
          <p:nvPr/>
        </p:nvSpPr>
        <p:spPr>
          <a:xfrm>
            <a:off x="572477" y="6034455"/>
            <a:ext cx="9919060" cy="2154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AT" sz="800">
                <a:ea typeface="+mn-lt"/>
                <a:cs typeface="+mn-lt"/>
              </a:rPr>
              <a:t>Nassar, Amin H., et al. Distribution </a:t>
            </a:r>
            <a:r>
              <a:rPr lang="de-AT" sz="800" err="1">
                <a:ea typeface="+mn-lt"/>
                <a:cs typeface="+mn-lt"/>
              </a:rPr>
              <a:t>of</a:t>
            </a:r>
            <a:r>
              <a:rPr lang="de-AT" sz="800">
                <a:ea typeface="+mn-lt"/>
                <a:cs typeface="+mn-lt"/>
              </a:rPr>
              <a:t> KRAS G12C </a:t>
            </a:r>
            <a:r>
              <a:rPr lang="de-AT" sz="800" err="1">
                <a:ea typeface="+mn-lt"/>
                <a:cs typeface="+mn-lt"/>
              </a:rPr>
              <a:t>somatic</a:t>
            </a:r>
            <a:r>
              <a:rPr lang="de-AT" sz="800">
                <a:ea typeface="+mn-lt"/>
                <a:cs typeface="+mn-lt"/>
              </a:rPr>
              <a:t> </a:t>
            </a:r>
            <a:r>
              <a:rPr lang="de-AT" sz="800" err="1">
                <a:ea typeface="+mn-lt"/>
                <a:cs typeface="+mn-lt"/>
              </a:rPr>
              <a:t>mutations</a:t>
            </a:r>
            <a:r>
              <a:rPr lang="de-AT" sz="800">
                <a:ea typeface="+mn-lt"/>
                <a:cs typeface="+mn-lt"/>
              </a:rPr>
              <a:t> </a:t>
            </a:r>
            <a:r>
              <a:rPr lang="de-AT" sz="800" err="1">
                <a:ea typeface="+mn-lt"/>
                <a:cs typeface="+mn-lt"/>
              </a:rPr>
              <a:t>across</a:t>
            </a:r>
            <a:r>
              <a:rPr lang="de-AT" sz="800">
                <a:ea typeface="+mn-lt"/>
                <a:cs typeface="+mn-lt"/>
              </a:rPr>
              <a:t> </a:t>
            </a:r>
            <a:r>
              <a:rPr lang="de-AT" sz="800" err="1">
                <a:ea typeface="+mn-lt"/>
                <a:cs typeface="+mn-lt"/>
              </a:rPr>
              <a:t>race</a:t>
            </a:r>
            <a:r>
              <a:rPr lang="de-AT" sz="800">
                <a:ea typeface="+mn-lt"/>
                <a:cs typeface="+mn-lt"/>
              </a:rPr>
              <a:t>, sex, and </a:t>
            </a:r>
            <a:r>
              <a:rPr lang="de-AT" sz="800" err="1">
                <a:ea typeface="+mn-lt"/>
                <a:cs typeface="+mn-lt"/>
              </a:rPr>
              <a:t>cancer</a:t>
            </a:r>
            <a:r>
              <a:rPr lang="de-AT" sz="800">
                <a:ea typeface="+mn-lt"/>
                <a:cs typeface="+mn-lt"/>
              </a:rPr>
              <a:t> type. New England Journal </a:t>
            </a:r>
            <a:r>
              <a:rPr lang="de-AT" sz="800" err="1">
                <a:ea typeface="+mn-lt"/>
                <a:cs typeface="+mn-lt"/>
              </a:rPr>
              <a:t>of</a:t>
            </a:r>
            <a:r>
              <a:rPr lang="de-AT" sz="800">
                <a:ea typeface="+mn-lt"/>
                <a:cs typeface="+mn-lt"/>
              </a:rPr>
              <a:t> Medicine 384.2 (2021): 185-187.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793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|11.8|10.1"/>
</p:tagLst>
</file>

<file path=ppt/theme/theme1.xml><?xml version="1.0" encoding="utf-8"?>
<a:theme xmlns:a="http://schemas.openxmlformats.org/drawingml/2006/main" name="Larissa">
  <a:themeElements>
    <a:clrScheme name="JKU">
      <a:dk1>
        <a:srgbClr val="000000"/>
      </a:dk1>
      <a:lt1>
        <a:sysClr val="window" lastClr="FFFFFF"/>
      </a:lt1>
      <a:dk2>
        <a:srgbClr val="9C477B"/>
      </a:dk2>
      <a:lt2>
        <a:srgbClr val="BBD032"/>
      </a:lt2>
      <a:accent1>
        <a:srgbClr val="808288"/>
      </a:accent1>
      <a:accent2>
        <a:srgbClr val="046E98"/>
      </a:accent2>
      <a:accent3>
        <a:srgbClr val="5CCFCB"/>
      </a:accent3>
      <a:accent4>
        <a:srgbClr val="4CAC4E"/>
      </a:accent4>
      <a:accent5>
        <a:srgbClr val="E73729"/>
      </a:accent5>
      <a:accent6>
        <a:srgbClr val="FBBA00"/>
      </a:accent6>
      <a:hlink>
        <a:srgbClr val="0563C1"/>
      </a:hlink>
      <a:folHlink>
        <a:srgbClr val="954F72"/>
      </a:folHlink>
    </a:clrScheme>
    <a:fontScheme name="JKU 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KU_presentation_EN_16_9_2020_01.pptx" id="{1F9F756A-371E-45F1-99F1-B1047E9DC74E}" vid="{0C0BC274-55BD-4327-A43F-AC325799A0B8}"/>
    </a:ext>
  </a:extLst>
</a:theme>
</file>

<file path=ppt/theme/theme2.xml><?xml version="1.0" encoding="utf-8"?>
<a:theme xmlns:a="http://schemas.openxmlformats.org/drawingml/2006/main" name="1_Larissa">
  <a:themeElements>
    <a:clrScheme name="JKU">
      <a:dk1>
        <a:srgbClr val="000000"/>
      </a:dk1>
      <a:lt1>
        <a:sysClr val="window" lastClr="FFFFFF"/>
      </a:lt1>
      <a:dk2>
        <a:srgbClr val="9C477B"/>
      </a:dk2>
      <a:lt2>
        <a:srgbClr val="BBD032"/>
      </a:lt2>
      <a:accent1>
        <a:srgbClr val="808288"/>
      </a:accent1>
      <a:accent2>
        <a:srgbClr val="046E98"/>
      </a:accent2>
      <a:accent3>
        <a:srgbClr val="5CCFCB"/>
      </a:accent3>
      <a:accent4>
        <a:srgbClr val="4CAC4E"/>
      </a:accent4>
      <a:accent5>
        <a:srgbClr val="E73729"/>
      </a:accent5>
      <a:accent6>
        <a:srgbClr val="FBBA00"/>
      </a:accent6>
      <a:hlink>
        <a:srgbClr val="0563C1"/>
      </a:hlink>
      <a:folHlink>
        <a:srgbClr val="954F72"/>
      </a:folHlink>
    </a:clrScheme>
    <a:fontScheme name="JKU 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KU_presentation_EN_16_9_2020_01.pptx" id="{1F9F756A-371E-45F1-99F1-B1047E9DC74E}" vid="{0C0BC274-55BD-4327-A43F-AC325799A0B8}"/>
    </a:ext>
  </a:extLst>
</a:theme>
</file>

<file path=ppt/theme/theme3.xml><?xml version="1.0" encoding="utf-8"?>
<a:theme xmlns:a="http://schemas.openxmlformats.org/drawingml/2006/main" name="Office Theme">
  <a:themeElements>
    <a:clrScheme name="JKU">
      <a:dk1>
        <a:srgbClr val="000000"/>
      </a:dk1>
      <a:lt1>
        <a:sysClr val="window" lastClr="FFFFFF"/>
      </a:lt1>
      <a:dk2>
        <a:srgbClr val="8A386C"/>
      </a:dk2>
      <a:lt2>
        <a:srgbClr val="AECB30"/>
      </a:lt2>
      <a:accent1>
        <a:srgbClr val="59636C"/>
      </a:accent1>
      <a:accent2>
        <a:srgbClr val="0081BE"/>
      </a:accent2>
      <a:accent3>
        <a:srgbClr val="72D2E8"/>
      </a:accent3>
      <a:accent4>
        <a:srgbClr val="47B44E"/>
      </a:accent4>
      <a:accent5>
        <a:srgbClr val="E74824"/>
      </a:accent5>
      <a:accent6>
        <a:srgbClr val="F9A900"/>
      </a:accent6>
      <a:hlink>
        <a:srgbClr val="0563C1"/>
      </a:hlink>
      <a:folHlink>
        <a:srgbClr val="954F72"/>
      </a:folHlink>
    </a:clrScheme>
    <a:fontScheme name="JKU 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JKU">
      <a:dk1>
        <a:srgbClr val="000000"/>
      </a:dk1>
      <a:lt1>
        <a:sysClr val="window" lastClr="FFFFFF"/>
      </a:lt1>
      <a:dk2>
        <a:srgbClr val="8A386C"/>
      </a:dk2>
      <a:lt2>
        <a:srgbClr val="AECB30"/>
      </a:lt2>
      <a:accent1>
        <a:srgbClr val="59636C"/>
      </a:accent1>
      <a:accent2>
        <a:srgbClr val="0081BE"/>
      </a:accent2>
      <a:accent3>
        <a:srgbClr val="72D2E8"/>
      </a:accent3>
      <a:accent4>
        <a:srgbClr val="47B44E"/>
      </a:accent4>
      <a:accent5>
        <a:srgbClr val="E74824"/>
      </a:accent5>
      <a:accent6>
        <a:srgbClr val="F9A900"/>
      </a:accent6>
      <a:hlink>
        <a:srgbClr val="0563C1"/>
      </a:hlink>
      <a:folHlink>
        <a:srgbClr val="954F72"/>
      </a:folHlink>
    </a:clrScheme>
    <a:fontScheme name="JKU 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JKU_presentation_EN_16_9_2020_01</Template>
  <TotalTime>0</TotalTime>
  <Words>433</Words>
  <Application>Microsoft Office PowerPoint</Application>
  <PresentationFormat>Breitbild</PresentationFormat>
  <Paragraphs>103</Paragraphs>
  <Slides>32</Slides>
  <Notes>32</Notes>
  <HiddenSlides>0</HiddenSlides>
  <MMClips>12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32</vt:i4>
      </vt:variant>
    </vt:vector>
  </HeadingPairs>
  <TitlesOfParts>
    <vt:vector size="39" baseType="lpstr">
      <vt:lpstr>Arial</vt:lpstr>
      <vt:lpstr>Arial Black</vt:lpstr>
      <vt:lpstr>Calibri</vt:lpstr>
      <vt:lpstr>Wingdings</vt:lpstr>
      <vt:lpstr>Wingdings 2</vt:lpstr>
      <vt:lpstr>Larissa</vt:lpstr>
      <vt:lpstr>1_Larissa</vt:lpstr>
      <vt:lpstr>Coral  Web-based Visual Analysis Tool for Creating and Characterizing Cohorts</vt:lpstr>
      <vt:lpstr>Team</vt:lpstr>
      <vt:lpstr>Motivation</vt:lpstr>
      <vt:lpstr>Motivation</vt:lpstr>
      <vt:lpstr>Motivation</vt:lpstr>
      <vt:lpstr>PowerPoint-Präsentation</vt:lpstr>
      <vt:lpstr>PowerPoint-Präsentation</vt:lpstr>
      <vt:lpstr>Datasets</vt:lpstr>
      <vt:lpstr>Use Case with GENIE Dataset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Future Work</vt:lpstr>
      <vt:lpstr>Future Work</vt:lpstr>
      <vt:lpstr>Future Work</vt:lpstr>
      <vt:lpstr>Coral  Web-based Visual Analysis Tool for Creating and Characterizing Cohorts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Patrick</dc:creator>
  <cp:lastModifiedBy>Patrick Adelberger</cp:lastModifiedBy>
  <cp:revision>1</cp:revision>
  <cp:lastPrinted>2015-10-19T12:36:16Z</cp:lastPrinted>
  <dcterms:created xsi:type="dcterms:W3CDTF">2022-06-20T12:53:58Z</dcterms:created>
  <dcterms:modified xsi:type="dcterms:W3CDTF">2023-07-27T05:52:53Z</dcterms:modified>
</cp:coreProperties>
</file>